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31" r:id="rId6"/>
    <p:sldId id="335" r:id="rId7"/>
    <p:sldId id="336" r:id="rId8"/>
    <p:sldId id="332" r:id="rId9"/>
    <p:sldId id="268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82" d="100"/>
          <a:sy n="82" d="100"/>
        </p:scale>
        <p:origin x="1459" y="67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2021.  9.  23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축산악취 관제 </a:t>
            </a:r>
            <a:r>
              <a:rPr lang="en-US" altLang="ko-KR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ICT </a:t>
            </a: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2020254020</a:t>
            </a:r>
          </a:p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안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건 호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2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사전 기술 조사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환경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정보값을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측정하는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기기과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메인보드간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RS485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유선통신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메인보드와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클라우드서버간의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LTE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무선통신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클라우드서버와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축산악취 관제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ICT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시스템간의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웹프로그래밍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2) </a:t>
            </a:r>
            <a:r>
              <a:rPr lang="ko-KR" altLang="en-US" sz="2000" b="1" dirty="0">
                <a:latin typeface="+mn-ea"/>
              </a:rPr>
              <a:t>시스템 설계 및 구성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아래 이미지의 메인 시스템 구성도를 작성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80882D-22EB-4B28-A367-530B7E0D08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8"/>
          <a:stretch/>
        </p:blipFill>
        <p:spPr>
          <a:xfrm>
            <a:off x="1692275" y="3151428"/>
            <a:ext cx="5466339" cy="315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3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통신프로그램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환경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정보값을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측정하는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기기과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메인보드간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RS485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유선통신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2) </a:t>
            </a:r>
            <a:r>
              <a:rPr lang="ko-KR" altLang="en-US" sz="2000" b="1" dirty="0">
                <a:latin typeface="+mn-ea"/>
              </a:rPr>
              <a:t>통신프로그램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메인보드와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클라우드서버간의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LTE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무선통신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 및 애로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데이터 전송 누락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무선통신시 서버로의 전송데이터 값이 누락되는 이유 및 펌웨어 업그레이드 문제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707875"/>
              </p:ext>
            </p:extLst>
          </p:nvPr>
        </p:nvGraphicFramePr>
        <p:xfrm>
          <a:off x="200302" y="1679029"/>
          <a:ext cx="8786947" cy="4107511"/>
        </p:xfrm>
        <a:graphic>
          <a:graphicData uri="http://schemas.openxmlformats.org/drawingml/2006/table">
            <a:tbl>
              <a:tblPr/>
              <a:tblGrid>
                <a:gridCol w="1963813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5379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시스템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실험 데이터 수집</a:t>
                      </a:r>
                      <a:endParaRPr lang="ko-KR" altLang="en-US" sz="14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모델 개발</a:t>
                      </a:r>
                      <a:endParaRPr lang="ko-KR" altLang="en-US" sz="14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ko-KR" altLang="en-US" sz="14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ko-KR" altLang="en-US" sz="14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테스트 및 보완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결과 보고</a:t>
                      </a:r>
                      <a:endParaRPr lang="ko-KR" altLang="en-US" sz="14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6454</TotalTime>
  <Words>174</Words>
  <Application>Microsoft Office PowerPoint</Application>
  <PresentationFormat>화면 슬라이드 쇼(4:3)</PresentationFormat>
  <Paragraphs>58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HY견고딕</vt:lpstr>
      <vt:lpstr>HY헤드라인M</vt:lpstr>
      <vt:lpstr>맑은 고딕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안 건호</cp:lastModifiedBy>
  <cp:revision>369</cp:revision>
  <cp:lastPrinted>2019-09-16T00:28:29Z</cp:lastPrinted>
  <dcterms:created xsi:type="dcterms:W3CDTF">2017-03-29T07:13:25Z</dcterms:created>
  <dcterms:modified xsi:type="dcterms:W3CDTF">2021-09-23T10:33:05Z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