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5" r:id="rId7"/>
    <p:sldId id="336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99" d="100"/>
          <a:sy n="99" d="100"/>
        </p:scale>
        <p:origin x="618" y="84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2021.  9.  23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축산 악취 관제 </a:t>
            </a:r>
            <a:r>
              <a:rPr lang="en-US" altLang="ko-KR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ICT 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2020254020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 건 호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통신프로그램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환경센서에서 데이터를 클라우드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서버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로 전송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서버구축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웹서버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리눅스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및 데이터서버 구축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(MYSQL)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통신프로그램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환경센서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온도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습도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가스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데이터 데이터베이스 전송확인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데이터베이스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데이터서버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(MYSQL)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에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환경정보값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확인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통신단절 현상 업그레이드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모뎀을 적용한 장비에서의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환경정보값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전송 데이터 단절 현상</a:t>
            </a:r>
            <a:endParaRPr lang="en-US" altLang="ko-KR" sz="16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F969755-DAB1-4360-874E-EDD25E504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5213"/>
              </p:ext>
            </p:extLst>
          </p:nvPr>
        </p:nvGraphicFramePr>
        <p:xfrm>
          <a:off x="200302" y="1679029"/>
          <a:ext cx="8743395" cy="3760738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 프로그램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 테스트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환경데이터 시각화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시제품 생산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시제품 최종 테스트 및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6448</TotalTime>
  <Words>166</Words>
  <Application>Microsoft Office PowerPoint</Application>
  <PresentationFormat>화면 슬라이드 쇼(4:3)</PresentationFormat>
  <Paragraphs>56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안 건호</cp:lastModifiedBy>
  <cp:revision>369</cp:revision>
  <cp:lastPrinted>2019-09-16T00:28:29Z</cp:lastPrinted>
  <dcterms:created xsi:type="dcterms:W3CDTF">2017-03-29T07:13:25Z</dcterms:created>
  <dcterms:modified xsi:type="dcterms:W3CDTF">2021-10-14T10:22:49Z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