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618" y="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 악취 관제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 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환경센서에서 데이터를 클라우드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 전송 데이터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통신테스트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서버내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데이터값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전송 확인 및 통신단절에 대한 프로그램 업그레이드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전송율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95%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이상 실행 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통신단절 현상 업그레이드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모뎀을 적용한 장비에서의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환경정보값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전송 데이터 단절 현상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969755-DAB1-4360-874E-EDD25E50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5213"/>
              </p:ext>
            </p:extLst>
          </p:nvPr>
        </p:nvGraphicFramePr>
        <p:xfrm>
          <a:off x="200302" y="1679029"/>
          <a:ext cx="8743395" cy="3760738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프로그램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테스트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환경데이터 시각화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생산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최종 테스트 및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6452</TotalTime>
  <Words>144</Words>
  <Application>Microsoft Office PowerPoint</Application>
  <PresentationFormat>화면 슬라이드 쇼(4:3)</PresentationFormat>
  <Paragraphs>51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371</cp:revision>
  <cp:lastPrinted>2019-09-16T00:28:29Z</cp:lastPrinted>
  <dcterms:created xsi:type="dcterms:W3CDTF">2017-03-29T07:13:25Z</dcterms:created>
  <dcterms:modified xsi:type="dcterms:W3CDTF">2021-10-14T10:26:39Z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