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31" r:id="rId6"/>
    <p:sldId id="335" r:id="rId7"/>
    <p:sldId id="336" r:id="rId8"/>
    <p:sldId id="332" r:id="rId9"/>
    <p:sldId id="268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99" d="100"/>
          <a:sy n="99" d="100"/>
        </p:scale>
        <p:origin x="618" y="84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2021.  10.  14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축산 악취 관제 </a:t>
            </a:r>
            <a:r>
              <a:rPr lang="en-US" altLang="ko-KR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ICT </a:t>
            </a: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2020254020</a:t>
            </a: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안 건 호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통신프로그램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환경센서에서 데이터를 클라우드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서버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로 전송 데이터 확인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데이터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전송율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95%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이상 확인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환경데이터 시각화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서버내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데이터값의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시각화 작업 그래프 및  시간별 수치데이터 표시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분석 데이터에 대한 컨셉 준비</a:t>
            </a:r>
            <a:endParaRPr lang="en-US" altLang="ko-KR" sz="1600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통신단절 현상 업그레이드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무선통신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단절시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리셋 및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접속시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로그 정보 확인</a:t>
            </a:r>
            <a:endParaRPr lang="en-US" altLang="ko-KR" sz="1600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F969755-DAB1-4360-874E-EDD25E504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45213"/>
              </p:ext>
            </p:extLst>
          </p:nvPr>
        </p:nvGraphicFramePr>
        <p:xfrm>
          <a:off x="200302" y="1679029"/>
          <a:ext cx="8743395" cy="3760738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통신 프로그램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통신 테스트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환경데이터 시각화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시제품 생산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시제품 최종 테스트 및 발표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6455</TotalTime>
  <Words>152</Words>
  <Application>Microsoft Office PowerPoint</Application>
  <PresentationFormat>화면 슬라이드 쇼(4:3)</PresentationFormat>
  <Paragraphs>52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안 건호</cp:lastModifiedBy>
  <cp:revision>372</cp:revision>
  <cp:lastPrinted>2019-09-16T00:28:29Z</cp:lastPrinted>
  <dcterms:created xsi:type="dcterms:W3CDTF">2017-03-29T07:13:25Z</dcterms:created>
  <dcterms:modified xsi:type="dcterms:W3CDTF">2021-10-14T10:29:38Z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