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31" r:id="rId6"/>
    <p:sldId id="335" r:id="rId7"/>
    <p:sldId id="336" r:id="rId8"/>
    <p:sldId id="332" r:id="rId9"/>
    <p:sldId id="268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86" d="100"/>
          <a:sy n="86" d="100"/>
        </p:scale>
        <p:origin x="1339" y="62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2021.  10.  28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축산 악취 관제 </a:t>
            </a:r>
            <a:r>
              <a:rPr lang="en-US" altLang="ko-KR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ICT </a:t>
            </a: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2020254020</a:t>
            </a: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안 건 호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통신프로그램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환경센서에서 데이터를 클라우드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서버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로 전송 데이터 확인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데이터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전송율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95%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이상 확인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77249D-14BF-40A1-8796-2B1865CF4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67" y="2075773"/>
            <a:ext cx="4366245" cy="445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환경데이터 시각화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서버내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데이터값의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시각화 작업 그래프 및  시간별 수치데이터 표시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암모니아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온도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습도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분석 데이터에 대한 컨셉 준비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1F62D1-931E-43CA-A393-B088CFC48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72" y="2204864"/>
            <a:ext cx="6876256" cy="40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833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통신단절 현상 업그레이드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무선통신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단절시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리셋 및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접속시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로그 정보 확인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데이터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분석에 대한 컨셉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  (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시간별 분류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온도습도와의 관계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일정 가스농도의 초과횟수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계절별 농도 통계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  (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빅데이터를 활용 예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대기압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데이터를 통한 예측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일정한 시간대에 가스의 발생을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1~2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시간에 예측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442026-A463-48F2-82EC-10B8DFAF5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96" y="3267736"/>
            <a:ext cx="5972379" cy="282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F969755-DAB1-4360-874E-EDD25E504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45213"/>
              </p:ext>
            </p:extLst>
          </p:nvPr>
        </p:nvGraphicFramePr>
        <p:xfrm>
          <a:off x="200302" y="1679029"/>
          <a:ext cx="8743395" cy="3760738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통신 프로그램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통신 테스트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환경데이터 시각화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시제품 생산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시제품 최종 테스트 및 발표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6468</TotalTime>
  <Words>203</Words>
  <Application>Microsoft Office PowerPoint</Application>
  <PresentationFormat>화면 슬라이드 쇼(4:3)</PresentationFormat>
  <Paragraphs>56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안 건호</cp:lastModifiedBy>
  <cp:revision>376</cp:revision>
  <cp:lastPrinted>2019-09-16T00:28:29Z</cp:lastPrinted>
  <dcterms:created xsi:type="dcterms:W3CDTF">2017-03-29T07:13:25Z</dcterms:created>
  <dcterms:modified xsi:type="dcterms:W3CDTF">2021-10-28T11:17:01Z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