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7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4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63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46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519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18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2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2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1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7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6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6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5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5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3A1979-0FD2-404E-90A8-F09A4E47202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4E66FD-1E11-47A5-B601-349872EFC5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41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72267-DD82-4BFD-84E8-FE7BFA0E5C16}"/>
              </a:ext>
            </a:extLst>
          </p:cNvPr>
          <p:cNvSpPr txBox="1"/>
          <p:nvPr/>
        </p:nvSpPr>
        <p:spPr>
          <a:xfrm>
            <a:off x="3319202" y="1850286"/>
            <a:ext cx="532229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2021</a:t>
            </a:r>
            <a:r>
              <a:rPr lang="ko-KR" alt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산업인공지능 개론</a:t>
            </a:r>
            <a:endParaRPr lang="en-US" altLang="ko-KR" sz="4000" b="1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(9</a:t>
            </a:r>
            <a:r>
              <a:rPr lang="ko-KR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주차</a:t>
            </a:r>
            <a:r>
              <a:rPr lang="en-US" altLang="ko-K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과제</a:t>
            </a:r>
            <a:r>
              <a:rPr lang="en-US" altLang="ko-K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분석데이터 발표</a:t>
            </a:r>
            <a:r>
              <a:rPr lang="en-US" altLang="ko-K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20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32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32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32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32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/>
            <a:r>
              <a:rPr lang="en-US" altLang="ko-KR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2020254020 </a:t>
            </a:r>
            <a:r>
              <a:rPr lang="ko-KR" alt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안건호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F9AF28-3B7D-463B-9953-F766389847FC}"/>
              </a:ext>
            </a:extLst>
          </p:cNvPr>
          <p:cNvGrpSpPr/>
          <p:nvPr/>
        </p:nvGrpSpPr>
        <p:grpSpPr>
          <a:xfrm>
            <a:off x="419878" y="-1"/>
            <a:ext cx="429208" cy="681136"/>
            <a:chOff x="419878" y="-1"/>
            <a:chExt cx="429208" cy="6811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E55CF7-5192-456C-A8E3-85BDADDD8060}"/>
                </a:ext>
              </a:extLst>
            </p:cNvPr>
            <p:cNvSpPr/>
            <p:nvPr/>
          </p:nvSpPr>
          <p:spPr>
            <a:xfrm>
              <a:off x="419878" y="0"/>
              <a:ext cx="214604" cy="6811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189B47-743F-4C3D-A7CE-77478EEFFE2B}"/>
                </a:ext>
              </a:extLst>
            </p:cNvPr>
            <p:cNvSpPr/>
            <p:nvPr/>
          </p:nvSpPr>
          <p:spPr>
            <a:xfrm>
              <a:off x="634482" y="-1"/>
              <a:ext cx="214604" cy="68113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37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72267-DD82-4BFD-84E8-FE7BFA0E5C16}"/>
              </a:ext>
            </a:extLst>
          </p:cNvPr>
          <p:cNvSpPr txBox="1"/>
          <p:nvPr/>
        </p:nvSpPr>
        <p:spPr>
          <a:xfrm>
            <a:off x="1015979" y="446583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분석대상 원본 데이터</a:t>
            </a:r>
            <a:endParaRPr lang="en-US" altLang="ko-KR" sz="2800" b="1" dirty="0">
              <a:solidFill>
                <a:schemeClr val="bg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742D6A-7759-44D3-B1EC-5FA039B335F4}"/>
              </a:ext>
            </a:extLst>
          </p:cNvPr>
          <p:cNvGrpSpPr/>
          <p:nvPr/>
        </p:nvGrpSpPr>
        <p:grpSpPr>
          <a:xfrm>
            <a:off x="419878" y="-1"/>
            <a:ext cx="429208" cy="933062"/>
            <a:chOff x="419878" y="-1"/>
            <a:chExt cx="429208" cy="6811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8E7E5A-6105-4267-BED3-748541932DEA}"/>
                </a:ext>
              </a:extLst>
            </p:cNvPr>
            <p:cNvSpPr/>
            <p:nvPr/>
          </p:nvSpPr>
          <p:spPr>
            <a:xfrm>
              <a:off x="419878" y="0"/>
              <a:ext cx="214604" cy="6811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2DB4BD-6C04-4C10-A40F-18F5631F8720}"/>
                </a:ext>
              </a:extLst>
            </p:cNvPr>
            <p:cNvSpPr/>
            <p:nvPr/>
          </p:nvSpPr>
          <p:spPr>
            <a:xfrm>
              <a:off x="634482" y="-1"/>
              <a:ext cx="214604" cy="68113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142FD8-910B-4FF8-A963-6A51256E4184}"/>
              </a:ext>
            </a:extLst>
          </p:cNvPr>
          <p:cNvSpPr txBox="1"/>
          <p:nvPr/>
        </p:nvSpPr>
        <p:spPr>
          <a:xfrm>
            <a:off x="1418253" y="1222313"/>
            <a:ext cx="754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*Data file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A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농장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b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비육돈사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)-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악취측정기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_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데이터목록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-20210101-0429.xls</a:t>
            </a:r>
            <a:endParaRPr lang="ko-KR" altLang="en-US" b="1" dirty="0">
              <a:solidFill>
                <a:schemeClr val="bg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6C18B-7BCC-44D4-9C1A-D4E686121C90}"/>
              </a:ext>
            </a:extLst>
          </p:cNvPr>
          <p:cNvSpPr txBox="1"/>
          <p:nvPr/>
        </p:nvSpPr>
        <p:spPr>
          <a:xfrm>
            <a:off x="1418253" y="2425961"/>
            <a:ext cx="4594528" cy="275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1) </a:t>
            </a:r>
            <a:r>
              <a:rPr lang="ko-KR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데이터 항목 설명</a:t>
            </a:r>
            <a:endParaRPr lang="en-US" altLang="ko-KR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</a:rPr>
              <a:t>* 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</a:rPr>
              <a:t>공통사항 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</a:rPr>
              <a:t>데이터는 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</a:rPr>
              <a:t>30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</a:rPr>
              <a:t>분간격으로 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</a:rPr>
              <a:t>일</a:t>
            </a:r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</a:rPr>
              <a:t>/48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</a:rPr>
              <a:t>회 측정함</a:t>
            </a:r>
            <a:endParaRPr lang="en-US" altLang="ko-KR" sz="16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번호 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악취가스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(NH3,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암모니아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측정한 횟수</a:t>
            </a:r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-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온도 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측정된 </a:t>
            </a:r>
            <a:r>
              <a:rPr lang="ko-KR" altLang="en-US" sz="1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환경값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℃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-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습도 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측정된 </a:t>
            </a:r>
            <a:r>
              <a:rPr lang="ko-KR" altLang="en-US" sz="1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환경값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(%)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-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암모니아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(NH3) :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측정된 </a:t>
            </a:r>
            <a:r>
              <a:rPr lang="ko-KR" altLang="en-US" sz="1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악취값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(ppm)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-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수신시각 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측정된 데이터의 서버 전송시간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ko-KR" altLang="en-US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B2E8B1-D134-43F8-851F-268229CF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114" y="2268733"/>
            <a:ext cx="4591050" cy="2914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880806-04D2-43E0-90C0-55E613F3CFC2}"/>
              </a:ext>
            </a:extLst>
          </p:cNvPr>
          <p:cNvSpPr txBox="1"/>
          <p:nvPr/>
        </p:nvSpPr>
        <p:spPr>
          <a:xfrm>
            <a:off x="1444319" y="1537013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*</a:t>
            </a:r>
            <a:r>
              <a:rPr lang="ko-KR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측정기간 </a:t>
            </a:r>
            <a:r>
              <a:rPr lang="en-US" altLang="ko-KR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2021-01-01 ~ 04-29 (48</a:t>
            </a:r>
            <a:r>
              <a:rPr lang="ko-KR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회</a:t>
            </a:r>
            <a:r>
              <a:rPr lang="en-US" altLang="ko-KR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</a:t>
            </a:r>
            <a:r>
              <a:rPr lang="en-US" altLang="ko-KR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총 </a:t>
            </a:r>
            <a:r>
              <a:rPr lang="en-US" altLang="ko-KR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8185</a:t>
            </a:r>
            <a:r>
              <a:rPr lang="ko-KR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 데이터수집</a:t>
            </a:r>
            <a:r>
              <a:rPr lang="en-US" altLang="ko-KR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1400" dirty="0">
              <a:solidFill>
                <a:schemeClr val="bg1">
                  <a:lumMod val="85000"/>
                  <a:lumOff val="1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72267-DD82-4BFD-84E8-FE7BFA0E5C16}"/>
              </a:ext>
            </a:extLst>
          </p:cNvPr>
          <p:cNvSpPr txBox="1"/>
          <p:nvPr/>
        </p:nvSpPr>
        <p:spPr>
          <a:xfrm>
            <a:off x="1015979" y="446583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분석대상 원본 데이터</a:t>
            </a:r>
            <a:endParaRPr lang="en-US" altLang="ko-KR" sz="2800" b="1" dirty="0">
              <a:solidFill>
                <a:schemeClr val="bg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742D6A-7759-44D3-B1EC-5FA039B335F4}"/>
              </a:ext>
            </a:extLst>
          </p:cNvPr>
          <p:cNvGrpSpPr/>
          <p:nvPr/>
        </p:nvGrpSpPr>
        <p:grpSpPr>
          <a:xfrm>
            <a:off x="419878" y="-1"/>
            <a:ext cx="429208" cy="933062"/>
            <a:chOff x="419878" y="-1"/>
            <a:chExt cx="429208" cy="6811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8E7E5A-6105-4267-BED3-748541932DEA}"/>
                </a:ext>
              </a:extLst>
            </p:cNvPr>
            <p:cNvSpPr/>
            <p:nvPr/>
          </p:nvSpPr>
          <p:spPr>
            <a:xfrm>
              <a:off x="419878" y="0"/>
              <a:ext cx="214604" cy="6811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2DB4BD-6C04-4C10-A40F-18F5631F8720}"/>
                </a:ext>
              </a:extLst>
            </p:cNvPr>
            <p:cNvSpPr/>
            <p:nvPr/>
          </p:nvSpPr>
          <p:spPr>
            <a:xfrm>
              <a:off x="634482" y="-1"/>
              <a:ext cx="214604" cy="68113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16C18B-7BCC-44D4-9C1A-D4E686121C90}"/>
              </a:ext>
            </a:extLst>
          </p:cNvPr>
          <p:cNvSpPr txBox="1"/>
          <p:nvPr/>
        </p:nvSpPr>
        <p:spPr>
          <a:xfrm>
            <a:off x="1614196" y="1604867"/>
            <a:ext cx="7475123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1) </a:t>
            </a:r>
            <a:r>
              <a:rPr lang="ko-KR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암모니아</a:t>
            </a:r>
            <a:r>
              <a:rPr lang="en-US" altLang="ko-KR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(NH3)</a:t>
            </a:r>
          </a:p>
          <a:p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가축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축종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무관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생산하는 농장에서 발생하는 유해가스의 일종인 암모니아를 측정</a:t>
            </a:r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각종 민원 발생 및 가축성장에 저해요인을 낮추기 위함</a:t>
            </a:r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2) </a:t>
            </a:r>
            <a:r>
              <a:rPr lang="ko-KR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온도</a:t>
            </a:r>
            <a:endParaRPr lang="en-US" altLang="ko-KR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축사 내외부에서의 온도를 측정 유해가스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암모니아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와의 상관관계를 확인하기 위함</a:t>
            </a:r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3) </a:t>
            </a:r>
            <a:r>
              <a:rPr lang="ko-KR" alt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습도</a:t>
            </a:r>
            <a:endParaRPr lang="en-US" altLang="ko-KR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축사 내외부에서의 습도를 측정 유해가스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암모니아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와의 상관관계를 확인하기 위함</a:t>
            </a:r>
          </a:p>
        </p:txBody>
      </p:sp>
    </p:spTree>
    <p:extLst>
      <p:ext uri="{BB962C8B-B14F-4D97-AF65-F5344CB8AC3E}">
        <p14:creationId xmlns:p14="http://schemas.microsoft.com/office/powerpoint/2010/main" val="230183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72267-DD82-4BFD-84E8-FE7BFA0E5C16}"/>
              </a:ext>
            </a:extLst>
          </p:cNvPr>
          <p:cNvSpPr txBox="1"/>
          <p:nvPr/>
        </p:nvSpPr>
        <p:spPr>
          <a:xfrm>
            <a:off x="1015979" y="446583"/>
            <a:ext cx="414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대상 데이터의</a:t>
            </a:r>
            <a:r>
              <a:rPr lang="en-US" altLang="ko-KR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8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분석 목표</a:t>
            </a:r>
            <a:endParaRPr lang="en-US" altLang="ko-KR" sz="2800" b="1" dirty="0">
              <a:solidFill>
                <a:schemeClr val="bg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1742D6A-7759-44D3-B1EC-5FA039B335F4}"/>
              </a:ext>
            </a:extLst>
          </p:cNvPr>
          <p:cNvGrpSpPr/>
          <p:nvPr/>
        </p:nvGrpSpPr>
        <p:grpSpPr>
          <a:xfrm>
            <a:off x="419878" y="-1"/>
            <a:ext cx="429208" cy="933062"/>
            <a:chOff x="419878" y="-1"/>
            <a:chExt cx="429208" cy="68113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8E7E5A-6105-4267-BED3-748541932DEA}"/>
                </a:ext>
              </a:extLst>
            </p:cNvPr>
            <p:cNvSpPr/>
            <p:nvPr/>
          </p:nvSpPr>
          <p:spPr>
            <a:xfrm>
              <a:off x="419878" y="0"/>
              <a:ext cx="214604" cy="6811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2DB4BD-6C04-4C10-A40F-18F5631F8720}"/>
                </a:ext>
              </a:extLst>
            </p:cNvPr>
            <p:cNvSpPr/>
            <p:nvPr/>
          </p:nvSpPr>
          <p:spPr>
            <a:xfrm>
              <a:off x="634482" y="-1"/>
              <a:ext cx="214604" cy="68113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16C18B-7BCC-44D4-9C1A-D4E686121C90}"/>
              </a:ext>
            </a:extLst>
          </p:cNvPr>
          <p:cNvSpPr txBox="1"/>
          <p:nvPr/>
        </p:nvSpPr>
        <p:spPr>
          <a:xfrm>
            <a:off x="1455575" y="1464908"/>
            <a:ext cx="95878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유해가스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암모니아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,NH3)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 환경정보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온도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습도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의 실시간 데이터를 취합하여 환경에 따른 유해가스의 발생량</a:t>
            </a:r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추이를 확인하기 위함</a:t>
            </a:r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대기압 데이터를 공공 빅데이터를 이용 위의 </a:t>
            </a:r>
            <a:r>
              <a:rPr lang="ko-KR" altLang="en-US" sz="1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환경값과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적용하여 기압 및 온도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습도에 따른 유해가스의 발생량을</a:t>
            </a:r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미리 예측</a:t>
            </a:r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유해가스로 인한 가축의 성장에 영향이 있으므로 데이터 추이를 미리 예상하여 선제적인 사육환경 개선을 위한</a:t>
            </a:r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데이터로 활용</a:t>
            </a:r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4) 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위의 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가지 경우를 통합하여</a:t>
            </a:r>
            <a:r>
              <a:rPr lang="en-US" altLang="ko-KR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ICT</a:t>
            </a:r>
            <a:r>
              <a:rPr lang="ko-KR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장비를 환경에 맞게 유지시켜주는 시스템 개발이 목적</a:t>
            </a:r>
            <a:endParaRPr lang="en-US" altLang="ko-KR" sz="1600" dirty="0">
              <a:solidFill>
                <a:schemeClr val="bg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327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29</TotalTime>
  <Words>277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KR</vt:lpstr>
      <vt:lpstr>Arial</vt:lpstr>
      <vt:lpstr>Calibri</vt:lpstr>
      <vt:lpstr>Calibri Light</vt:lpstr>
      <vt:lpstr>천체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ATDK</dc:creator>
  <cp:lastModifiedBy>ATDK</cp:lastModifiedBy>
  <cp:revision>11</cp:revision>
  <dcterms:created xsi:type="dcterms:W3CDTF">2021-05-01T00:15:49Z</dcterms:created>
  <dcterms:modified xsi:type="dcterms:W3CDTF">2021-05-01T00:45:14Z</dcterms:modified>
</cp:coreProperties>
</file>