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7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8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FFFF86-40CA-41AF-9643-243D4D4293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7E5DD17-EC82-46E0-A2CF-BBF6F41AD7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4C9562-127E-4C54-BBAC-AAD5D02E0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888C6-56C0-4174-A459-56107463BED3}" type="datetimeFigureOut">
              <a:rPr lang="ko-KR" altLang="en-US" smtClean="0"/>
              <a:t>2021-04-01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C44AD8-C673-4EBC-842A-1005C3575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298ABE-F7D1-4384-8796-1E992B0EF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93830-35C0-433C-AF54-52BFBE4C50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6298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033D21-F154-4113-994B-0241F63C6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5194431-23AE-4C6B-92F1-D0AF98B095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5DA70B-3C3A-4154-8766-0C6D3B3DD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888C6-56C0-4174-A459-56107463BED3}" type="datetimeFigureOut">
              <a:rPr lang="ko-KR" altLang="en-US" smtClean="0"/>
              <a:t>2021-04-01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0D1825-9E81-4366-BA87-A45B5228F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37473F-D4E8-4852-97F4-A4C6EEF8D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93830-35C0-433C-AF54-52BFBE4C50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6565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107FD9A-BB26-49A8-86A4-62EFFE5E4F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AEBA31D-5F35-4773-9E6C-CBC863F9A5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CB9C21-AE30-4DAC-95F8-DAB96595F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888C6-56C0-4174-A459-56107463BED3}" type="datetimeFigureOut">
              <a:rPr lang="ko-KR" altLang="en-US" smtClean="0"/>
              <a:t>2021-04-01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62198C-3EE3-44FA-A4C7-3A9CE6365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7D52C9-0ACE-4974-B915-601ABABDF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93830-35C0-433C-AF54-52BFBE4C50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2788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05809C-61F6-4281-92F9-2C1DD7975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57FF61-BEA6-43DE-AE10-EEF9AB0BCD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BD3758-6272-4C7C-8497-610635256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888C6-56C0-4174-A459-56107463BED3}" type="datetimeFigureOut">
              <a:rPr lang="ko-KR" altLang="en-US" smtClean="0"/>
              <a:t>2021-04-01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90B856-9DC7-43D6-94B9-80673D0AE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8C313D-3BF4-46F5-8E43-273682B08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93830-35C0-433C-AF54-52BFBE4C50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8304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974AC8-3883-4191-AAC2-A1249BA97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E789E1-DC37-49EC-B852-6E44EE51E6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132B3C-BD20-4518-92EF-3B097A7F6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888C6-56C0-4174-A459-56107463BED3}" type="datetimeFigureOut">
              <a:rPr lang="ko-KR" altLang="en-US" smtClean="0"/>
              <a:t>2021-04-01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FE570B-54CC-4C87-93D8-5E8D5A13F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04F344-AD39-4DF8-88B2-F7BC81A3E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93830-35C0-433C-AF54-52BFBE4C50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9801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F9BFE7-9471-4589-8EFA-200659AB0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A54CAF-05C1-4F11-A302-BC3A6EBC04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0A9A74-9ED5-4F5C-82A9-B83FE50F06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1E14463-B677-4E2E-A8C1-5E64AC967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888C6-56C0-4174-A459-56107463BED3}" type="datetimeFigureOut">
              <a:rPr lang="ko-KR" altLang="en-US" smtClean="0"/>
              <a:t>2021-04-01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F18E5-A4C9-44F3-8598-9EAE5CE5A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D9608A3-EA07-42D4-B8CD-D135EDDF1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93830-35C0-433C-AF54-52BFBE4C50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1915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B232AE-F8D2-47A6-9C6C-FF7FC210F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7CC916-1CBD-48B3-BA16-2462A755C7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B4D8C35-5505-496F-8F4E-65F2B82C74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7D0F849-9BBA-4A0B-95BC-858A595469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90F33B0-2611-421E-9754-BE5E8F632E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E9E2DE2-403C-4925-B184-96C462331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888C6-56C0-4174-A459-56107463BED3}" type="datetimeFigureOut">
              <a:rPr lang="ko-KR" altLang="en-US" smtClean="0"/>
              <a:t>2021-04-01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BA1578-D1A7-4D57-8A3D-2870495E8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4825D92-CAD1-4D57-A877-88514407E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93830-35C0-433C-AF54-52BFBE4C50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0666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1589AA-2C09-4196-992A-117D4F170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369ECD8-75B4-45BA-A672-4A16EC0BB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888C6-56C0-4174-A459-56107463BED3}" type="datetimeFigureOut">
              <a:rPr lang="ko-KR" altLang="en-US" smtClean="0"/>
              <a:t>2021-04-01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8C1A7E9-962D-4DD5-8EFA-9952E2020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9C4A6FE-AC15-462B-A8CE-AF52FC7E2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93830-35C0-433C-AF54-52BFBE4C50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9636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24163D3-37B1-4FB7-B650-356238628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888C6-56C0-4174-A459-56107463BED3}" type="datetimeFigureOut">
              <a:rPr lang="ko-KR" altLang="en-US" smtClean="0"/>
              <a:t>2021-04-01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F63BAB3-A86F-45E9-8AD3-18FEDF084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965B19D-0C6B-4DBF-A03D-281621038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93830-35C0-433C-AF54-52BFBE4C50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1547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5A3D9A-96FE-4283-8EA9-38D0F6E2E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39C0D2-D1DD-4F1A-96F1-8AD58D1DEF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6A3B2BC-AFA9-4B9B-A6DB-7CB0DD3700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E94DF1C-CA37-4A8C-A9EA-CE19B2082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888C6-56C0-4174-A459-56107463BED3}" type="datetimeFigureOut">
              <a:rPr lang="ko-KR" altLang="en-US" smtClean="0"/>
              <a:t>2021-04-01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7F0FBE1-8783-46D6-A810-E710F59E2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517DC5D-A342-4BCC-980B-D8F26A893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93830-35C0-433C-AF54-52BFBE4C50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415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B13FB9-075C-484A-9154-6F9A0D497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CE30834-13FF-46BF-B4F8-F51F2B7F66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19B2C1B-12E0-4DC0-9BCC-203CDCD1C2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364F61-A72E-489F-A3B9-01626F8FE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888C6-56C0-4174-A459-56107463BED3}" type="datetimeFigureOut">
              <a:rPr lang="ko-KR" altLang="en-US" smtClean="0"/>
              <a:t>2021-04-01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0617187-8551-41D1-A4E2-6E85B62DB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0065FBB-FBF5-436E-86DF-B44DA996A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93830-35C0-433C-AF54-52BFBE4C50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2256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41EB401-CD69-489C-A4F1-5AE510266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1B3C0B-A6FF-4D00-A915-601AD733ED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C1196A-1F49-4A09-BC95-2C27AC271D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7888C6-56C0-4174-A459-56107463BED3}" type="datetimeFigureOut">
              <a:rPr lang="ko-KR" altLang="en-US" smtClean="0"/>
              <a:t>2021-04-01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E64473-E732-42D0-9116-7B7EA72C9F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60C14D-CABB-4301-B830-5D5B5EE6C1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993830-35C0-433C-AF54-52BFBE4C50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8049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D181C13-F0F7-49E2-A5FF-70C46699517C}"/>
              </a:ext>
            </a:extLst>
          </p:cNvPr>
          <p:cNvSpPr txBox="1"/>
          <p:nvPr/>
        </p:nvSpPr>
        <p:spPr>
          <a:xfrm>
            <a:off x="3507356" y="2204815"/>
            <a:ext cx="469872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dirty="0"/>
              <a:t>산업인공지능개론</a:t>
            </a:r>
            <a:endParaRPr lang="en-US" altLang="ko-KR" sz="4400" dirty="0"/>
          </a:p>
          <a:p>
            <a:pPr algn="ctr"/>
            <a:r>
              <a:rPr lang="en-US" altLang="ko-KR" sz="4400" dirty="0"/>
              <a:t>Durable rules</a:t>
            </a:r>
            <a:endParaRPr lang="ko-KR" altLang="en-US" sz="4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8AD1BF-A915-4522-AFBF-52D52009E25C}"/>
              </a:ext>
            </a:extLst>
          </p:cNvPr>
          <p:cNvSpPr txBox="1"/>
          <p:nvPr/>
        </p:nvSpPr>
        <p:spPr>
          <a:xfrm>
            <a:off x="4042160" y="4195984"/>
            <a:ext cx="3650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기기</a:t>
            </a:r>
            <a:r>
              <a:rPr lang="en-US" altLang="ko-KR" dirty="0"/>
              <a:t> </a:t>
            </a:r>
            <a:r>
              <a:rPr lang="ko-KR" altLang="en-US" dirty="0" err="1"/>
              <a:t>설치후</a:t>
            </a:r>
            <a:r>
              <a:rPr lang="ko-KR" altLang="en-US" dirty="0"/>
              <a:t> </a:t>
            </a:r>
            <a:r>
              <a:rPr lang="en-US" altLang="ko-KR" dirty="0"/>
              <a:t>A/S</a:t>
            </a:r>
            <a:r>
              <a:rPr lang="ko-KR" altLang="en-US" dirty="0" err="1"/>
              <a:t>응답시</a:t>
            </a:r>
            <a:r>
              <a:rPr lang="ko-KR" altLang="en-US" dirty="0"/>
              <a:t> 사전 점검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84F898-D446-4BAF-B6D0-FA5D6338903F}"/>
              </a:ext>
            </a:extLst>
          </p:cNvPr>
          <p:cNvSpPr txBox="1"/>
          <p:nvPr/>
        </p:nvSpPr>
        <p:spPr>
          <a:xfrm>
            <a:off x="5143220" y="4734370"/>
            <a:ext cx="14269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/>
              <a:t>2020254020 </a:t>
            </a:r>
            <a:r>
              <a:rPr lang="ko-KR" altLang="en-US" sz="1100" dirty="0"/>
              <a:t>안건호</a:t>
            </a:r>
          </a:p>
        </p:txBody>
      </p:sp>
    </p:spTree>
    <p:extLst>
      <p:ext uri="{BB962C8B-B14F-4D97-AF65-F5344CB8AC3E}">
        <p14:creationId xmlns:p14="http://schemas.microsoft.com/office/powerpoint/2010/main" val="2333418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EF36162-ACF9-4E46-992C-1E55A4E33763}"/>
              </a:ext>
            </a:extLst>
          </p:cNvPr>
          <p:cNvSpPr txBox="1"/>
          <p:nvPr/>
        </p:nvSpPr>
        <p:spPr>
          <a:xfrm>
            <a:off x="1608570" y="450592"/>
            <a:ext cx="5973110" cy="60478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from </a:t>
            </a:r>
            <a:r>
              <a:rPr lang="en-US" altLang="ko-KR" sz="900" dirty="0" err="1"/>
              <a:t>durable.lang</a:t>
            </a:r>
            <a:r>
              <a:rPr lang="en-US" altLang="ko-KR" sz="900" dirty="0"/>
              <a:t> import *</a:t>
            </a:r>
          </a:p>
          <a:p>
            <a:endParaRPr lang="en-US" altLang="ko-KR" sz="900" dirty="0"/>
          </a:p>
          <a:p>
            <a:r>
              <a:rPr lang="en-US" altLang="ko-KR" sz="900" dirty="0"/>
              <a:t>with ruleset('</a:t>
            </a:r>
            <a:r>
              <a:rPr lang="ko-KR" altLang="en-US" sz="900" dirty="0" err="1"/>
              <a:t>투약기</a:t>
            </a:r>
            <a:r>
              <a:rPr lang="en-US" altLang="ko-KR" sz="900" dirty="0"/>
              <a:t>'):</a:t>
            </a:r>
          </a:p>
          <a:p>
            <a:r>
              <a:rPr lang="en-US" altLang="ko-KR" sz="900" dirty="0"/>
              <a:t>    #1</a:t>
            </a:r>
          </a:p>
          <a:p>
            <a:r>
              <a:rPr lang="en-US" altLang="ko-KR" sz="900" dirty="0"/>
              <a:t>    @when_all(c.first &lt;&lt; (</a:t>
            </a:r>
            <a:r>
              <a:rPr lang="en-US" altLang="ko-KR" sz="900" dirty="0" err="1"/>
              <a:t>m.predicate</a:t>
            </a:r>
            <a:r>
              <a:rPr lang="en-US" altLang="ko-KR" sz="900" dirty="0"/>
              <a:t> == '</a:t>
            </a:r>
            <a:r>
              <a:rPr lang="ko-KR" altLang="en-US" sz="900" dirty="0"/>
              <a:t>투약기가</a:t>
            </a:r>
            <a:r>
              <a:rPr lang="en-US" altLang="ko-KR" sz="900" dirty="0"/>
              <a:t>') &amp; (</a:t>
            </a:r>
            <a:r>
              <a:rPr lang="en-US" altLang="ko-KR" sz="900" dirty="0" err="1"/>
              <a:t>m.object</a:t>
            </a:r>
            <a:r>
              <a:rPr lang="en-US" altLang="ko-KR" sz="900" dirty="0"/>
              <a:t> == '</a:t>
            </a:r>
            <a:r>
              <a:rPr lang="ko-KR" altLang="en-US" sz="900" dirty="0"/>
              <a:t>동작하지 않는다</a:t>
            </a:r>
            <a:r>
              <a:rPr lang="en-US" altLang="ko-KR" sz="900" dirty="0"/>
              <a:t>.'),</a:t>
            </a:r>
          </a:p>
          <a:p>
            <a:r>
              <a:rPr lang="en-US" altLang="ko-KR" sz="900" dirty="0"/>
              <a:t>              (</a:t>
            </a:r>
            <a:r>
              <a:rPr lang="en-US" altLang="ko-KR" sz="900" dirty="0" err="1"/>
              <a:t>m.predicate</a:t>
            </a:r>
            <a:r>
              <a:rPr lang="en-US" altLang="ko-KR" sz="900" dirty="0"/>
              <a:t> == '</a:t>
            </a:r>
            <a:r>
              <a:rPr lang="ko-KR" altLang="en-US" sz="900" dirty="0"/>
              <a:t>투약기의</a:t>
            </a:r>
            <a:r>
              <a:rPr lang="en-US" altLang="ko-KR" sz="900" dirty="0"/>
              <a:t>') &amp; (</a:t>
            </a:r>
            <a:r>
              <a:rPr lang="en-US" altLang="ko-KR" sz="900" dirty="0" err="1"/>
              <a:t>m.object</a:t>
            </a:r>
            <a:r>
              <a:rPr lang="en-US" altLang="ko-KR" sz="900" dirty="0"/>
              <a:t> == '</a:t>
            </a:r>
            <a:r>
              <a:rPr lang="ko-KR" altLang="en-US" sz="900" dirty="0"/>
              <a:t>문제해결 방법이다</a:t>
            </a:r>
            <a:r>
              <a:rPr lang="en-US" altLang="ko-KR" sz="900" dirty="0"/>
              <a:t>.') &amp; (</a:t>
            </a:r>
            <a:r>
              <a:rPr lang="en-US" altLang="ko-KR" sz="900" dirty="0" err="1"/>
              <a:t>m.subject</a:t>
            </a:r>
            <a:r>
              <a:rPr lang="en-US" altLang="ko-KR" sz="900" dirty="0"/>
              <a:t> == </a:t>
            </a:r>
            <a:r>
              <a:rPr lang="en-US" altLang="ko-KR" sz="900" dirty="0" err="1"/>
              <a:t>c.first.subject</a:t>
            </a:r>
            <a:r>
              <a:rPr lang="en-US" altLang="ko-KR" sz="900" dirty="0"/>
              <a:t>))</a:t>
            </a:r>
          </a:p>
          <a:p>
            <a:r>
              <a:rPr lang="en-US" altLang="ko-KR" sz="900" dirty="0"/>
              <a:t>    def </a:t>
            </a:r>
            <a:r>
              <a:rPr lang="ko-KR" altLang="en-US" sz="900" dirty="0"/>
              <a:t>전원</a:t>
            </a:r>
            <a:r>
              <a:rPr lang="en-US" altLang="ko-KR" sz="900" dirty="0"/>
              <a:t>(c):</a:t>
            </a:r>
          </a:p>
          <a:p>
            <a:r>
              <a:rPr lang="en-US" altLang="ko-KR" sz="900" dirty="0"/>
              <a:t>        </a:t>
            </a:r>
            <a:r>
              <a:rPr lang="en-US" altLang="ko-KR" sz="900" dirty="0" err="1"/>
              <a:t>c.assert_fact</a:t>
            </a:r>
            <a:r>
              <a:rPr lang="en-US" altLang="ko-KR" sz="900" dirty="0"/>
              <a:t>({ 'subject': </a:t>
            </a:r>
            <a:r>
              <a:rPr lang="en-US" altLang="ko-KR" sz="900" dirty="0" err="1"/>
              <a:t>c.first.subject</a:t>
            </a:r>
            <a:r>
              <a:rPr lang="en-US" altLang="ko-KR" sz="900" dirty="0"/>
              <a:t>, 'predicate': '</a:t>
            </a:r>
            <a:r>
              <a:rPr lang="ko-KR" altLang="en-US" sz="900" dirty="0" err="1"/>
              <a:t>투약기</a:t>
            </a:r>
            <a:r>
              <a:rPr lang="ko-KR" altLang="en-US" sz="900" dirty="0"/>
              <a:t> 전원을</a:t>
            </a:r>
            <a:r>
              <a:rPr lang="en-US" altLang="ko-KR" sz="900" dirty="0"/>
              <a:t>', 'object': '</a:t>
            </a:r>
            <a:r>
              <a:rPr lang="ko-KR" altLang="en-US" sz="900" dirty="0"/>
              <a:t>올린다</a:t>
            </a:r>
            <a:r>
              <a:rPr lang="en-US" altLang="ko-KR" sz="900" dirty="0"/>
              <a:t>' })</a:t>
            </a:r>
          </a:p>
          <a:p>
            <a:r>
              <a:rPr lang="en-US" altLang="ko-KR" sz="900" dirty="0"/>
              <a:t>    #2</a:t>
            </a:r>
          </a:p>
          <a:p>
            <a:r>
              <a:rPr lang="en-US" altLang="ko-KR" sz="900" dirty="0"/>
              <a:t>    @when_all(c.first &lt;&lt; (</a:t>
            </a:r>
            <a:r>
              <a:rPr lang="en-US" altLang="ko-KR" sz="900" dirty="0" err="1"/>
              <a:t>m.predicate</a:t>
            </a:r>
            <a:r>
              <a:rPr lang="en-US" altLang="ko-KR" sz="900" dirty="0"/>
              <a:t> == '</a:t>
            </a:r>
            <a:r>
              <a:rPr lang="ko-KR" altLang="en-US" sz="900" dirty="0"/>
              <a:t>투약기가</a:t>
            </a:r>
            <a:r>
              <a:rPr lang="en-US" altLang="ko-KR" sz="900" dirty="0"/>
              <a:t>') &amp; (</a:t>
            </a:r>
            <a:r>
              <a:rPr lang="en-US" altLang="ko-KR" sz="900" dirty="0" err="1"/>
              <a:t>m.object</a:t>
            </a:r>
            <a:r>
              <a:rPr lang="en-US" altLang="ko-KR" sz="900" dirty="0"/>
              <a:t> == '</a:t>
            </a:r>
            <a:r>
              <a:rPr lang="ko-KR" altLang="en-US" sz="900" dirty="0" err="1"/>
              <a:t>동작하지않는다</a:t>
            </a:r>
            <a:r>
              <a:rPr lang="en-US" altLang="ko-KR" sz="900" dirty="0"/>
              <a:t>.'),</a:t>
            </a:r>
          </a:p>
          <a:p>
            <a:r>
              <a:rPr lang="en-US" altLang="ko-KR" sz="900" dirty="0"/>
              <a:t>              (</a:t>
            </a:r>
            <a:r>
              <a:rPr lang="en-US" altLang="ko-KR" sz="900" dirty="0" err="1"/>
              <a:t>m.predicate</a:t>
            </a:r>
            <a:r>
              <a:rPr lang="en-US" altLang="ko-KR" sz="900" dirty="0"/>
              <a:t> == '</a:t>
            </a:r>
            <a:r>
              <a:rPr lang="ko-KR" altLang="en-US" sz="900" dirty="0"/>
              <a:t>투약기의</a:t>
            </a:r>
            <a:r>
              <a:rPr lang="en-US" altLang="ko-KR" sz="900" dirty="0"/>
              <a:t>') &amp; (</a:t>
            </a:r>
            <a:r>
              <a:rPr lang="en-US" altLang="ko-KR" sz="900" dirty="0" err="1"/>
              <a:t>m.object</a:t>
            </a:r>
            <a:r>
              <a:rPr lang="en-US" altLang="ko-KR" sz="900" dirty="0"/>
              <a:t> == '</a:t>
            </a:r>
            <a:r>
              <a:rPr lang="ko-KR" altLang="en-US" sz="900" dirty="0"/>
              <a:t>문제해결 방법이다</a:t>
            </a:r>
            <a:r>
              <a:rPr lang="en-US" altLang="ko-KR" sz="900" dirty="0"/>
              <a:t>.') &amp; (</a:t>
            </a:r>
            <a:r>
              <a:rPr lang="en-US" altLang="ko-KR" sz="900" dirty="0" err="1"/>
              <a:t>m.subject</a:t>
            </a:r>
            <a:r>
              <a:rPr lang="en-US" altLang="ko-KR" sz="900" dirty="0"/>
              <a:t> == </a:t>
            </a:r>
            <a:r>
              <a:rPr lang="en-US" altLang="ko-KR" sz="900" dirty="0" err="1"/>
              <a:t>c.first.subject</a:t>
            </a:r>
            <a:r>
              <a:rPr lang="en-US" altLang="ko-KR" sz="900" dirty="0"/>
              <a:t>))</a:t>
            </a:r>
          </a:p>
          <a:p>
            <a:r>
              <a:rPr lang="en-US" altLang="ko-KR" sz="900" dirty="0"/>
              <a:t>    def </a:t>
            </a:r>
            <a:r>
              <a:rPr lang="ko-KR" altLang="en-US" sz="900" dirty="0"/>
              <a:t>쇼트</a:t>
            </a:r>
            <a:r>
              <a:rPr lang="en-US" altLang="ko-KR" sz="900" dirty="0"/>
              <a:t>(c):</a:t>
            </a:r>
          </a:p>
          <a:p>
            <a:r>
              <a:rPr lang="en-US" altLang="ko-KR" sz="900" dirty="0"/>
              <a:t>        </a:t>
            </a:r>
            <a:r>
              <a:rPr lang="en-US" altLang="ko-KR" sz="900" dirty="0" err="1"/>
              <a:t>c.assert_fact</a:t>
            </a:r>
            <a:r>
              <a:rPr lang="en-US" altLang="ko-KR" sz="900" dirty="0"/>
              <a:t>({'subject': </a:t>
            </a:r>
            <a:r>
              <a:rPr lang="en-US" altLang="ko-KR" sz="900" dirty="0" err="1"/>
              <a:t>c.first.subject</a:t>
            </a:r>
            <a:r>
              <a:rPr lang="en-US" altLang="ko-KR" sz="900" dirty="0"/>
              <a:t>, 'predicate': '</a:t>
            </a:r>
            <a:r>
              <a:rPr lang="ko-KR" altLang="en-US" sz="900" dirty="0"/>
              <a:t>투약기의</a:t>
            </a:r>
            <a:r>
              <a:rPr lang="en-US" altLang="ko-KR" sz="900" dirty="0"/>
              <a:t>', 'object': '</a:t>
            </a:r>
            <a:r>
              <a:rPr lang="ko-KR" altLang="en-US" sz="900" dirty="0"/>
              <a:t>차단기를 확인한다</a:t>
            </a:r>
            <a:r>
              <a:rPr lang="en-US" altLang="ko-KR" sz="900" dirty="0"/>
              <a:t>'})</a:t>
            </a:r>
          </a:p>
          <a:p>
            <a:r>
              <a:rPr lang="en-US" altLang="ko-KR" sz="900" dirty="0"/>
              <a:t>    #3</a:t>
            </a:r>
          </a:p>
          <a:p>
            <a:r>
              <a:rPr lang="en-US" altLang="ko-KR" sz="900" dirty="0"/>
              <a:t>    @when_all(c.first &lt;&lt; (</a:t>
            </a:r>
            <a:r>
              <a:rPr lang="en-US" altLang="ko-KR" sz="900" dirty="0" err="1"/>
              <a:t>m.predicate</a:t>
            </a:r>
            <a:r>
              <a:rPr lang="en-US" altLang="ko-KR" sz="900" dirty="0"/>
              <a:t> == '</a:t>
            </a:r>
            <a:r>
              <a:rPr lang="ko-KR" altLang="en-US" sz="900" dirty="0"/>
              <a:t>투약기가</a:t>
            </a:r>
            <a:r>
              <a:rPr lang="en-US" altLang="ko-KR" sz="900" dirty="0"/>
              <a:t>'') &amp; (</a:t>
            </a:r>
            <a:r>
              <a:rPr lang="en-US" altLang="ko-KR" sz="900" dirty="0" err="1"/>
              <a:t>m.object</a:t>
            </a:r>
            <a:r>
              <a:rPr lang="en-US" altLang="ko-KR" sz="900" dirty="0"/>
              <a:t> == '</a:t>
            </a:r>
            <a:r>
              <a:rPr lang="ko-KR" altLang="en-US" sz="900" dirty="0"/>
              <a:t>오동작 한다</a:t>
            </a:r>
            <a:r>
              <a:rPr lang="en-US" altLang="ko-KR" sz="900" dirty="0"/>
              <a:t>.'),</a:t>
            </a:r>
          </a:p>
          <a:p>
            <a:r>
              <a:rPr lang="en-US" altLang="ko-KR" sz="900" dirty="0"/>
              <a:t>              (</a:t>
            </a:r>
            <a:r>
              <a:rPr lang="en-US" altLang="ko-KR" sz="900" dirty="0" err="1"/>
              <a:t>m.predicate</a:t>
            </a:r>
            <a:r>
              <a:rPr lang="en-US" altLang="ko-KR" sz="900" dirty="0"/>
              <a:t> == '</a:t>
            </a:r>
            <a:r>
              <a:rPr lang="ko-KR" altLang="en-US" sz="900" dirty="0"/>
              <a:t>투약기의</a:t>
            </a:r>
            <a:r>
              <a:rPr lang="en-US" altLang="ko-KR" sz="900" dirty="0"/>
              <a:t>') &amp; (</a:t>
            </a:r>
            <a:r>
              <a:rPr lang="en-US" altLang="ko-KR" sz="900" dirty="0" err="1"/>
              <a:t>m.object</a:t>
            </a:r>
            <a:r>
              <a:rPr lang="en-US" altLang="ko-KR" sz="900" dirty="0"/>
              <a:t> == '</a:t>
            </a:r>
            <a:r>
              <a:rPr lang="ko-KR" altLang="en-US" sz="900" dirty="0"/>
              <a:t>문제해결 방법이다</a:t>
            </a:r>
            <a:r>
              <a:rPr lang="en-US" altLang="ko-KR" sz="900" dirty="0"/>
              <a:t>.') &amp; (</a:t>
            </a:r>
            <a:r>
              <a:rPr lang="en-US" altLang="ko-KR" sz="900" dirty="0" err="1"/>
              <a:t>m.subject</a:t>
            </a:r>
            <a:r>
              <a:rPr lang="en-US" altLang="ko-KR" sz="900" dirty="0"/>
              <a:t> == </a:t>
            </a:r>
            <a:r>
              <a:rPr lang="en-US" altLang="ko-KR" sz="900" dirty="0" err="1"/>
              <a:t>c.first.subject</a:t>
            </a:r>
            <a:r>
              <a:rPr lang="en-US" altLang="ko-KR" sz="900" dirty="0"/>
              <a:t>))</a:t>
            </a:r>
          </a:p>
          <a:p>
            <a:r>
              <a:rPr lang="en-US" altLang="ko-KR" sz="900" dirty="0"/>
              <a:t>    def </a:t>
            </a:r>
            <a:r>
              <a:rPr lang="ko-KR" altLang="en-US" sz="900" dirty="0"/>
              <a:t>접지</a:t>
            </a:r>
            <a:r>
              <a:rPr lang="en-US" altLang="ko-KR" sz="900" dirty="0"/>
              <a:t>(c):</a:t>
            </a:r>
          </a:p>
          <a:p>
            <a:r>
              <a:rPr lang="en-US" altLang="ko-KR" sz="900" dirty="0"/>
              <a:t>        </a:t>
            </a:r>
            <a:r>
              <a:rPr lang="en-US" altLang="ko-KR" sz="900" dirty="0" err="1"/>
              <a:t>c.assert_fact</a:t>
            </a:r>
            <a:r>
              <a:rPr lang="en-US" altLang="ko-KR" sz="900" dirty="0"/>
              <a:t>({'subject': </a:t>
            </a:r>
            <a:r>
              <a:rPr lang="en-US" altLang="ko-KR" sz="900" dirty="0" err="1"/>
              <a:t>c.first.subject</a:t>
            </a:r>
            <a:r>
              <a:rPr lang="en-US" altLang="ko-KR" sz="900" dirty="0"/>
              <a:t>, 'predicate': '</a:t>
            </a:r>
            <a:r>
              <a:rPr lang="ko-KR" altLang="en-US" sz="900" dirty="0"/>
              <a:t>투약기의</a:t>
            </a:r>
            <a:r>
              <a:rPr lang="en-US" altLang="ko-KR" sz="900" dirty="0"/>
              <a:t>', 'object': '</a:t>
            </a:r>
            <a:r>
              <a:rPr lang="ko-KR" altLang="en-US" sz="900" dirty="0"/>
              <a:t>접지를 확인한다</a:t>
            </a:r>
            <a:r>
              <a:rPr lang="en-US" altLang="ko-KR" sz="900" dirty="0"/>
              <a:t>'})</a:t>
            </a:r>
          </a:p>
          <a:p>
            <a:r>
              <a:rPr lang="en-US" altLang="ko-KR" sz="900" dirty="0"/>
              <a:t>    #4</a:t>
            </a:r>
          </a:p>
          <a:p>
            <a:r>
              <a:rPr lang="en-US" altLang="ko-KR" sz="900" dirty="0"/>
              <a:t>    @when_all(c.first &lt;&lt; (</a:t>
            </a:r>
            <a:r>
              <a:rPr lang="en-US" altLang="ko-KR" sz="900" dirty="0" err="1"/>
              <a:t>m.predicate</a:t>
            </a:r>
            <a:r>
              <a:rPr lang="en-US" altLang="ko-KR" sz="900" dirty="0"/>
              <a:t> == '</a:t>
            </a:r>
            <a:r>
              <a:rPr lang="ko-KR" altLang="en-US" sz="900" dirty="0"/>
              <a:t>투약기가</a:t>
            </a:r>
            <a:r>
              <a:rPr lang="en-US" altLang="ko-KR" sz="900" dirty="0"/>
              <a:t>') &amp; (</a:t>
            </a:r>
            <a:r>
              <a:rPr lang="en-US" altLang="ko-KR" sz="900" dirty="0" err="1"/>
              <a:t>m.object</a:t>
            </a:r>
            <a:r>
              <a:rPr lang="en-US" altLang="ko-KR" sz="900" dirty="0"/>
              <a:t> == '</a:t>
            </a:r>
            <a:r>
              <a:rPr lang="ko-KR" altLang="en-US" sz="900" dirty="0"/>
              <a:t>오동작 한다</a:t>
            </a:r>
            <a:r>
              <a:rPr lang="en-US" altLang="ko-KR" sz="900" dirty="0"/>
              <a:t>.'),</a:t>
            </a:r>
          </a:p>
          <a:p>
            <a:r>
              <a:rPr lang="en-US" altLang="ko-KR" sz="900" dirty="0"/>
              <a:t>              (</a:t>
            </a:r>
            <a:r>
              <a:rPr lang="en-US" altLang="ko-KR" sz="900" dirty="0" err="1"/>
              <a:t>m.predicate</a:t>
            </a:r>
            <a:r>
              <a:rPr lang="en-US" altLang="ko-KR" sz="900" dirty="0"/>
              <a:t> == '</a:t>
            </a:r>
            <a:r>
              <a:rPr lang="ko-KR" altLang="en-US" sz="900" dirty="0"/>
              <a:t>투약기의</a:t>
            </a:r>
            <a:r>
              <a:rPr lang="en-US" altLang="ko-KR" sz="900" dirty="0"/>
              <a:t>') &amp; (</a:t>
            </a:r>
            <a:r>
              <a:rPr lang="en-US" altLang="ko-KR" sz="900" dirty="0" err="1"/>
              <a:t>m.object</a:t>
            </a:r>
            <a:r>
              <a:rPr lang="en-US" altLang="ko-KR" sz="900" dirty="0"/>
              <a:t> == '</a:t>
            </a:r>
            <a:r>
              <a:rPr lang="ko-KR" altLang="en-US" sz="900" dirty="0"/>
              <a:t>문제해결 방법이다</a:t>
            </a:r>
            <a:r>
              <a:rPr lang="en-US" altLang="ko-KR" sz="900" dirty="0"/>
              <a:t>.') &amp; (</a:t>
            </a:r>
            <a:r>
              <a:rPr lang="en-US" altLang="ko-KR" sz="900" dirty="0" err="1"/>
              <a:t>m.subject</a:t>
            </a:r>
            <a:r>
              <a:rPr lang="en-US" altLang="ko-KR" sz="900" dirty="0"/>
              <a:t> == </a:t>
            </a:r>
            <a:r>
              <a:rPr lang="en-US" altLang="ko-KR" sz="900" dirty="0" err="1"/>
              <a:t>c.first.subject</a:t>
            </a:r>
            <a:r>
              <a:rPr lang="en-US" altLang="ko-KR" sz="900" dirty="0"/>
              <a:t>))</a:t>
            </a:r>
          </a:p>
          <a:p>
            <a:r>
              <a:rPr lang="en-US" altLang="ko-KR" sz="900" dirty="0"/>
              <a:t>    def </a:t>
            </a:r>
            <a:r>
              <a:rPr lang="ko-KR" altLang="en-US" sz="900" dirty="0"/>
              <a:t>센서</a:t>
            </a:r>
            <a:r>
              <a:rPr lang="en-US" altLang="ko-KR" sz="900" dirty="0"/>
              <a:t>(c):</a:t>
            </a:r>
          </a:p>
          <a:p>
            <a:r>
              <a:rPr lang="en-US" altLang="ko-KR" sz="900" dirty="0"/>
              <a:t>        </a:t>
            </a:r>
            <a:r>
              <a:rPr lang="en-US" altLang="ko-KR" sz="900" dirty="0" err="1"/>
              <a:t>c.assert_fact</a:t>
            </a:r>
            <a:r>
              <a:rPr lang="en-US" altLang="ko-KR" sz="900" dirty="0"/>
              <a:t>({'subject': </a:t>
            </a:r>
            <a:r>
              <a:rPr lang="en-US" altLang="ko-KR" sz="900" dirty="0" err="1"/>
              <a:t>c.first.subject</a:t>
            </a:r>
            <a:r>
              <a:rPr lang="en-US" altLang="ko-KR" sz="900" dirty="0"/>
              <a:t>, 'predicate': '</a:t>
            </a:r>
            <a:r>
              <a:rPr lang="ko-KR" altLang="en-US" sz="900" dirty="0"/>
              <a:t>센서의</a:t>
            </a:r>
            <a:r>
              <a:rPr lang="en-US" altLang="ko-KR" sz="900" dirty="0"/>
              <a:t>', 'object': '</a:t>
            </a:r>
            <a:r>
              <a:rPr lang="ko-KR" altLang="en-US" sz="900" dirty="0"/>
              <a:t>설치를 확인한다</a:t>
            </a:r>
            <a:r>
              <a:rPr lang="en-US" altLang="ko-KR" sz="900" dirty="0"/>
              <a:t>'})</a:t>
            </a:r>
          </a:p>
          <a:p>
            <a:r>
              <a:rPr lang="en-US" altLang="ko-KR" sz="900" dirty="0"/>
              <a:t>    #5</a:t>
            </a:r>
          </a:p>
          <a:p>
            <a:r>
              <a:rPr lang="en-US" altLang="ko-KR" sz="900" dirty="0"/>
              <a:t>    @when_all(c.first &lt;&lt; (</a:t>
            </a:r>
            <a:r>
              <a:rPr lang="en-US" altLang="ko-KR" sz="900" dirty="0" err="1"/>
              <a:t>m.predicate</a:t>
            </a:r>
            <a:r>
              <a:rPr lang="en-US" altLang="ko-KR" sz="900" dirty="0"/>
              <a:t> == '</a:t>
            </a:r>
            <a:r>
              <a:rPr lang="ko-KR" altLang="en-US" sz="900" dirty="0"/>
              <a:t>투약기가</a:t>
            </a:r>
            <a:r>
              <a:rPr lang="en-US" altLang="ko-KR" sz="900" dirty="0"/>
              <a:t>') &amp; (</a:t>
            </a:r>
            <a:r>
              <a:rPr lang="en-US" altLang="ko-KR" sz="900" dirty="0" err="1"/>
              <a:t>m.object</a:t>
            </a:r>
            <a:r>
              <a:rPr lang="en-US" altLang="ko-KR" sz="900" dirty="0"/>
              <a:t> == '</a:t>
            </a:r>
            <a:r>
              <a:rPr lang="ko-KR" altLang="en-US" sz="900" dirty="0"/>
              <a:t>약품이 투여되지 않는다</a:t>
            </a:r>
            <a:r>
              <a:rPr lang="en-US" altLang="ko-KR" sz="900" dirty="0"/>
              <a:t>.'),</a:t>
            </a:r>
          </a:p>
          <a:p>
            <a:r>
              <a:rPr lang="en-US" altLang="ko-KR" sz="900" dirty="0"/>
              <a:t>              (</a:t>
            </a:r>
            <a:r>
              <a:rPr lang="en-US" altLang="ko-KR" sz="900" dirty="0" err="1"/>
              <a:t>m.predicate</a:t>
            </a:r>
            <a:r>
              <a:rPr lang="en-US" altLang="ko-KR" sz="900" dirty="0"/>
              <a:t> == '</a:t>
            </a:r>
            <a:r>
              <a:rPr lang="ko-KR" altLang="en-US" sz="900" dirty="0"/>
              <a:t>투약기의</a:t>
            </a:r>
            <a:r>
              <a:rPr lang="en-US" altLang="ko-KR" sz="900" dirty="0"/>
              <a:t>') &amp; (</a:t>
            </a:r>
            <a:r>
              <a:rPr lang="en-US" altLang="ko-KR" sz="900" dirty="0" err="1"/>
              <a:t>m.object</a:t>
            </a:r>
            <a:r>
              <a:rPr lang="en-US" altLang="ko-KR" sz="900" dirty="0"/>
              <a:t> == '</a:t>
            </a:r>
            <a:r>
              <a:rPr lang="ko-KR" altLang="en-US" sz="900" dirty="0"/>
              <a:t>문제해결 방법이다</a:t>
            </a:r>
            <a:r>
              <a:rPr lang="en-US" altLang="ko-KR" sz="900" dirty="0"/>
              <a:t>.') &amp; (</a:t>
            </a:r>
            <a:r>
              <a:rPr lang="en-US" altLang="ko-KR" sz="900" dirty="0" err="1"/>
              <a:t>m.subject</a:t>
            </a:r>
            <a:r>
              <a:rPr lang="en-US" altLang="ko-KR" sz="900" dirty="0"/>
              <a:t> == </a:t>
            </a:r>
            <a:r>
              <a:rPr lang="en-US" altLang="ko-KR" sz="900" dirty="0" err="1"/>
              <a:t>c.first.subject</a:t>
            </a:r>
            <a:r>
              <a:rPr lang="en-US" altLang="ko-KR" sz="900" dirty="0"/>
              <a:t>))</a:t>
            </a:r>
          </a:p>
          <a:p>
            <a:r>
              <a:rPr lang="en-US" altLang="ko-KR" sz="900" dirty="0"/>
              <a:t>    def </a:t>
            </a:r>
            <a:r>
              <a:rPr lang="ko-KR" altLang="en-US" sz="900" dirty="0"/>
              <a:t>투여</a:t>
            </a:r>
            <a:r>
              <a:rPr lang="en-US" altLang="ko-KR" sz="900" dirty="0"/>
              <a:t>(c):</a:t>
            </a:r>
          </a:p>
          <a:p>
            <a:r>
              <a:rPr lang="en-US" altLang="ko-KR" sz="900" dirty="0"/>
              <a:t>        </a:t>
            </a:r>
            <a:r>
              <a:rPr lang="en-US" altLang="ko-KR" sz="900" dirty="0" err="1"/>
              <a:t>c.assert_fact</a:t>
            </a:r>
            <a:r>
              <a:rPr lang="en-US" altLang="ko-KR" sz="900" dirty="0"/>
              <a:t>({'subject': </a:t>
            </a:r>
            <a:r>
              <a:rPr lang="en-US" altLang="ko-KR" sz="900" dirty="0" err="1"/>
              <a:t>c.first.subject</a:t>
            </a:r>
            <a:r>
              <a:rPr lang="en-US" altLang="ko-KR" sz="900" dirty="0"/>
              <a:t>, 'predicate': '</a:t>
            </a:r>
            <a:r>
              <a:rPr lang="ko-KR" altLang="en-US" sz="900" dirty="0"/>
              <a:t>배관의</a:t>
            </a:r>
            <a:r>
              <a:rPr lang="en-US" altLang="ko-KR" sz="900" dirty="0"/>
              <a:t>', 'object': '</a:t>
            </a:r>
            <a:r>
              <a:rPr lang="ko-KR" altLang="en-US" sz="900" dirty="0"/>
              <a:t>압력을 확인한다</a:t>
            </a:r>
            <a:r>
              <a:rPr lang="en-US" altLang="ko-KR" sz="900" dirty="0"/>
              <a:t>'})</a:t>
            </a:r>
          </a:p>
          <a:p>
            <a:r>
              <a:rPr lang="en-US" altLang="ko-KR" sz="900" dirty="0"/>
              <a:t>    #6</a:t>
            </a:r>
          </a:p>
          <a:p>
            <a:r>
              <a:rPr lang="en-US" altLang="ko-KR" sz="900" dirty="0"/>
              <a:t>    @when_all(c.first &lt;&lt; (</a:t>
            </a:r>
            <a:r>
              <a:rPr lang="en-US" altLang="ko-KR" sz="900" dirty="0" err="1"/>
              <a:t>m.predicate</a:t>
            </a:r>
            <a:r>
              <a:rPr lang="en-US" altLang="ko-KR" sz="900" dirty="0"/>
              <a:t> == '</a:t>
            </a:r>
            <a:r>
              <a:rPr lang="ko-KR" altLang="en-US" sz="900" dirty="0"/>
              <a:t>투약기가</a:t>
            </a:r>
            <a:r>
              <a:rPr lang="en-US" altLang="ko-KR" sz="900" dirty="0"/>
              <a:t>') &amp; (</a:t>
            </a:r>
            <a:r>
              <a:rPr lang="en-US" altLang="ko-KR" sz="900" dirty="0" err="1"/>
              <a:t>m.object</a:t>
            </a:r>
            <a:r>
              <a:rPr lang="en-US" altLang="ko-KR" sz="900" dirty="0"/>
              <a:t> == '</a:t>
            </a:r>
            <a:r>
              <a:rPr lang="ko-KR" altLang="en-US" sz="900" dirty="0"/>
              <a:t>약품의 </a:t>
            </a:r>
            <a:r>
              <a:rPr lang="ko-KR" altLang="en-US" sz="900" dirty="0" err="1"/>
              <a:t>투여량이</a:t>
            </a:r>
            <a:r>
              <a:rPr lang="ko-KR" altLang="en-US" sz="900" dirty="0"/>
              <a:t> 다르다</a:t>
            </a:r>
            <a:r>
              <a:rPr lang="en-US" altLang="ko-KR" sz="900" dirty="0"/>
              <a:t>.'),</a:t>
            </a:r>
          </a:p>
          <a:p>
            <a:r>
              <a:rPr lang="en-US" altLang="ko-KR" sz="900" dirty="0"/>
              <a:t>              (</a:t>
            </a:r>
            <a:r>
              <a:rPr lang="en-US" altLang="ko-KR" sz="900" dirty="0" err="1"/>
              <a:t>m.predicate</a:t>
            </a:r>
            <a:r>
              <a:rPr lang="en-US" altLang="ko-KR" sz="900" dirty="0"/>
              <a:t> == '</a:t>
            </a:r>
            <a:r>
              <a:rPr lang="ko-KR" altLang="en-US" sz="900" dirty="0"/>
              <a:t>투약기의</a:t>
            </a:r>
            <a:r>
              <a:rPr lang="en-US" altLang="ko-KR" sz="900" dirty="0"/>
              <a:t>') &amp; (</a:t>
            </a:r>
            <a:r>
              <a:rPr lang="en-US" altLang="ko-KR" sz="900" dirty="0" err="1"/>
              <a:t>m.object</a:t>
            </a:r>
            <a:r>
              <a:rPr lang="en-US" altLang="ko-KR" sz="900" dirty="0"/>
              <a:t> == '</a:t>
            </a:r>
            <a:r>
              <a:rPr lang="ko-KR" altLang="en-US" sz="900" dirty="0"/>
              <a:t>문제해결 방법이다</a:t>
            </a:r>
            <a:r>
              <a:rPr lang="en-US" altLang="ko-KR" sz="900" dirty="0"/>
              <a:t>.') &amp; (</a:t>
            </a:r>
            <a:r>
              <a:rPr lang="en-US" altLang="ko-KR" sz="900" dirty="0" err="1"/>
              <a:t>m.subject</a:t>
            </a:r>
            <a:r>
              <a:rPr lang="en-US" altLang="ko-KR" sz="900" dirty="0"/>
              <a:t> == </a:t>
            </a:r>
            <a:r>
              <a:rPr lang="en-US" altLang="ko-KR" sz="900" dirty="0" err="1"/>
              <a:t>c.first.subject</a:t>
            </a:r>
            <a:r>
              <a:rPr lang="en-US" altLang="ko-KR" sz="900" dirty="0"/>
              <a:t>))</a:t>
            </a:r>
          </a:p>
          <a:p>
            <a:r>
              <a:rPr lang="en-US" altLang="ko-KR" sz="900" dirty="0"/>
              <a:t>    def </a:t>
            </a:r>
            <a:r>
              <a:rPr lang="ko-KR" altLang="en-US" sz="900" dirty="0"/>
              <a:t>비율</a:t>
            </a:r>
            <a:r>
              <a:rPr lang="en-US" altLang="ko-KR" sz="900" dirty="0"/>
              <a:t>(c):</a:t>
            </a:r>
          </a:p>
          <a:p>
            <a:r>
              <a:rPr lang="en-US" altLang="ko-KR" sz="900" dirty="0"/>
              <a:t>        </a:t>
            </a:r>
            <a:r>
              <a:rPr lang="en-US" altLang="ko-KR" sz="900" dirty="0" err="1"/>
              <a:t>c.assert_fact</a:t>
            </a:r>
            <a:r>
              <a:rPr lang="en-US" altLang="ko-KR" sz="900" dirty="0"/>
              <a:t>({'subject': </a:t>
            </a:r>
            <a:r>
              <a:rPr lang="en-US" altLang="ko-KR" sz="900" dirty="0" err="1"/>
              <a:t>c.first.subject</a:t>
            </a:r>
            <a:r>
              <a:rPr lang="en-US" altLang="ko-KR" sz="900" dirty="0"/>
              <a:t>, 'predicate': '</a:t>
            </a:r>
            <a:r>
              <a:rPr lang="ko-KR" altLang="en-US" sz="900" dirty="0"/>
              <a:t>투약비율을</a:t>
            </a:r>
            <a:r>
              <a:rPr lang="en-US" altLang="ko-KR" sz="900" dirty="0"/>
              <a:t>', 'object': '</a:t>
            </a:r>
            <a:r>
              <a:rPr lang="ko-KR" altLang="en-US" sz="900" dirty="0"/>
              <a:t>확인한다</a:t>
            </a:r>
            <a:r>
              <a:rPr lang="en-US" altLang="ko-KR" sz="900" dirty="0"/>
              <a:t>'})</a:t>
            </a:r>
          </a:p>
          <a:p>
            <a:r>
              <a:rPr lang="en-US" altLang="ko-KR" sz="900" dirty="0"/>
              <a:t>   #7</a:t>
            </a:r>
          </a:p>
          <a:p>
            <a:r>
              <a:rPr lang="en-US" altLang="ko-KR" sz="900" dirty="0"/>
              <a:t>    @when_all(c.first &lt;&lt; (</a:t>
            </a:r>
            <a:r>
              <a:rPr lang="en-US" altLang="ko-KR" sz="900" dirty="0" err="1"/>
              <a:t>m.predicate</a:t>
            </a:r>
            <a:r>
              <a:rPr lang="en-US" altLang="ko-KR" sz="900" dirty="0"/>
              <a:t> == '</a:t>
            </a:r>
            <a:r>
              <a:rPr lang="ko-KR" altLang="en-US" sz="900" dirty="0"/>
              <a:t>투약기가</a:t>
            </a:r>
            <a:r>
              <a:rPr lang="en-US" altLang="ko-KR" sz="900" dirty="0"/>
              <a:t>') &amp; (</a:t>
            </a:r>
            <a:r>
              <a:rPr lang="en-US" altLang="ko-KR" sz="900" dirty="0" err="1"/>
              <a:t>m.object</a:t>
            </a:r>
            <a:r>
              <a:rPr lang="en-US" altLang="ko-KR" sz="900" dirty="0"/>
              <a:t> == '</a:t>
            </a:r>
            <a:r>
              <a:rPr lang="ko-KR" altLang="en-US" sz="900" dirty="0"/>
              <a:t>약품의 </a:t>
            </a:r>
            <a:r>
              <a:rPr lang="ko-KR" altLang="en-US" sz="900" dirty="0" err="1"/>
              <a:t>투여량이</a:t>
            </a:r>
            <a:r>
              <a:rPr lang="ko-KR" altLang="en-US" sz="900" dirty="0"/>
              <a:t> 다르다</a:t>
            </a:r>
            <a:r>
              <a:rPr lang="en-US" altLang="ko-KR" sz="900" dirty="0"/>
              <a:t>.'),</a:t>
            </a:r>
          </a:p>
          <a:p>
            <a:r>
              <a:rPr lang="en-US" altLang="ko-KR" sz="900" dirty="0"/>
              <a:t>              (</a:t>
            </a:r>
            <a:r>
              <a:rPr lang="en-US" altLang="ko-KR" sz="900" dirty="0" err="1"/>
              <a:t>m.predicate</a:t>
            </a:r>
            <a:r>
              <a:rPr lang="en-US" altLang="ko-KR" sz="900" dirty="0"/>
              <a:t> == '</a:t>
            </a:r>
            <a:r>
              <a:rPr lang="ko-KR" altLang="en-US" sz="900" dirty="0"/>
              <a:t>투약기의</a:t>
            </a:r>
            <a:r>
              <a:rPr lang="en-US" altLang="ko-KR" sz="900" dirty="0"/>
              <a:t>') &amp; (</a:t>
            </a:r>
            <a:r>
              <a:rPr lang="en-US" altLang="ko-KR" sz="900" dirty="0" err="1"/>
              <a:t>m.object</a:t>
            </a:r>
            <a:r>
              <a:rPr lang="en-US" altLang="ko-KR" sz="900" dirty="0"/>
              <a:t> == '</a:t>
            </a:r>
            <a:r>
              <a:rPr lang="ko-KR" altLang="en-US" sz="900" dirty="0"/>
              <a:t>문제해결 방법이다</a:t>
            </a:r>
            <a:r>
              <a:rPr lang="en-US" altLang="ko-KR" sz="900" dirty="0"/>
              <a:t>.') &amp; (</a:t>
            </a:r>
            <a:r>
              <a:rPr lang="en-US" altLang="ko-KR" sz="900" dirty="0" err="1"/>
              <a:t>m.subject</a:t>
            </a:r>
            <a:r>
              <a:rPr lang="en-US" altLang="ko-KR" sz="900" dirty="0"/>
              <a:t> == </a:t>
            </a:r>
            <a:r>
              <a:rPr lang="en-US" altLang="ko-KR" sz="900" dirty="0" err="1"/>
              <a:t>c.first.subject</a:t>
            </a:r>
            <a:r>
              <a:rPr lang="en-US" altLang="ko-KR" sz="900" dirty="0"/>
              <a:t>))</a:t>
            </a:r>
          </a:p>
          <a:p>
            <a:r>
              <a:rPr lang="en-US" altLang="ko-KR" sz="900" dirty="0"/>
              <a:t>    def </a:t>
            </a:r>
            <a:r>
              <a:rPr lang="ko-KR" altLang="en-US" sz="900" dirty="0"/>
              <a:t>튜브</a:t>
            </a:r>
            <a:r>
              <a:rPr lang="en-US" altLang="ko-KR" sz="900" dirty="0"/>
              <a:t>(c):</a:t>
            </a:r>
          </a:p>
          <a:p>
            <a:r>
              <a:rPr lang="en-US" altLang="ko-KR" sz="900" dirty="0"/>
              <a:t>        </a:t>
            </a:r>
            <a:r>
              <a:rPr lang="en-US" altLang="ko-KR" sz="900" dirty="0" err="1"/>
              <a:t>c.assert_fact</a:t>
            </a:r>
            <a:r>
              <a:rPr lang="en-US" altLang="ko-KR" sz="900" dirty="0"/>
              <a:t>({'subject': </a:t>
            </a:r>
            <a:r>
              <a:rPr lang="en-US" altLang="ko-KR" sz="900" dirty="0" err="1"/>
              <a:t>c.first.subject</a:t>
            </a:r>
            <a:r>
              <a:rPr lang="en-US" altLang="ko-KR" sz="900" dirty="0"/>
              <a:t>, 'predicate': '</a:t>
            </a:r>
            <a:r>
              <a:rPr lang="ko-KR" altLang="en-US" sz="900" dirty="0"/>
              <a:t>튜브번호를</a:t>
            </a:r>
            <a:r>
              <a:rPr lang="en-US" altLang="ko-KR" sz="900" dirty="0"/>
              <a:t>', 'object': '</a:t>
            </a:r>
            <a:r>
              <a:rPr lang="ko-KR" altLang="en-US" sz="900" dirty="0"/>
              <a:t>확인한다</a:t>
            </a:r>
            <a:r>
              <a:rPr lang="en-US" altLang="ko-KR" sz="900" dirty="0"/>
              <a:t>'})</a:t>
            </a:r>
          </a:p>
          <a:p>
            <a:r>
              <a:rPr lang="en-US" altLang="ko-KR" sz="900" dirty="0"/>
              <a:t>   #8</a:t>
            </a:r>
          </a:p>
          <a:p>
            <a:r>
              <a:rPr lang="en-US" altLang="ko-KR" sz="900" dirty="0"/>
              <a:t>    @when_all(c.first &lt;&lt; (</a:t>
            </a:r>
            <a:r>
              <a:rPr lang="en-US" altLang="ko-KR" sz="900" dirty="0" err="1"/>
              <a:t>m.predicate</a:t>
            </a:r>
            <a:r>
              <a:rPr lang="en-US" altLang="ko-KR" sz="900" dirty="0"/>
              <a:t> == '</a:t>
            </a:r>
            <a:r>
              <a:rPr lang="ko-KR" altLang="en-US" sz="900" dirty="0"/>
              <a:t>투약기가</a:t>
            </a:r>
            <a:r>
              <a:rPr lang="en-US" altLang="ko-KR" sz="900" dirty="0"/>
              <a:t>') &amp; (</a:t>
            </a:r>
            <a:r>
              <a:rPr lang="en-US" altLang="ko-KR" sz="900" dirty="0" err="1"/>
              <a:t>m.object</a:t>
            </a:r>
            <a:r>
              <a:rPr lang="en-US" altLang="ko-KR" sz="900" dirty="0"/>
              <a:t> == '</a:t>
            </a:r>
            <a:r>
              <a:rPr lang="ko-KR" altLang="en-US" sz="900" dirty="0"/>
              <a:t>약품의 </a:t>
            </a:r>
            <a:r>
              <a:rPr lang="ko-KR" altLang="en-US" sz="900" dirty="0" err="1"/>
              <a:t>투여량이</a:t>
            </a:r>
            <a:r>
              <a:rPr lang="ko-KR" altLang="en-US" sz="900" dirty="0"/>
              <a:t> 다르다</a:t>
            </a:r>
            <a:r>
              <a:rPr lang="en-US" altLang="ko-KR" sz="900" dirty="0"/>
              <a:t>.'),</a:t>
            </a:r>
          </a:p>
          <a:p>
            <a:r>
              <a:rPr lang="en-US" altLang="ko-KR" sz="900" dirty="0"/>
              <a:t>              (</a:t>
            </a:r>
            <a:r>
              <a:rPr lang="en-US" altLang="ko-KR" sz="900" dirty="0" err="1"/>
              <a:t>m.predicate</a:t>
            </a:r>
            <a:r>
              <a:rPr lang="en-US" altLang="ko-KR" sz="900" dirty="0"/>
              <a:t> == '</a:t>
            </a:r>
            <a:r>
              <a:rPr lang="ko-KR" altLang="en-US" sz="900" dirty="0"/>
              <a:t>투약기의</a:t>
            </a:r>
            <a:r>
              <a:rPr lang="en-US" altLang="ko-KR" sz="900" dirty="0"/>
              <a:t>') &amp; (</a:t>
            </a:r>
            <a:r>
              <a:rPr lang="en-US" altLang="ko-KR" sz="900" dirty="0" err="1"/>
              <a:t>m.object</a:t>
            </a:r>
            <a:r>
              <a:rPr lang="en-US" altLang="ko-KR" sz="900" dirty="0"/>
              <a:t> == '</a:t>
            </a:r>
            <a:r>
              <a:rPr lang="ko-KR" altLang="en-US" sz="900" dirty="0"/>
              <a:t>문제해결 방법이다</a:t>
            </a:r>
            <a:r>
              <a:rPr lang="en-US" altLang="ko-KR" sz="900" dirty="0"/>
              <a:t>.') &amp; (</a:t>
            </a:r>
            <a:r>
              <a:rPr lang="en-US" altLang="ko-KR" sz="900" dirty="0" err="1"/>
              <a:t>m.subject</a:t>
            </a:r>
            <a:r>
              <a:rPr lang="en-US" altLang="ko-KR" sz="900" dirty="0"/>
              <a:t> == </a:t>
            </a:r>
            <a:r>
              <a:rPr lang="en-US" altLang="ko-KR" sz="900" dirty="0" err="1"/>
              <a:t>c.first.subject</a:t>
            </a:r>
            <a:r>
              <a:rPr lang="en-US" altLang="ko-KR" sz="900" dirty="0"/>
              <a:t>))</a:t>
            </a:r>
          </a:p>
          <a:p>
            <a:r>
              <a:rPr lang="en-US" altLang="ko-KR" sz="900" dirty="0"/>
              <a:t>    def </a:t>
            </a:r>
            <a:r>
              <a:rPr lang="ko-KR" altLang="en-US" sz="900" dirty="0"/>
              <a:t>튜브</a:t>
            </a:r>
            <a:r>
              <a:rPr lang="en-US" altLang="ko-KR" sz="900" dirty="0"/>
              <a:t>(c):</a:t>
            </a:r>
          </a:p>
          <a:p>
            <a:r>
              <a:rPr lang="en-US" altLang="ko-KR" sz="900" dirty="0"/>
              <a:t>        </a:t>
            </a:r>
            <a:r>
              <a:rPr lang="en-US" altLang="ko-KR" sz="900" dirty="0" err="1"/>
              <a:t>c.assert_fact</a:t>
            </a:r>
            <a:r>
              <a:rPr lang="en-US" altLang="ko-KR" sz="900" dirty="0"/>
              <a:t>({'subject': </a:t>
            </a:r>
            <a:r>
              <a:rPr lang="en-US" altLang="ko-KR" sz="900" dirty="0" err="1"/>
              <a:t>c.first.subject</a:t>
            </a:r>
            <a:r>
              <a:rPr lang="en-US" altLang="ko-KR" sz="900" dirty="0"/>
              <a:t>, 'predicate': '</a:t>
            </a:r>
            <a:r>
              <a:rPr lang="ko-KR" altLang="en-US" sz="900" dirty="0"/>
              <a:t>튜브번호를</a:t>
            </a:r>
            <a:r>
              <a:rPr lang="en-US" altLang="ko-KR" sz="900" dirty="0"/>
              <a:t>', 'object': '</a:t>
            </a:r>
            <a:r>
              <a:rPr lang="ko-KR" altLang="en-US" sz="900" dirty="0"/>
              <a:t>확인한다</a:t>
            </a:r>
            <a:r>
              <a:rPr lang="en-US" altLang="ko-KR" sz="900" dirty="0"/>
              <a:t>'})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CCB3BC-8C0E-4D42-BCD7-91A8B9DA7DAC}"/>
              </a:ext>
            </a:extLst>
          </p:cNvPr>
          <p:cNvSpPr txBox="1"/>
          <p:nvPr/>
        </p:nvSpPr>
        <p:spPr>
          <a:xfrm>
            <a:off x="713065" y="45898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코드</a:t>
            </a:r>
          </a:p>
        </p:txBody>
      </p:sp>
    </p:spTree>
    <p:extLst>
      <p:ext uri="{BB962C8B-B14F-4D97-AF65-F5344CB8AC3E}">
        <p14:creationId xmlns:p14="http://schemas.microsoft.com/office/powerpoint/2010/main" val="202548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E8A9315-503E-4DB5-B040-CE0948A0DEFD}"/>
              </a:ext>
            </a:extLst>
          </p:cNvPr>
          <p:cNvSpPr txBox="1"/>
          <p:nvPr/>
        </p:nvSpPr>
        <p:spPr>
          <a:xfrm>
            <a:off x="589659" y="589761"/>
            <a:ext cx="6460423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    @when_all(+m.subject)</a:t>
            </a:r>
          </a:p>
          <a:p>
            <a:r>
              <a:rPr lang="en-US" altLang="ko-KR" sz="1000" dirty="0"/>
              <a:t>    def output(c):</a:t>
            </a:r>
          </a:p>
          <a:p>
            <a:r>
              <a:rPr lang="en-US" altLang="ko-KR" sz="1000" dirty="0"/>
              <a:t>        print('Fact: {0} {1} {2}'.format(</a:t>
            </a:r>
            <a:r>
              <a:rPr lang="en-US" altLang="ko-KR" sz="1000" dirty="0" err="1"/>
              <a:t>c.m.subject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c.m.predicate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c.m.object</a:t>
            </a:r>
            <a:r>
              <a:rPr lang="en-US" altLang="ko-KR" sz="1000" dirty="0"/>
              <a:t>))</a:t>
            </a:r>
          </a:p>
          <a:p>
            <a:endParaRPr lang="en-US" altLang="ko-KR" sz="1000" dirty="0"/>
          </a:p>
          <a:p>
            <a:endParaRPr lang="en-US" altLang="ko-KR" sz="1000" dirty="0"/>
          </a:p>
          <a:p>
            <a:endParaRPr lang="ko-KR" altLang="en-US" sz="1000" dirty="0"/>
          </a:p>
          <a:p>
            <a:r>
              <a:rPr lang="en-US" altLang="ko-KR" sz="1000" dirty="0" err="1"/>
              <a:t>assert_fact</a:t>
            </a:r>
            <a:r>
              <a:rPr lang="en-US" altLang="ko-KR" sz="1000" dirty="0"/>
              <a:t>('</a:t>
            </a:r>
            <a:r>
              <a:rPr lang="ko-KR" altLang="en-US" sz="1000" dirty="0" err="1"/>
              <a:t>투약기</a:t>
            </a:r>
            <a:r>
              <a:rPr lang="en-US" altLang="ko-KR" sz="1000" dirty="0"/>
              <a:t>', { 'subject': '</a:t>
            </a:r>
            <a:r>
              <a:rPr lang="ko-KR" altLang="en-US" sz="1000" dirty="0"/>
              <a:t>전원 </a:t>
            </a:r>
            <a:r>
              <a:rPr lang="ko-KR" altLang="en-US" sz="1000" dirty="0" err="1"/>
              <a:t>문제일경우</a:t>
            </a:r>
            <a:r>
              <a:rPr lang="en-US" altLang="ko-KR" sz="1000" dirty="0"/>
              <a:t>', 'predicate': '</a:t>
            </a:r>
            <a:r>
              <a:rPr lang="ko-KR" altLang="en-US" sz="1000" dirty="0"/>
              <a:t>투약기가</a:t>
            </a:r>
            <a:r>
              <a:rPr lang="en-US" altLang="ko-KR" sz="1000" dirty="0"/>
              <a:t>', 'object': '</a:t>
            </a:r>
            <a:r>
              <a:rPr lang="ko-KR" altLang="en-US" sz="1000" dirty="0"/>
              <a:t>동작하지 않는다</a:t>
            </a:r>
            <a:r>
              <a:rPr lang="en-US" altLang="ko-KR" sz="1000" dirty="0"/>
              <a:t>.' })</a:t>
            </a:r>
          </a:p>
          <a:p>
            <a:r>
              <a:rPr lang="en-US" altLang="ko-KR" sz="1000" dirty="0" err="1"/>
              <a:t>assert_fact</a:t>
            </a:r>
            <a:r>
              <a:rPr lang="en-US" altLang="ko-KR" sz="1000" dirty="0"/>
              <a:t>('</a:t>
            </a:r>
            <a:r>
              <a:rPr lang="ko-KR" altLang="en-US" sz="1000" dirty="0" err="1"/>
              <a:t>투약기</a:t>
            </a:r>
            <a:r>
              <a:rPr lang="en-US" altLang="ko-KR" sz="1000" dirty="0"/>
              <a:t>', { 'subject': '</a:t>
            </a:r>
            <a:r>
              <a:rPr lang="ko-KR" altLang="en-US" sz="1000" dirty="0"/>
              <a:t>전원 </a:t>
            </a:r>
            <a:r>
              <a:rPr lang="ko-KR" altLang="en-US" sz="1000" dirty="0" err="1"/>
              <a:t>문제일경우</a:t>
            </a:r>
            <a:r>
              <a:rPr lang="en-US" altLang="ko-KR" sz="1000" dirty="0"/>
              <a:t>', 'predicate': '</a:t>
            </a:r>
            <a:r>
              <a:rPr lang="ko-KR" altLang="en-US" sz="1000" dirty="0"/>
              <a:t>투약기의</a:t>
            </a:r>
            <a:r>
              <a:rPr lang="en-US" altLang="ko-KR" sz="1000" dirty="0"/>
              <a:t>', 'object': '</a:t>
            </a:r>
            <a:r>
              <a:rPr lang="ko-KR" altLang="en-US" sz="1000" dirty="0"/>
              <a:t>문제해결 방법이다</a:t>
            </a:r>
            <a:r>
              <a:rPr lang="en-US" altLang="ko-KR" sz="1000" dirty="0"/>
              <a:t>.' })</a:t>
            </a:r>
          </a:p>
          <a:p>
            <a:r>
              <a:rPr lang="en-US" altLang="ko-KR" sz="1000" dirty="0" err="1"/>
              <a:t>assert_fact</a:t>
            </a:r>
            <a:r>
              <a:rPr lang="en-US" altLang="ko-KR" sz="1000" dirty="0"/>
              <a:t>('</a:t>
            </a:r>
            <a:r>
              <a:rPr lang="ko-KR" altLang="en-US" sz="1000" dirty="0" err="1"/>
              <a:t>투약기</a:t>
            </a:r>
            <a:r>
              <a:rPr lang="en-US" altLang="ko-KR" sz="1000" dirty="0"/>
              <a:t>', { 'subject': '</a:t>
            </a:r>
            <a:r>
              <a:rPr lang="ko-KR" altLang="en-US" sz="1000" dirty="0"/>
              <a:t>쇼트 </a:t>
            </a:r>
            <a:r>
              <a:rPr lang="ko-KR" altLang="en-US" sz="1000" dirty="0" err="1"/>
              <a:t>문제일경우</a:t>
            </a:r>
            <a:r>
              <a:rPr lang="en-US" altLang="ko-KR" sz="1000" dirty="0"/>
              <a:t>', 'predicate': '</a:t>
            </a:r>
            <a:r>
              <a:rPr lang="ko-KR" altLang="en-US" sz="1000" dirty="0"/>
              <a:t>투약기가</a:t>
            </a:r>
            <a:r>
              <a:rPr lang="en-US" altLang="ko-KR" sz="1000" dirty="0"/>
              <a:t>', 'object': '</a:t>
            </a:r>
            <a:r>
              <a:rPr lang="ko-KR" altLang="en-US" sz="1000" dirty="0"/>
              <a:t>동작하지 않는다</a:t>
            </a:r>
            <a:r>
              <a:rPr lang="en-US" altLang="ko-KR" sz="1000" dirty="0"/>
              <a:t>.' })</a:t>
            </a:r>
          </a:p>
          <a:p>
            <a:r>
              <a:rPr lang="en-US" altLang="ko-KR" sz="1000" dirty="0" err="1"/>
              <a:t>assert_fact</a:t>
            </a:r>
            <a:r>
              <a:rPr lang="en-US" altLang="ko-KR" sz="1000" dirty="0"/>
              <a:t>('</a:t>
            </a:r>
            <a:r>
              <a:rPr lang="ko-KR" altLang="en-US" sz="1000" dirty="0" err="1"/>
              <a:t>투약기</a:t>
            </a:r>
            <a:r>
              <a:rPr lang="en-US" altLang="ko-KR" sz="1000" dirty="0"/>
              <a:t>', { 'subject': '</a:t>
            </a:r>
            <a:r>
              <a:rPr lang="ko-KR" altLang="en-US" sz="1000" dirty="0"/>
              <a:t>쇼트 </a:t>
            </a:r>
            <a:r>
              <a:rPr lang="ko-KR" altLang="en-US" sz="1000" dirty="0" err="1"/>
              <a:t>문제일경우</a:t>
            </a:r>
            <a:r>
              <a:rPr lang="en-US" altLang="ko-KR" sz="1000" dirty="0"/>
              <a:t>', 'predicate': '</a:t>
            </a:r>
            <a:r>
              <a:rPr lang="ko-KR" altLang="en-US" sz="1000" dirty="0"/>
              <a:t>투약기의</a:t>
            </a:r>
            <a:r>
              <a:rPr lang="en-US" altLang="ko-KR" sz="1000" dirty="0"/>
              <a:t>', 'object': '</a:t>
            </a:r>
            <a:r>
              <a:rPr lang="ko-KR" altLang="en-US" sz="1000" dirty="0"/>
              <a:t>문제해결 방법이다</a:t>
            </a:r>
            <a:r>
              <a:rPr lang="en-US" altLang="ko-KR" sz="1000" dirty="0"/>
              <a:t>.' })</a:t>
            </a:r>
          </a:p>
          <a:p>
            <a:r>
              <a:rPr lang="en-US" altLang="ko-KR" sz="1000" dirty="0" err="1"/>
              <a:t>assert_fact</a:t>
            </a:r>
            <a:r>
              <a:rPr lang="en-US" altLang="ko-KR" sz="1000" dirty="0"/>
              <a:t>('</a:t>
            </a:r>
            <a:r>
              <a:rPr lang="ko-KR" altLang="en-US" sz="1000" dirty="0" err="1"/>
              <a:t>투약기</a:t>
            </a:r>
            <a:r>
              <a:rPr lang="en-US" altLang="ko-KR" sz="1000" dirty="0"/>
              <a:t>', { 'subject': '</a:t>
            </a:r>
            <a:r>
              <a:rPr lang="ko-KR" altLang="en-US" sz="1000" dirty="0"/>
              <a:t>접지 </a:t>
            </a:r>
            <a:r>
              <a:rPr lang="ko-KR" altLang="en-US" sz="1000" dirty="0" err="1"/>
              <a:t>문제일경우</a:t>
            </a:r>
            <a:r>
              <a:rPr lang="en-US" altLang="ko-KR" sz="1000" dirty="0"/>
              <a:t>', 'predicate': '</a:t>
            </a:r>
            <a:r>
              <a:rPr lang="ko-KR" altLang="en-US" sz="1000" dirty="0"/>
              <a:t>투약기가</a:t>
            </a:r>
            <a:r>
              <a:rPr lang="en-US" altLang="ko-KR" sz="1000" dirty="0"/>
              <a:t>', 'object': '</a:t>
            </a:r>
            <a:r>
              <a:rPr lang="ko-KR" altLang="en-US" sz="1000" dirty="0"/>
              <a:t>오작동 한다</a:t>
            </a:r>
            <a:r>
              <a:rPr lang="en-US" altLang="ko-KR" sz="1000" dirty="0"/>
              <a:t>.' })</a:t>
            </a:r>
          </a:p>
          <a:p>
            <a:r>
              <a:rPr lang="en-US" altLang="ko-KR" sz="1000" dirty="0" err="1"/>
              <a:t>assert_fact</a:t>
            </a:r>
            <a:r>
              <a:rPr lang="en-US" altLang="ko-KR" sz="1000" dirty="0"/>
              <a:t>('</a:t>
            </a:r>
            <a:r>
              <a:rPr lang="ko-KR" altLang="en-US" sz="1000" dirty="0" err="1"/>
              <a:t>투약기</a:t>
            </a:r>
            <a:r>
              <a:rPr lang="en-US" altLang="ko-KR" sz="1000" dirty="0"/>
              <a:t>', { 'subject': '</a:t>
            </a:r>
            <a:r>
              <a:rPr lang="ko-KR" altLang="en-US" sz="1000" dirty="0"/>
              <a:t>접지 </a:t>
            </a:r>
            <a:r>
              <a:rPr lang="ko-KR" altLang="en-US" sz="1000" dirty="0" err="1"/>
              <a:t>문제일경우</a:t>
            </a:r>
            <a:r>
              <a:rPr lang="en-US" altLang="ko-KR" sz="1000" dirty="0"/>
              <a:t>', 'predicate': '</a:t>
            </a:r>
            <a:r>
              <a:rPr lang="ko-KR" altLang="en-US" sz="1000" dirty="0"/>
              <a:t>투약기의</a:t>
            </a:r>
            <a:r>
              <a:rPr lang="en-US" altLang="ko-KR" sz="1000" dirty="0"/>
              <a:t>', 'object': '</a:t>
            </a:r>
            <a:r>
              <a:rPr lang="ko-KR" altLang="en-US" sz="1000" dirty="0"/>
              <a:t>문제해결 방법이다</a:t>
            </a:r>
            <a:r>
              <a:rPr lang="en-US" altLang="ko-KR" sz="1000" dirty="0"/>
              <a:t>.' })</a:t>
            </a:r>
          </a:p>
          <a:p>
            <a:r>
              <a:rPr lang="en-US" altLang="ko-KR" sz="1000" dirty="0" err="1"/>
              <a:t>assert_fact</a:t>
            </a:r>
            <a:r>
              <a:rPr lang="en-US" altLang="ko-KR" sz="1000" dirty="0"/>
              <a:t>('</a:t>
            </a:r>
            <a:r>
              <a:rPr lang="ko-KR" altLang="en-US" sz="1000" dirty="0" err="1"/>
              <a:t>투약기</a:t>
            </a:r>
            <a:r>
              <a:rPr lang="en-US" altLang="ko-KR" sz="1000" dirty="0"/>
              <a:t>', { 'subject': '</a:t>
            </a:r>
            <a:r>
              <a:rPr lang="ko-KR" altLang="en-US" sz="1000" dirty="0"/>
              <a:t>센서 </a:t>
            </a:r>
            <a:r>
              <a:rPr lang="ko-KR" altLang="en-US" sz="1000" dirty="0" err="1"/>
              <a:t>문제일경우</a:t>
            </a:r>
            <a:r>
              <a:rPr lang="en-US" altLang="ko-KR" sz="1000" dirty="0"/>
              <a:t>', 'predicate': '</a:t>
            </a:r>
            <a:r>
              <a:rPr lang="ko-KR" altLang="en-US" sz="1000" dirty="0"/>
              <a:t>투약기가</a:t>
            </a:r>
            <a:r>
              <a:rPr lang="en-US" altLang="ko-KR" sz="1000" dirty="0"/>
              <a:t>', 'object': '</a:t>
            </a:r>
            <a:r>
              <a:rPr lang="ko-KR" altLang="en-US" sz="1000" dirty="0"/>
              <a:t>오작동 한다</a:t>
            </a:r>
            <a:r>
              <a:rPr lang="en-US" altLang="ko-KR" sz="1000" dirty="0"/>
              <a:t>.' })</a:t>
            </a:r>
          </a:p>
          <a:p>
            <a:r>
              <a:rPr lang="en-US" altLang="ko-KR" sz="1000" dirty="0" err="1"/>
              <a:t>assert_fact</a:t>
            </a:r>
            <a:r>
              <a:rPr lang="en-US" altLang="ko-KR" sz="1000" dirty="0"/>
              <a:t>('</a:t>
            </a:r>
            <a:r>
              <a:rPr lang="ko-KR" altLang="en-US" sz="1000" dirty="0" err="1"/>
              <a:t>투약기</a:t>
            </a:r>
            <a:r>
              <a:rPr lang="en-US" altLang="ko-KR" sz="1000" dirty="0"/>
              <a:t>', { 'subject': '</a:t>
            </a:r>
            <a:r>
              <a:rPr lang="ko-KR" altLang="en-US" sz="1000" dirty="0"/>
              <a:t>센서 </a:t>
            </a:r>
            <a:r>
              <a:rPr lang="ko-KR" altLang="en-US" sz="1000" dirty="0" err="1"/>
              <a:t>문제일경우</a:t>
            </a:r>
            <a:r>
              <a:rPr lang="en-US" altLang="ko-KR" sz="1000" dirty="0"/>
              <a:t>', 'predicate': '</a:t>
            </a:r>
            <a:r>
              <a:rPr lang="ko-KR" altLang="en-US" sz="1000" dirty="0"/>
              <a:t>투약기의</a:t>
            </a:r>
            <a:r>
              <a:rPr lang="en-US" altLang="ko-KR" sz="1000" dirty="0"/>
              <a:t>', 'object': '</a:t>
            </a:r>
            <a:r>
              <a:rPr lang="ko-KR" altLang="en-US" sz="1000" dirty="0"/>
              <a:t>문제해결 방법이다</a:t>
            </a:r>
            <a:r>
              <a:rPr lang="en-US" altLang="ko-KR" sz="1000" dirty="0"/>
              <a:t>.' })</a:t>
            </a:r>
          </a:p>
          <a:p>
            <a:r>
              <a:rPr lang="en-US" altLang="ko-KR" sz="1000" dirty="0" err="1"/>
              <a:t>assert_fact</a:t>
            </a:r>
            <a:r>
              <a:rPr lang="en-US" altLang="ko-KR" sz="1000" dirty="0"/>
              <a:t>('</a:t>
            </a:r>
            <a:r>
              <a:rPr lang="ko-KR" altLang="en-US" sz="1000" dirty="0" err="1"/>
              <a:t>투약기</a:t>
            </a:r>
            <a:r>
              <a:rPr lang="en-US" altLang="ko-KR" sz="1000" dirty="0"/>
              <a:t>', { 'subject': '</a:t>
            </a:r>
            <a:r>
              <a:rPr lang="ko-KR" altLang="en-US" sz="1000" dirty="0"/>
              <a:t>투여 </a:t>
            </a:r>
            <a:r>
              <a:rPr lang="ko-KR" altLang="en-US" sz="1000" dirty="0" err="1"/>
              <a:t>문제일경우</a:t>
            </a:r>
            <a:r>
              <a:rPr lang="en-US" altLang="ko-KR" sz="1000" dirty="0"/>
              <a:t>', 'predicate': '</a:t>
            </a:r>
            <a:r>
              <a:rPr lang="ko-KR" altLang="en-US" sz="1000" dirty="0"/>
              <a:t>투약기가</a:t>
            </a:r>
            <a:r>
              <a:rPr lang="en-US" altLang="ko-KR" sz="1000" dirty="0"/>
              <a:t>', 'object': '</a:t>
            </a:r>
            <a:r>
              <a:rPr lang="ko-KR" altLang="en-US" sz="1000" dirty="0"/>
              <a:t>약품이 투여되지 않는다</a:t>
            </a:r>
            <a:r>
              <a:rPr lang="en-US" altLang="ko-KR" sz="1000" dirty="0"/>
              <a:t>.' })</a:t>
            </a:r>
          </a:p>
          <a:p>
            <a:r>
              <a:rPr lang="en-US" altLang="ko-KR" sz="1000" dirty="0" err="1"/>
              <a:t>assert_fact</a:t>
            </a:r>
            <a:r>
              <a:rPr lang="en-US" altLang="ko-KR" sz="1000" dirty="0"/>
              <a:t>('</a:t>
            </a:r>
            <a:r>
              <a:rPr lang="ko-KR" altLang="en-US" sz="1000" dirty="0" err="1"/>
              <a:t>투약기</a:t>
            </a:r>
            <a:r>
              <a:rPr lang="en-US" altLang="ko-KR" sz="1000" dirty="0"/>
              <a:t>', { 'subject': '</a:t>
            </a:r>
            <a:r>
              <a:rPr lang="ko-KR" altLang="en-US" sz="1000" dirty="0"/>
              <a:t>투여 </a:t>
            </a:r>
            <a:r>
              <a:rPr lang="ko-KR" altLang="en-US" sz="1000" dirty="0" err="1"/>
              <a:t>문제일경우</a:t>
            </a:r>
            <a:r>
              <a:rPr lang="en-US" altLang="ko-KR" sz="1000" dirty="0"/>
              <a:t>', 'predicate': '</a:t>
            </a:r>
            <a:r>
              <a:rPr lang="ko-KR" altLang="en-US" sz="1000" dirty="0"/>
              <a:t>투약기의</a:t>
            </a:r>
            <a:r>
              <a:rPr lang="en-US" altLang="ko-KR" sz="1000" dirty="0"/>
              <a:t>', 'object': '</a:t>
            </a:r>
            <a:r>
              <a:rPr lang="ko-KR" altLang="en-US" sz="1000" dirty="0"/>
              <a:t>문제해결 방법이다</a:t>
            </a:r>
            <a:r>
              <a:rPr lang="en-US" altLang="ko-KR" sz="1000" dirty="0"/>
              <a:t>.' })</a:t>
            </a:r>
          </a:p>
          <a:p>
            <a:r>
              <a:rPr lang="en-US" altLang="ko-KR" sz="1000" dirty="0" err="1"/>
              <a:t>assert_fact</a:t>
            </a:r>
            <a:r>
              <a:rPr lang="en-US" altLang="ko-KR" sz="1000" dirty="0"/>
              <a:t>('</a:t>
            </a:r>
            <a:r>
              <a:rPr lang="ko-KR" altLang="en-US" sz="1000" dirty="0" err="1"/>
              <a:t>투약기</a:t>
            </a:r>
            <a:r>
              <a:rPr lang="en-US" altLang="ko-KR" sz="1000" dirty="0"/>
              <a:t>', { 'subject': '</a:t>
            </a:r>
            <a:r>
              <a:rPr lang="ko-KR" altLang="en-US" sz="1000" dirty="0"/>
              <a:t>비율 </a:t>
            </a:r>
            <a:r>
              <a:rPr lang="ko-KR" altLang="en-US" sz="1000" dirty="0" err="1"/>
              <a:t>문제일경우</a:t>
            </a:r>
            <a:r>
              <a:rPr lang="en-US" altLang="ko-KR" sz="1000" dirty="0"/>
              <a:t>', 'predicate': '</a:t>
            </a:r>
            <a:r>
              <a:rPr lang="ko-KR" altLang="en-US" sz="1000" dirty="0"/>
              <a:t>투약기가</a:t>
            </a:r>
            <a:r>
              <a:rPr lang="en-US" altLang="ko-KR" sz="1000" dirty="0"/>
              <a:t>', 'object': '</a:t>
            </a:r>
            <a:r>
              <a:rPr lang="ko-KR" altLang="en-US" sz="1000" dirty="0"/>
              <a:t>약품의 </a:t>
            </a:r>
            <a:r>
              <a:rPr lang="ko-KR" altLang="en-US" sz="1000" dirty="0" err="1"/>
              <a:t>투여량이</a:t>
            </a:r>
            <a:r>
              <a:rPr lang="ko-KR" altLang="en-US" sz="1000" dirty="0"/>
              <a:t> 다르다</a:t>
            </a:r>
            <a:r>
              <a:rPr lang="en-US" altLang="ko-KR" sz="1000" dirty="0"/>
              <a:t>.' })</a:t>
            </a:r>
          </a:p>
          <a:p>
            <a:r>
              <a:rPr lang="en-US" altLang="ko-KR" sz="1000" dirty="0" err="1"/>
              <a:t>assert_fact</a:t>
            </a:r>
            <a:r>
              <a:rPr lang="en-US" altLang="ko-KR" sz="1000" dirty="0"/>
              <a:t>('</a:t>
            </a:r>
            <a:r>
              <a:rPr lang="ko-KR" altLang="en-US" sz="1000" dirty="0" err="1"/>
              <a:t>투약기</a:t>
            </a:r>
            <a:r>
              <a:rPr lang="en-US" altLang="ko-KR" sz="1000" dirty="0"/>
              <a:t>', { 'subject': '</a:t>
            </a:r>
            <a:r>
              <a:rPr lang="ko-KR" altLang="en-US" sz="1000" dirty="0"/>
              <a:t>비율 </a:t>
            </a:r>
            <a:r>
              <a:rPr lang="ko-KR" altLang="en-US" sz="1000" dirty="0" err="1"/>
              <a:t>문제일경우</a:t>
            </a:r>
            <a:r>
              <a:rPr lang="en-US" altLang="ko-KR" sz="1000" dirty="0"/>
              <a:t>', 'predicate': '</a:t>
            </a:r>
            <a:r>
              <a:rPr lang="ko-KR" altLang="en-US" sz="1000" dirty="0"/>
              <a:t>투약기의</a:t>
            </a:r>
            <a:r>
              <a:rPr lang="en-US" altLang="ko-KR" sz="1000" dirty="0"/>
              <a:t>', 'object': '</a:t>
            </a:r>
            <a:r>
              <a:rPr lang="ko-KR" altLang="en-US" sz="1000" dirty="0"/>
              <a:t>문제해결 방법이다</a:t>
            </a:r>
            <a:r>
              <a:rPr lang="en-US" altLang="ko-KR" sz="1000" dirty="0"/>
              <a:t>.' })</a:t>
            </a:r>
          </a:p>
          <a:p>
            <a:r>
              <a:rPr lang="en-US" altLang="ko-KR" sz="1000" dirty="0" err="1"/>
              <a:t>assert_fact</a:t>
            </a:r>
            <a:r>
              <a:rPr lang="en-US" altLang="ko-KR" sz="1000" dirty="0"/>
              <a:t>('</a:t>
            </a:r>
            <a:r>
              <a:rPr lang="ko-KR" altLang="en-US" sz="1000" dirty="0" err="1"/>
              <a:t>투약기</a:t>
            </a:r>
            <a:r>
              <a:rPr lang="en-US" altLang="ko-KR" sz="1000" dirty="0"/>
              <a:t>', { 'subject': '</a:t>
            </a:r>
            <a:r>
              <a:rPr lang="ko-KR" altLang="en-US" sz="1000" dirty="0"/>
              <a:t>튜브 </a:t>
            </a:r>
            <a:r>
              <a:rPr lang="ko-KR" altLang="en-US" sz="1000" dirty="0" err="1"/>
              <a:t>문제일경우</a:t>
            </a:r>
            <a:r>
              <a:rPr lang="en-US" altLang="ko-KR" sz="1000" dirty="0"/>
              <a:t>', 'predicate': '</a:t>
            </a:r>
            <a:r>
              <a:rPr lang="ko-KR" altLang="en-US" sz="1000" dirty="0"/>
              <a:t>투약기가</a:t>
            </a:r>
            <a:r>
              <a:rPr lang="en-US" altLang="ko-KR" sz="1000" dirty="0"/>
              <a:t>', 'object': '</a:t>
            </a:r>
            <a:r>
              <a:rPr lang="ko-KR" altLang="en-US" sz="1000" dirty="0"/>
              <a:t>약품의 </a:t>
            </a:r>
            <a:r>
              <a:rPr lang="ko-KR" altLang="en-US" sz="1000" dirty="0" err="1"/>
              <a:t>투여량이</a:t>
            </a:r>
            <a:r>
              <a:rPr lang="ko-KR" altLang="en-US" sz="1000" dirty="0"/>
              <a:t> 다르다</a:t>
            </a:r>
            <a:r>
              <a:rPr lang="en-US" altLang="ko-KR" sz="1000" dirty="0"/>
              <a:t>.' })</a:t>
            </a:r>
          </a:p>
          <a:p>
            <a:r>
              <a:rPr lang="en-US" altLang="ko-KR" sz="1000" dirty="0" err="1"/>
              <a:t>assert_fact</a:t>
            </a:r>
            <a:r>
              <a:rPr lang="en-US" altLang="ko-KR" sz="1000" dirty="0"/>
              <a:t>('</a:t>
            </a:r>
            <a:r>
              <a:rPr lang="ko-KR" altLang="en-US" sz="1000" dirty="0" err="1"/>
              <a:t>투약기</a:t>
            </a:r>
            <a:r>
              <a:rPr lang="en-US" altLang="ko-KR" sz="1000" dirty="0"/>
              <a:t>', { 'subject': '</a:t>
            </a:r>
            <a:r>
              <a:rPr lang="ko-KR" altLang="en-US" sz="1000" dirty="0"/>
              <a:t>튜브 </a:t>
            </a:r>
            <a:r>
              <a:rPr lang="ko-KR" altLang="en-US" sz="1000" dirty="0" err="1"/>
              <a:t>문제일경우</a:t>
            </a:r>
            <a:r>
              <a:rPr lang="en-US" altLang="ko-KR" sz="1000" dirty="0"/>
              <a:t>', 'predicate': '</a:t>
            </a:r>
            <a:r>
              <a:rPr lang="ko-KR" altLang="en-US" sz="1000" dirty="0"/>
              <a:t>투약기의</a:t>
            </a:r>
            <a:r>
              <a:rPr lang="en-US" altLang="ko-KR" sz="1000" dirty="0"/>
              <a:t>', 'object': '</a:t>
            </a:r>
            <a:r>
              <a:rPr lang="ko-KR" altLang="en-US" sz="1000" dirty="0"/>
              <a:t>문제해결 방법이다</a:t>
            </a:r>
            <a:r>
              <a:rPr lang="en-US" altLang="ko-KR" sz="1000" dirty="0"/>
              <a:t>.' })</a:t>
            </a:r>
          </a:p>
          <a:p>
            <a:endParaRPr lang="ko-KR" altLang="en-US" sz="1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D45971-16E8-428B-B89D-BDD6736AFE15}"/>
              </a:ext>
            </a:extLst>
          </p:cNvPr>
          <p:cNvSpPr txBox="1"/>
          <p:nvPr/>
        </p:nvSpPr>
        <p:spPr>
          <a:xfrm>
            <a:off x="7776595" y="1400961"/>
            <a:ext cx="3441968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1000" dirty="0"/>
          </a:p>
          <a:p>
            <a:r>
              <a:rPr lang="en-US" altLang="ko-KR" sz="1000" dirty="0"/>
              <a:t>Fact: </a:t>
            </a:r>
            <a:r>
              <a:rPr lang="ko-KR" altLang="en-US" sz="1000" dirty="0"/>
              <a:t>전원 </a:t>
            </a:r>
            <a:r>
              <a:rPr lang="ko-KR" altLang="en-US" sz="1000" dirty="0" err="1"/>
              <a:t>문제일경우</a:t>
            </a:r>
            <a:r>
              <a:rPr lang="ko-KR" altLang="en-US" sz="1000" dirty="0"/>
              <a:t> 투약기가 동작하지 않는다</a:t>
            </a:r>
            <a:r>
              <a:rPr lang="en-US" altLang="ko-KR" sz="1000" dirty="0"/>
              <a:t>.</a:t>
            </a:r>
          </a:p>
          <a:p>
            <a:r>
              <a:rPr lang="en-US" altLang="ko-KR" sz="1000" dirty="0"/>
              <a:t>Fact: </a:t>
            </a:r>
            <a:r>
              <a:rPr lang="ko-KR" altLang="en-US" sz="1000" dirty="0"/>
              <a:t>전원 </a:t>
            </a:r>
            <a:r>
              <a:rPr lang="ko-KR" altLang="en-US" sz="1000" dirty="0" err="1"/>
              <a:t>문제일경우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투약기</a:t>
            </a:r>
            <a:r>
              <a:rPr lang="ko-KR" altLang="en-US" sz="1000" dirty="0"/>
              <a:t> 전원을 올린다</a:t>
            </a:r>
          </a:p>
          <a:p>
            <a:r>
              <a:rPr lang="en-US" altLang="ko-KR" sz="1000" dirty="0"/>
              <a:t>Fact: </a:t>
            </a:r>
            <a:r>
              <a:rPr lang="ko-KR" altLang="en-US" sz="1000" dirty="0"/>
              <a:t>전원 </a:t>
            </a:r>
            <a:r>
              <a:rPr lang="ko-KR" altLang="en-US" sz="1000" dirty="0" err="1"/>
              <a:t>문제일경우</a:t>
            </a:r>
            <a:r>
              <a:rPr lang="ko-KR" altLang="en-US" sz="1000" dirty="0"/>
              <a:t> 투약기의 문제해결 방법이다</a:t>
            </a:r>
            <a:r>
              <a:rPr lang="en-US" altLang="ko-KR" sz="1000" dirty="0"/>
              <a:t>.</a:t>
            </a:r>
          </a:p>
          <a:p>
            <a:r>
              <a:rPr lang="en-US" altLang="ko-KR" sz="1000" dirty="0"/>
              <a:t>Fact: </a:t>
            </a:r>
            <a:r>
              <a:rPr lang="ko-KR" altLang="en-US" sz="1000" dirty="0"/>
              <a:t>쇼트 </a:t>
            </a:r>
            <a:r>
              <a:rPr lang="ko-KR" altLang="en-US" sz="1000" dirty="0" err="1"/>
              <a:t>문제일경우</a:t>
            </a:r>
            <a:r>
              <a:rPr lang="ko-KR" altLang="en-US" sz="1000" dirty="0"/>
              <a:t> 투약기가 동작하지 않는다</a:t>
            </a:r>
            <a:r>
              <a:rPr lang="en-US" altLang="ko-KR" sz="1000" dirty="0"/>
              <a:t>.</a:t>
            </a:r>
          </a:p>
          <a:p>
            <a:r>
              <a:rPr lang="en-US" altLang="ko-KR" sz="1000" dirty="0"/>
              <a:t>Fact: </a:t>
            </a:r>
            <a:r>
              <a:rPr lang="ko-KR" altLang="en-US" sz="1000" dirty="0"/>
              <a:t>쇼트 </a:t>
            </a:r>
            <a:r>
              <a:rPr lang="ko-KR" altLang="en-US" sz="1000" dirty="0" err="1"/>
              <a:t>문제일경우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투약기</a:t>
            </a:r>
            <a:r>
              <a:rPr lang="ko-KR" altLang="en-US" sz="1000" dirty="0"/>
              <a:t> 전원을 올린다</a:t>
            </a:r>
          </a:p>
          <a:p>
            <a:r>
              <a:rPr lang="en-US" altLang="ko-KR" sz="1000" dirty="0"/>
              <a:t>Fact: </a:t>
            </a:r>
            <a:r>
              <a:rPr lang="ko-KR" altLang="en-US" sz="1000" dirty="0"/>
              <a:t>쇼트 </a:t>
            </a:r>
            <a:r>
              <a:rPr lang="ko-KR" altLang="en-US" sz="1000" dirty="0" err="1"/>
              <a:t>문제일경우</a:t>
            </a:r>
            <a:r>
              <a:rPr lang="ko-KR" altLang="en-US" sz="1000" dirty="0"/>
              <a:t> 투약기의 문제해결 방법이다</a:t>
            </a:r>
            <a:r>
              <a:rPr lang="en-US" altLang="ko-KR" sz="1000" dirty="0"/>
              <a:t>.</a:t>
            </a:r>
          </a:p>
          <a:p>
            <a:r>
              <a:rPr lang="en-US" altLang="ko-KR" sz="1000" dirty="0"/>
              <a:t>Fact: </a:t>
            </a:r>
            <a:r>
              <a:rPr lang="ko-KR" altLang="en-US" sz="1000" dirty="0"/>
              <a:t>접지 </a:t>
            </a:r>
            <a:r>
              <a:rPr lang="ko-KR" altLang="en-US" sz="1000" dirty="0" err="1"/>
              <a:t>문제일경우</a:t>
            </a:r>
            <a:r>
              <a:rPr lang="ko-KR" altLang="en-US" sz="1000" dirty="0"/>
              <a:t> 투약기가 오작동 한다</a:t>
            </a:r>
            <a:r>
              <a:rPr lang="en-US" altLang="ko-KR" sz="1000" dirty="0"/>
              <a:t>.</a:t>
            </a:r>
          </a:p>
          <a:p>
            <a:r>
              <a:rPr lang="en-US" altLang="ko-KR" sz="1000" dirty="0"/>
              <a:t>Fact: </a:t>
            </a:r>
            <a:r>
              <a:rPr lang="ko-KR" altLang="en-US" sz="1000" dirty="0"/>
              <a:t>접지 </a:t>
            </a:r>
            <a:r>
              <a:rPr lang="ko-KR" altLang="en-US" sz="1000" dirty="0" err="1"/>
              <a:t>문제일경우</a:t>
            </a:r>
            <a:r>
              <a:rPr lang="ko-KR" altLang="en-US" sz="1000" dirty="0"/>
              <a:t> 투약기의 문제해결 방법이다</a:t>
            </a:r>
            <a:r>
              <a:rPr lang="en-US" altLang="ko-KR" sz="1000" dirty="0"/>
              <a:t>.</a:t>
            </a:r>
          </a:p>
          <a:p>
            <a:r>
              <a:rPr lang="en-US" altLang="ko-KR" sz="1000" dirty="0"/>
              <a:t>Fact: </a:t>
            </a:r>
            <a:r>
              <a:rPr lang="ko-KR" altLang="en-US" sz="1000" dirty="0"/>
              <a:t>센서 </a:t>
            </a:r>
            <a:r>
              <a:rPr lang="ko-KR" altLang="en-US" sz="1000" dirty="0" err="1"/>
              <a:t>문제일경우</a:t>
            </a:r>
            <a:r>
              <a:rPr lang="ko-KR" altLang="en-US" sz="1000" dirty="0"/>
              <a:t> 투약기가 오작동 한다</a:t>
            </a:r>
            <a:r>
              <a:rPr lang="en-US" altLang="ko-KR" sz="1000" dirty="0"/>
              <a:t>.</a:t>
            </a:r>
          </a:p>
          <a:p>
            <a:r>
              <a:rPr lang="en-US" altLang="ko-KR" sz="1000" dirty="0"/>
              <a:t>Fact: </a:t>
            </a:r>
            <a:r>
              <a:rPr lang="ko-KR" altLang="en-US" sz="1000" dirty="0"/>
              <a:t>센서 </a:t>
            </a:r>
            <a:r>
              <a:rPr lang="ko-KR" altLang="en-US" sz="1000" dirty="0" err="1"/>
              <a:t>문제일경우</a:t>
            </a:r>
            <a:r>
              <a:rPr lang="ko-KR" altLang="en-US" sz="1000" dirty="0"/>
              <a:t> 투약기의 문제해결 방법이다</a:t>
            </a:r>
            <a:r>
              <a:rPr lang="en-US" altLang="ko-KR" sz="1000" dirty="0"/>
              <a:t>.</a:t>
            </a:r>
          </a:p>
          <a:p>
            <a:r>
              <a:rPr lang="en-US" altLang="ko-KR" sz="1000" dirty="0"/>
              <a:t>Fact: </a:t>
            </a:r>
            <a:r>
              <a:rPr lang="ko-KR" altLang="en-US" sz="1000" dirty="0"/>
              <a:t>투여 </a:t>
            </a:r>
            <a:r>
              <a:rPr lang="ko-KR" altLang="en-US" sz="1000" dirty="0" err="1"/>
              <a:t>문제일경우</a:t>
            </a:r>
            <a:r>
              <a:rPr lang="ko-KR" altLang="en-US" sz="1000" dirty="0"/>
              <a:t> 투약기가 약품이 투여되지 않는다</a:t>
            </a:r>
            <a:r>
              <a:rPr lang="en-US" altLang="ko-KR" sz="1000" dirty="0"/>
              <a:t>.</a:t>
            </a:r>
          </a:p>
          <a:p>
            <a:r>
              <a:rPr lang="en-US" altLang="ko-KR" sz="1000" dirty="0"/>
              <a:t>Fact: </a:t>
            </a:r>
            <a:r>
              <a:rPr lang="ko-KR" altLang="en-US" sz="1000" dirty="0"/>
              <a:t>투여 </a:t>
            </a:r>
            <a:r>
              <a:rPr lang="ko-KR" altLang="en-US" sz="1000" dirty="0" err="1"/>
              <a:t>문제일경우</a:t>
            </a:r>
            <a:r>
              <a:rPr lang="ko-KR" altLang="en-US" sz="1000" dirty="0"/>
              <a:t> 배관의 압력을 확인한다</a:t>
            </a:r>
          </a:p>
          <a:p>
            <a:r>
              <a:rPr lang="en-US" altLang="ko-KR" sz="1000" dirty="0"/>
              <a:t>Fact: </a:t>
            </a:r>
            <a:r>
              <a:rPr lang="ko-KR" altLang="en-US" sz="1000" dirty="0"/>
              <a:t>투여 </a:t>
            </a:r>
            <a:r>
              <a:rPr lang="ko-KR" altLang="en-US" sz="1000" dirty="0" err="1"/>
              <a:t>문제일경우</a:t>
            </a:r>
            <a:r>
              <a:rPr lang="ko-KR" altLang="en-US" sz="1000" dirty="0"/>
              <a:t> 투약기의 문제해결 방법이다</a:t>
            </a:r>
            <a:r>
              <a:rPr lang="en-US" altLang="ko-KR" sz="1000" dirty="0"/>
              <a:t>.</a:t>
            </a:r>
          </a:p>
          <a:p>
            <a:r>
              <a:rPr lang="en-US" altLang="ko-KR" sz="1000" dirty="0"/>
              <a:t>Fact: </a:t>
            </a:r>
            <a:r>
              <a:rPr lang="ko-KR" altLang="en-US" sz="1000" dirty="0"/>
              <a:t>비율 </a:t>
            </a:r>
            <a:r>
              <a:rPr lang="ko-KR" altLang="en-US" sz="1000" dirty="0" err="1"/>
              <a:t>문제일경우</a:t>
            </a:r>
            <a:r>
              <a:rPr lang="ko-KR" altLang="en-US" sz="1000" dirty="0"/>
              <a:t> 투약기가 약품의 </a:t>
            </a:r>
            <a:r>
              <a:rPr lang="ko-KR" altLang="en-US" sz="1000" dirty="0" err="1"/>
              <a:t>투여량이</a:t>
            </a:r>
            <a:r>
              <a:rPr lang="ko-KR" altLang="en-US" sz="1000" dirty="0"/>
              <a:t> 다르다</a:t>
            </a:r>
            <a:r>
              <a:rPr lang="en-US" altLang="ko-KR" sz="1000" dirty="0"/>
              <a:t>.</a:t>
            </a:r>
          </a:p>
          <a:p>
            <a:r>
              <a:rPr lang="en-US" altLang="ko-KR" sz="1000" dirty="0"/>
              <a:t>Fact: </a:t>
            </a:r>
            <a:r>
              <a:rPr lang="ko-KR" altLang="en-US" sz="1000" dirty="0"/>
              <a:t>비율 </a:t>
            </a:r>
            <a:r>
              <a:rPr lang="ko-KR" altLang="en-US" sz="1000" dirty="0" err="1"/>
              <a:t>문제일경우</a:t>
            </a:r>
            <a:r>
              <a:rPr lang="ko-KR" altLang="en-US" sz="1000" dirty="0"/>
              <a:t> 튜브번호를 확인한다</a:t>
            </a:r>
          </a:p>
          <a:p>
            <a:r>
              <a:rPr lang="en-US" altLang="ko-KR" sz="1000" dirty="0"/>
              <a:t>Fact: </a:t>
            </a:r>
            <a:r>
              <a:rPr lang="ko-KR" altLang="en-US" sz="1000" dirty="0"/>
              <a:t>비율 </a:t>
            </a:r>
            <a:r>
              <a:rPr lang="ko-KR" altLang="en-US" sz="1000" dirty="0" err="1"/>
              <a:t>문제일경우</a:t>
            </a:r>
            <a:r>
              <a:rPr lang="ko-KR" altLang="en-US" sz="1000" dirty="0"/>
              <a:t> 투약비율을 확인한다</a:t>
            </a:r>
          </a:p>
          <a:p>
            <a:r>
              <a:rPr lang="en-US" altLang="ko-KR" sz="1000" dirty="0"/>
              <a:t>Fact: </a:t>
            </a:r>
            <a:r>
              <a:rPr lang="ko-KR" altLang="en-US" sz="1000" dirty="0"/>
              <a:t>비율 </a:t>
            </a:r>
            <a:r>
              <a:rPr lang="ko-KR" altLang="en-US" sz="1000" dirty="0" err="1"/>
              <a:t>문제일경우</a:t>
            </a:r>
            <a:r>
              <a:rPr lang="ko-KR" altLang="en-US" sz="1000" dirty="0"/>
              <a:t> 투약기의 문제해결 방법이다</a:t>
            </a:r>
            <a:r>
              <a:rPr lang="en-US" altLang="ko-KR" sz="1000" dirty="0"/>
              <a:t>.</a:t>
            </a:r>
          </a:p>
          <a:p>
            <a:r>
              <a:rPr lang="en-US" altLang="ko-KR" sz="1000" dirty="0"/>
              <a:t>Fact: </a:t>
            </a:r>
            <a:r>
              <a:rPr lang="ko-KR" altLang="en-US" sz="1000" dirty="0"/>
              <a:t>튜브 </a:t>
            </a:r>
            <a:r>
              <a:rPr lang="ko-KR" altLang="en-US" sz="1000" dirty="0" err="1"/>
              <a:t>문제일경우</a:t>
            </a:r>
            <a:r>
              <a:rPr lang="ko-KR" altLang="en-US" sz="1000" dirty="0"/>
              <a:t> 투약기가 약품의 </a:t>
            </a:r>
            <a:r>
              <a:rPr lang="ko-KR" altLang="en-US" sz="1000" dirty="0" err="1"/>
              <a:t>투여량이</a:t>
            </a:r>
            <a:r>
              <a:rPr lang="ko-KR" altLang="en-US" sz="1000" dirty="0"/>
              <a:t> 다르다</a:t>
            </a:r>
            <a:r>
              <a:rPr lang="en-US" altLang="ko-KR" sz="1000" dirty="0"/>
              <a:t>.</a:t>
            </a:r>
          </a:p>
          <a:p>
            <a:r>
              <a:rPr lang="en-US" altLang="ko-KR" sz="1000" dirty="0"/>
              <a:t>Fact: </a:t>
            </a:r>
            <a:r>
              <a:rPr lang="ko-KR" altLang="en-US" sz="1000" dirty="0"/>
              <a:t>튜브 </a:t>
            </a:r>
            <a:r>
              <a:rPr lang="ko-KR" altLang="en-US" sz="1000" dirty="0" err="1"/>
              <a:t>문제일경우</a:t>
            </a:r>
            <a:r>
              <a:rPr lang="ko-KR" altLang="en-US" sz="1000" dirty="0"/>
              <a:t> 튜브번호를 확인한다</a:t>
            </a:r>
          </a:p>
          <a:p>
            <a:r>
              <a:rPr lang="en-US" altLang="ko-KR" sz="1000" dirty="0"/>
              <a:t>Fact: </a:t>
            </a:r>
            <a:r>
              <a:rPr lang="ko-KR" altLang="en-US" sz="1000" dirty="0"/>
              <a:t>튜브 </a:t>
            </a:r>
            <a:r>
              <a:rPr lang="ko-KR" altLang="en-US" sz="1000" dirty="0" err="1"/>
              <a:t>문제일경우</a:t>
            </a:r>
            <a:r>
              <a:rPr lang="ko-KR" altLang="en-US" sz="1000" dirty="0"/>
              <a:t> 투약비율을 확인한다</a:t>
            </a:r>
          </a:p>
          <a:p>
            <a:r>
              <a:rPr lang="en-US" altLang="ko-KR" sz="1000" dirty="0"/>
              <a:t>Fact: </a:t>
            </a:r>
            <a:r>
              <a:rPr lang="ko-KR" altLang="en-US" sz="1000" dirty="0"/>
              <a:t>튜브 </a:t>
            </a:r>
            <a:r>
              <a:rPr lang="ko-KR" altLang="en-US" sz="1000" dirty="0" err="1"/>
              <a:t>문제일경우</a:t>
            </a:r>
            <a:r>
              <a:rPr lang="ko-KR" altLang="en-US" sz="1000" dirty="0"/>
              <a:t> 투약기의 문제해결 방법이다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79475C-A3D0-4BFA-969C-B894277162F9}"/>
              </a:ext>
            </a:extLst>
          </p:cNvPr>
          <p:cNvSpPr txBox="1"/>
          <p:nvPr/>
        </p:nvSpPr>
        <p:spPr>
          <a:xfrm>
            <a:off x="7776595" y="103162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결과</a:t>
            </a:r>
          </a:p>
        </p:txBody>
      </p:sp>
    </p:spTree>
    <p:extLst>
      <p:ext uri="{BB962C8B-B14F-4D97-AF65-F5344CB8AC3E}">
        <p14:creationId xmlns:p14="http://schemas.microsoft.com/office/powerpoint/2010/main" val="16537573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1342</Words>
  <Application>Microsoft Office PowerPoint</Application>
  <PresentationFormat>와이드스크린</PresentationFormat>
  <Paragraphs>91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 건호</dc:creator>
  <cp:lastModifiedBy>안 건호</cp:lastModifiedBy>
  <cp:revision>4</cp:revision>
  <dcterms:created xsi:type="dcterms:W3CDTF">2021-04-01T10:05:30Z</dcterms:created>
  <dcterms:modified xsi:type="dcterms:W3CDTF">2021-04-01T11:15:52Z</dcterms:modified>
</cp:coreProperties>
</file>