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9C0E7-5740-4357-AE0C-0F6DABB12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D8986B-0010-4D70-9F87-002C54AA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1A68C-3BEB-4EF1-A1BE-B1452DAB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8D6B2-AF3F-4FA5-A60C-B8FB94D8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EBEF6-6790-4D30-805D-075DEE1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DBC75-5B13-418D-9891-7B43D346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79DA0-8272-4172-89C6-03557FFA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5EE4-B085-40DD-AA21-10F33FB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EDDE7-73A8-41AA-A1CF-C9751DA2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0CFD0-164F-4505-B9B2-7D916399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A14C4-5EE7-43C8-981D-2D4F3C7CF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70F4D-D676-4CFE-87FB-DC445CC2F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9A410-43C8-4EC8-BFE5-4D87DB71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CF0C9-ACDF-425F-8D94-CE41AB2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684DF-88BE-4B1F-A17C-57BB663B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2D9F-1DCC-4F6A-80A0-A68B7763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309E2-C558-48C5-9A20-7A3C2DBB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0ED75-BD08-4C32-8E0B-840011DA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0FE2A-63B4-491D-B2DE-B0244AB1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457B6-FDD8-4F1A-BBBA-D6DEC316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756C-BCB5-4169-90B7-3382DF0E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31880-1243-44A9-ACCA-EBB7045A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AC214-486A-46CF-ADD6-CD1DDFF9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3C3C1-FC0A-4464-8B71-3691B17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86D6E-D975-4E55-B8DA-5B9ED4AE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5A5CE-5D01-41C6-8C25-884045FD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AE891-6EF9-41FC-B3B4-DDEB97CB1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909C1-7ABB-416E-AEF1-B6945D13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3E659-703E-48C1-B47C-5DEED9BC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7C-68DD-41F9-8E6F-FF6C04B7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1D639-9681-4E97-8014-C9EC40FB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E7E9F-4B0B-46E6-AD2E-E90F3366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254E3-0D72-4314-AA87-CE06E9D4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C9772-9CD8-4B53-8799-F2BE127A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5C4617-4E0C-4580-824B-86D304627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78A023-FD23-476A-86F5-BA4F8AB60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E4D3B-8D28-4FEA-AB4D-327358AF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91D48E-F0C7-4602-A098-689B9E6C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B71535-D8BF-42CA-90BE-0129388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5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E6BB6-CEE5-46AA-9734-BAD51347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ECA36-5295-42BC-990E-AECFC7D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36724-D76C-4A1D-89E9-715B6181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07C10-2045-4909-984B-47A25B08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C9A37-E952-4848-969B-956C548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BE15F5-70C9-4B4A-8B2C-2B085D5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34DA5-C63D-4DE9-BDB4-2317A76C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9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8CF4B-25F9-4BAB-9946-229883BD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AC56C-F59D-4674-81BC-9693F4B9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3B42D-291C-4593-A1D8-AC0B1E87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3EF58-4775-4BA7-813A-89A22F11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09DBE-CCC9-4BFC-A3C9-13A90EBC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BF78B-E5F2-4B13-A82C-5CC36F8B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7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E37E6-81D2-4E52-8790-D748D547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1F570-B740-4C42-AEB6-875D2BFE6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A2A0F-3310-4A2D-9D58-43D48FDF4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43EA9-D925-4EE1-B7FC-4A8FCD39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A5B5-2411-4479-8755-D039E3F0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57C13-518A-4CDD-9180-6E9E649C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4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46EAAC-8A21-4E99-BCFB-CEE57F4B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C9B58-581E-4DE8-AF7E-4F38E912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08AC6-3D88-4F6B-B977-62DE4195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B5D0-0D58-4C09-A990-F184ACF37C0C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CE040-49D5-4504-B516-F49254F8F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2909-B517-4B70-9308-C5B4CCD0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5ED7-BE3A-426B-92C4-98AEDD8EB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5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58776-F907-41B7-A845-DE2FECABEC8E}"/>
              </a:ext>
            </a:extLst>
          </p:cNvPr>
          <p:cNvSpPr txBox="1"/>
          <p:nvPr/>
        </p:nvSpPr>
        <p:spPr>
          <a:xfrm>
            <a:off x="3263317" y="1988191"/>
            <a:ext cx="524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산업 빅데이터 분석 실제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E3EBE-30AE-4C5C-91AC-171860F82D92}"/>
              </a:ext>
            </a:extLst>
          </p:cNvPr>
          <p:cNvSpPr txBox="1"/>
          <p:nvPr/>
        </p:nvSpPr>
        <p:spPr>
          <a:xfrm>
            <a:off x="5062089" y="5410899"/>
            <a:ext cx="143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산업인공지능학과</a:t>
            </a:r>
            <a:endParaRPr lang="en-US" altLang="ko-KR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202025420 </a:t>
            </a:r>
            <a:r>
              <a: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안건호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CF51B9-0C03-4B63-9806-9EB691D20F7B}"/>
              </a:ext>
            </a:extLst>
          </p:cNvPr>
          <p:cNvCxnSpPr/>
          <p:nvPr/>
        </p:nvCxnSpPr>
        <p:spPr>
          <a:xfrm flipH="1" flipV="1">
            <a:off x="947956" y="822121"/>
            <a:ext cx="2239861" cy="116607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07A981-0825-4080-B170-DE379AC1A700}"/>
              </a:ext>
            </a:extLst>
          </p:cNvPr>
          <p:cNvCxnSpPr/>
          <p:nvPr/>
        </p:nvCxnSpPr>
        <p:spPr>
          <a:xfrm flipH="1" flipV="1">
            <a:off x="8511870" y="2696077"/>
            <a:ext cx="2239861" cy="116607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D252BB-C255-41D6-9001-1E281C515F59}"/>
              </a:ext>
            </a:extLst>
          </p:cNvPr>
          <p:cNvSpPr txBox="1"/>
          <p:nvPr/>
        </p:nvSpPr>
        <p:spPr>
          <a:xfrm>
            <a:off x="5021117" y="3592286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중간발표</a:t>
            </a:r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2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0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3400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 분석의 목적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6FCF4-5AFA-44ED-8AAD-67F8EE759715}"/>
              </a:ext>
            </a:extLst>
          </p:cNvPr>
          <p:cNvSpPr txBox="1"/>
          <p:nvPr/>
        </p:nvSpPr>
        <p:spPr>
          <a:xfrm>
            <a:off x="1716838" y="2220688"/>
            <a:ext cx="388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산업화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도시화로 인한 개발 가속화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C9A243-8D1E-4B43-891E-EBF87C44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542" y="1511898"/>
            <a:ext cx="2799182" cy="1897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F9101E-79BD-4A2E-90CC-ECB041ECE402}"/>
              </a:ext>
            </a:extLst>
          </p:cNvPr>
          <p:cNvSpPr txBox="1"/>
          <p:nvPr/>
        </p:nvSpPr>
        <p:spPr>
          <a:xfrm>
            <a:off x="1716838" y="2618013"/>
            <a:ext cx="486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개발의 진행으로 인한 유해가스의 발생 증가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F5FB8-8A51-4A72-B1DE-EED67C065A7E}"/>
              </a:ext>
            </a:extLst>
          </p:cNvPr>
          <p:cNvSpPr txBox="1"/>
          <p:nvPr/>
        </p:nvSpPr>
        <p:spPr>
          <a:xfrm>
            <a:off x="1716838" y="3005578"/>
            <a:ext cx="3921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건강 및 환경에 대한 관심이 높아짐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522144" y="15118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개발의 가속화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58D72-C217-42C6-832F-67478A832BF6}"/>
              </a:ext>
            </a:extLst>
          </p:cNvPr>
          <p:cNvSpPr txBox="1"/>
          <p:nvPr/>
        </p:nvSpPr>
        <p:spPr>
          <a:xfrm>
            <a:off x="1750025" y="4499258"/>
            <a:ext cx="486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개발이 진행이 되어 축산산업과의 거리 감소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4D49C-A11E-4E1E-9BAE-9E2187B5D68E}"/>
              </a:ext>
            </a:extLst>
          </p:cNvPr>
          <p:cNvSpPr txBox="1"/>
          <p:nvPr/>
        </p:nvSpPr>
        <p:spPr>
          <a:xfrm>
            <a:off x="1750025" y="4896583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유해가스로 인한 악취민원 발생 빈도 증가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EA62A-4F61-4ECC-AF24-17D87E14B400}"/>
              </a:ext>
            </a:extLst>
          </p:cNvPr>
          <p:cNvSpPr txBox="1"/>
          <p:nvPr/>
        </p:nvSpPr>
        <p:spPr>
          <a:xfrm>
            <a:off x="1750025" y="5284148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사회적인 축산업의 문제 제기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냄새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05221-7912-4F1B-9485-4FBB42C94B68}"/>
              </a:ext>
            </a:extLst>
          </p:cNvPr>
          <p:cNvSpPr txBox="1"/>
          <p:nvPr/>
        </p:nvSpPr>
        <p:spPr>
          <a:xfrm>
            <a:off x="1555331" y="3790468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축산산업의 문제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97A5745-C3A4-445C-BB98-09DC83CA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42" y="3816232"/>
            <a:ext cx="2834248" cy="194041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49FF5D0B-6FC4-4617-8590-365215520C36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9FF06A9-26B6-453D-9003-2D9F58C32B68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AF5B33B-ACE6-4158-B437-0A23DE1B27DE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데이터의 종류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6FCF4-5AFA-44ED-8AAD-67F8EE759715}"/>
              </a:ext>
            </a:extLst>
          </p:cNvPr>
          <p:cNvSpPr txBox="1"/>
          <p:nvPr/>
        </p:nvSpPr>
        <p:spPr>
          <a:xfrm>
            <a:off x="1716838" y="2220688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악취의 주범 암모니아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(NH3)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9101E-79BD-4A2E-90CC-ECB041ECE402}"/>
              </a:ext>
            </a:extLst>
          </p:cNvPr>
          <p:cNvSpPr txBox="1"/>
          <p:nvPr/>
        </p:nvSpPr>
        <p:spPr>
          <a:xfrm>
            <a:off x="1716838" y="261801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미세먼지 발생의 원인으로 지목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522144" y="1511898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유해가스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58D72-C217-42C6-832F-67478A832BF6}"/>
              </a:ext>
            </a:extLst>
          </p:cNvPr>
          <p:cNvSpPr txBox="1"/>
          <p:nvPr/>
        </p:nvSpPr>
        <p:spPr>
          <a:xfrm>
            <a:off x="1750025" y="4499258"/>
            <a:ext cx="4156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온도에 따른 유해가스 발생 빈도 증가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4D49C-A11E-4E1E-9BAE-9E2187B5D68E}"/>
              </a:ext>
            </a:extLst>
          </p:cNvPr>
          <p:cNvSpPr txBox="1"/>
          <p:nvPr/>
        </p:nvSpPr>
        <p:spPr>
          <a:xfrm>
            <a:off x="1750025" y="4896583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습도의 유해가스 연관성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05221-7912-4F1B-9485-4FBB42C94B68}"/>
              </a:ext>
            </a:extLst>
          </p:cNvPr>
          <p:cNvSpPr txBox="1"/>
          <p:nvPr/>
        </p:nvSpPr>
        <p:spPr>
          <a:xfrm>
            <a:off x="1555331" y="3790468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환경데이터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6098B2-C624-49FE-9384-BF044EB6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4894"/>
            <a:ext cx="4867275" cy="283845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62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데이터의 시각화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6FCF4-5AFA-44ED-8AAD-67F8EE759715}"/>
              </a:ext>
            </a:extLst>
          </p:cNvPr>
          <p:cNvSpPr txBox="1"/>
          <p:nvPr/>
        </p:nvSpPr>
        <p:spPr>
          <a:xfrm>
            <a:off x="1716838" y="2220688"/>
            <a:ext cx="374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암모니아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(NH3)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그래프 추이도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9101E-79BD-4A2E-90CC-ECB041ECE402}"/>
              </a:ext>
            </a:extLst>
          </p:cNvPr>
          <p:cNvSpPr txBox="1"/>
          <p:nvPr/>
        </p:nvSpPr>
        <p:spPr>
          <a:xfrm>
            <a:off x="1716838" y="2618013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 단위로 표현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522144" y="15118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그래프 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58D72-C217-42C6-832F-67478A832BF6}"/>
              </a:ext>
            </a:extLst>
          </p:cNvPr>
          <p:cNvSpPr txBox="1"/>
          <p:nvPr/>
        </p:nvSpPr>
        <p:spPr>
          <a:xfrm>
            <a:off x="1750025" y="4499258"/>
            <a:ext cx="333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해당지역의 가스 농도를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4D49C-A11E-4E1E-9BAE-9E2187B5D68E}"/>
              </a:ext>
            </a:extLst>
          </p:cNvPr>
          <p:cNvSpPr txBox="1"/>
          <p:nvPr/>
        </p:nvSpPr>
        <p:spPr>
          <a:xfrm>
            <a:off x="1750025" y="4896583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가독성을 높인 마커를 사용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05221-7912-4F1B-9485-4FBB42C94B68}"/>
              </a:ext>
            </a:extLst>
          </p:cNvPr>
          <p:cNvSpPr txBox="1"/>
          <p:nvPr/>
        </p:nvSpPr>
        <p:spPr>
          <a:xfrm>
            <a:off x="1555331" y="3790468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지도 서비스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A30BB68-7855-4054-9B37-8C1C0597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95" y="1180997"/>
            <a:ext cx="4008267" cy="24794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FF5DBB-DAF9-455E-82A9-8A19721F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212" y="3921098"/>
            <a:ext cx="1939588" cy="17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FD23E-BF0F-4BAE-B5B5-EE3E0A34F33B}"/>
              </a:ext>
            </a:extLst>
          </p:cNvPr>
          <p:cNvGrpSpPr/>
          <p:nvPr/>
        </p:nvGrpSpPr>
        <p:grpSpPr>
          <a:xfrm>
            <a:off x="593393" y="-7"/>
            <a:ext cx="495177" cy="659362"/>
            <a:chOff x="714692" y="307910"/>
            <a:chExt cx="495177" cy="6593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55ED735-7476-44A5-9D13-032BB1AD53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8288B2C-DCCE-4857-AC10-20A5CF2FD0C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43753E-8FEB-49DD-BFEB-4966489AAB29}"/>
              </a:ext>
            </a:extLst>
          </p:cNvPr>
          <p:cNvSpPr txBox="1"/>
          <p:nvPr/>
        </p:nvSpPr>
        <p:spPr>
          <a:xfrm>
            <a:off x="1223558" y="363883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데이터분석 예상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6FCF4-5AFA-44ED-8AAD-67F8EE759715}"/>
              </a:ext>
            </a:extLst>
          </p:cNvPr>
          <p:cNvSpPr txBox="1"/>
          <p:nvPr/>
        </p:nvSpPr>
        <p:spPr>
          <a:xfrm>
            <a:off x="1716838" y="2080725"/>
            <a:ext cx="6922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암모니아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(NH3)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계절 중 여름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(6~8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월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가장 높을 것으로 예상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BE030-DBCE-4185-A0C9-862F33FB9E46}"/>
              </a:ext>
            </a:extLst>
          </p:cNvPr>
          <p:cNvSpPr txBox="1"/>
          <p:nvPr/>
        </p:nvSpPr>
        <p:spPr>
          <a:xfrm>
            <a:off x="1522144" y="1511898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암모니아의 계절별 농도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58D72-C217-42C6-832F-67478A832BF6}"/>
              </a:ext>
            </a:extLst>
          </p:cNvPr>
          <p:cNvSpPr txBox="1"/>
          <p:nvPr/>
        </p:nvSpPr>
        <p:spPr>
          <a:xfrm>
            <a:off x="1750025" y="4499258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습도가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높을시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암모니아 수치 증가 예상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4D49C-A11E-4E1E-9BAE-9E2187B5D68E}"/>
              </a:ext>
            </a:extLst>
          </p:cNvPr>
          <p:cNvSpPr txBox="1"/>
          <p:nvPr/>
        </p:nvSpPr>
        <p:spPr>
          <a:xfrm>
            <a:off x="1750025" y="4896583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온도가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높을시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암모니아 수치 증가 예상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05221-7912-4F1B-9485-4FBB42C94B68}"/>
              </a:ext>
            </a:extLst>
          </p:cNvPr>
          <p:cNvSpPr txBox="1"/>
          <p:nvPr/>
        </p:nvSpPr>
        <p:spPr>
          <a:xfrm>
            <a:off x="1555331" y="3790468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습도</a:t>
            </a:r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,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온도의 암모니아 상관관계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580008-ECE6-409A-9F7B-6DD1AE4CDFBB}"/>
              </a:ext>
            </a:extLst>
          </p:cNvPr>
          <p:cNvGrpSpPr/>
          <p:nvPr/>
        </p:nvGrpSpPr>
        <p:grpSpPr>
          <a:xfrm rot="10800000">
            <a:off x="11130764" y="6198638"/>
            <a:ext cx="495177" cy="659362"/>
            <a:chOff x="714692" y="307910"/>
            <a:chExt cx="495177" cy="65936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43709D-3E7B-4474-8E69-C4BC9DE9AA67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307910"/>
              <a:ext cx="0" cy="438538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C53DE75-1F34-4A4F-8E26-E5CDB5F47D2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2" y="746448"/>
              <a:ext cx="495177" cy="220824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213E78-2378-401D-AADE-2A6B9724F16E}"/>
              </a:ext>
            </a:extLst>
          </p:cNvPr>
          <p:cNvSpPr txBox="1"/>
          <p:nvPr/>
        </p:nvSpPr>
        <p:spPr>
          <a:xfrm>
            <a:off x="1750025" y="3143233"/>
            <a:ext cx="7183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- 1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시간 단위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(24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시간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농도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측정시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12~2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 사이가 높을 것으로 예상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EF9B0-FEDC-42EA-8D72-3BFD498C4220}"/>
              </a:ext>
            </a:extLst>
          </p:cNvPr>
          <p:cNvSpPr txBox="1"/>
          <p:nvPr/>
        </p:nvSpPr>
        <p:spPr>
          <a:xfrm>
            <a:off x="1555331" y="2574406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2) </a:t>
            </a:r>
            <a:r>
              <a:rPr lang="ko-KR" altLang="en-US" sz="2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암모니아의 시간별 농도</a:t>
            </a:r>
          </a:p>
        </p:txBody>
      </p:sp>
    </p:spTree>
    <p:extLst>
      <p:ext uri="{BB962C8B-B14F-4D97-AF65-F5344CB8AC3E}">
        <p14:creationId xmlns:p14="http://schemas.microsoft.com/office/powerpoint/2010/main" val="125867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202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 Black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ATDK</dc:creator>
  <cp:lastModifiedBy>ATDK</cp:lastModifiedBy>
  <cp:revision>9</cp:revision>
  <dcterms:created xsi:type="dcterms:W3CDTF">2021-12-13T17:33:53Z</dcterms:created>
  <dcterms:modified xsi:type="dcterms:W3CDTF">2021-12-13T17:56:52Z</dcterms:modified>
</cp:coreProperties>
</file>