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5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5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6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1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5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6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1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2A8A-42F3-4E79-9759-485745B29032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1CC5-EC31-443D-B12F-0F7601300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8132" y="186267"/>
            <a:ext cx="6129867" cy="651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516532" y="3276599"/>
            <a:ext cx="1744133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16532" y="4868332"/>
            <a:ext cx="1744133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16532" y="1684866"/>
            <a:ext cx="1744133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35131" y="4128074"/>
            <a:ext cx="1744133" cy="2116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Speaker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67012" y="4128074"/>
            <a:ext cx="2540001" cy="2116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67010" y="1524000"/>
            <a:ext cx="4912254" cy="214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57233" y="1921644"/>
            <a:ext cx="1885727" cy="1575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99599" y="1882400"/>
            <a:ext cx="193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Camera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7330" y="3504911"/>
            <a:ext cx="169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Speaker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21331" y="5096644"/>
            <a:ext cx="128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Mike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45762" y="4919705"/>
            <a:ext cx="92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5688" y="4732033"/>
            <a:ext cx="1837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Volume</a:t>
            </a:r>
          </a:p>
          <a:p>
            <a:r>
              <a:rPr lang="en-US" altLang="ko-KR" sz="3200" dirty="0" smtClean="0"/>
              <a:t>Control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5" idx="1"/>
          </p:cNvCxnSpPr>
          <p:nvPr/>
        </p:nvCxnSpPr>
        <p:spPr>
          <a:xfrm flipH="1">
            <a:off x="8127999" y="3797299"/>
            <a:ext cx="1388533" cy="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8128922" y="2181994"/>
            <a:ext cx="1388533" cy="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127999" y="5377912"/>
            <a:ext cx="1388533" cy="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45490" y="4916889"/>
            <a:ext cx="62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usb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8511112" y="3341742"/>
            <a:ext cx="62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usb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8515345" y="1752367"/>
            <a:ext cx="62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usb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432545" y="3923723"/>
            <a:ext cx="7493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Vosk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138894" y="761999"/>
            <a:ext cx="5808132" cy="5808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789354" y="74023"/>
            <a:ext cx="16631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Windows 10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37011" y="534857"/>
            <a:ext cx="31448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Vmware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ubumtu</a:t>
            </a:r>
            <a:r>
              <a:rPr lang="en-US" altLang="ko-KR" sz="2000" dirty="0" smtClean="0"/>
              <a:t> 20.04)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1443" y="1282064"/>
            <a:ext cx="16033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 Pipe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503330" y="1927449"/>
            <a:ext cx="1885727" cy="1563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57637" y="2478382"/>
            <a:ext cx="14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얼굴인식</a:t>
            </a:r>
            <a:endParaRPr lang="ko-KR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7081" y="2478381"/>
            <a:ext cx="191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손가락 인식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43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8132" y="186267"/>
            <a:ext cx="6129867" cy="65193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516532" y="3276599"/>
            <a:ext cx="1744133" cy="1041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16532" y="4868332"/>
            <a:ext cx="1744133" cy="1041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16532" y="1684866"/>
            <a:ext cx="1744133" cy="1041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35131" y="4128074"/>
            <a:ext cx="1744133" cy="21166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67012" y="4128074"/>
            <a:ext cx="2540001" cy="2116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67010" y="1524000"/>
            <a:ext cx="4912254" cy="214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57233" y="1921644"/>
            <a:ext cx="1885727" cy="157514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99599" y="1882400"/>
            <a:ext cx="193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Camera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7330" y="3504911"/>
            <a:ext cx="169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Speaker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21331" y="5096644"/>
            <a:ext cx="128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Mike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45762" y="4919705"/>
            <a:ext cx="92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STT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5688" y="4732033"/>
            <a:ext cx="1837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Volume</a:t>
            </a:r>
          </a:p>
          <a:p>
            <a:r>
              <a:rPr lang="en-US" altLang="ko-KR" sz="3200" dirty="0" smtClean="0"/>
              <a:t>Control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5" idx="1"/>
          </p:cNvCxnSpPr>
          <p:nvPr/>
        </p:nvCxnSpPr>
        <p:spPr>
          <a:xfrm flipH="1">
            <a:off x="8127999" y="3797299"/>
            <a:ext cx="1388533" cy="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8128922" y="2181994"/>
            <a:ext cx="1388533" cy="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127999" y="5377912"/>
            <a:ext cx="1388533" cy="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45490" y="4916889"/>
            <a:ext cx="62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usb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8511112" y="3341742"/>
            <a:ext cx="62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usb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8515345" y="1752367"/>
            <a:ext cx="622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usb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432545" y="3923723"/>
            <a:ext cx="7493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Vosk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138894" y="761999"/>
            <a:ext cx="5808132" cy="5808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789354" y="74023"/>
            <a:ext cx="16631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Windows 10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37011" y="534857"/>
            <a:ext cx="31448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Vmware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ubumtu</a:t>
            </a:r>
            <a:r>
              <a:rPr lang="en-US" altLang="ko-KR" sz="2000" dirty="0" smtClean="0"/>
              <a:t> 20.04)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1443" y="1282064"/>
            <a:ext cx="16033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Media Pipe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503330" y="1927449"/>
            <a:ext cx="1885727" cy="1563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57637" y="2478382"/>
            <a:ext cx="14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얼굴인식</a:t>
            </a:r>
            <a:endParaRPr lang="ko-KR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7081" y="2478381"/>
            <a:ext cx="191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손가락 인식</a:t>
            </a:r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106626" y="305538"/>
            <a:ext cx="1574015" cy="12184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5853" y="534857"/>
            <a:ext cx="115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/>
              <a:t>완료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0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jooyon</dc:creator>
  <cp:lastModifiedBy>jooyon</cp:lastModifiedBy>
  <cp:revision>6</cp:revision>
  <dcterms:created xsi:type="dcterms:W3CDTF">2023-05-28T13:21:43Z</dcterms:created>
  <dcterms:modified xsi:type="dcterms:W3CDTF">2023-05-28T14:02:05Z</dcterms:modified>
</cp:coreProperties>
</file>