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4" autoAdjust="0"/>
    <p:restoredTop sz="94671" autoAdjust="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13300-B7C6-4D1E-9BCA-F8867ED81D1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523AD-BB0F-4673-98BD-63245BA96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7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523AD-BB0F-4673-98BD-63245BA968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9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523AD-BB0F-4673-98BD-63245BA968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45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523AD-BB0F-4673-98BD-63245BA968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23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B680965-E738-4CFD-93DB-C5936B09A9C1}" type="datetime1">
              <a:rPr lang="en-US" smtClean="0"/>
              <a:t>11/17/2013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8C29BE4-2E7D-45A0-AEDF-91416076D1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0F17-694F-4360-BCF9-698FC5779E11}" type="datetime1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9BE4-2E7D-45A0-AEDF-91416076D1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F768-2796-49E9-8425-08BCF4984EFA}" type="datetime1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9BE4-2E7D-45A0-AEDF-91416076D1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03E7AC8-FE96-48D4-A343-04BD35E5FFBD}" type="datetime1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9BE4-2E7D-45A0-AEDF-91416076D1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529099D-E3F8-4309-8060-0236C6E66237}" type="datetime1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8C29BE4-2E7D-45A0-AEDF-91416076D1A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1BAC8FF-8283-4243-9087-DBD6D947DBBA}" type="datetime1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8C29BE4-2E7D-45A0-AEDF-91416076D1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20B1B09-E46A-4F9A-AE6C-B71F50D6B92B}" type="datetime1">
              <a:rPr lang="en-US" smtClean="0"/>
              <a:t>11/17/2013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8C29BE4-2E7D-45A0-AEDF-91416076D1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9BC-1AD8-4B76-AC48-B6D405551265}" type="datetime1">
              <a:rPr lang="en-US" smtClean="0"/>
              <a:t>11/17/2013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9BE4-2E7D-45A0-AEDF-91416076D1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FF530E2-2A3B-4C06-884B-4CAFA22AFCF2}" type="datetime1">
              <a:rPr lang="en-US" smtClean="0"/>
              <a:t>11/17/2013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8C29BE4-2E7D-45A0-AEDF-91416076D1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C96F690-C9C8-4016-9538-035273A3E9C1}" type="datetime1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8C29BE4-2E7D-45A0-AEDF-91416076D1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F11A648-2289-4A88-AC27-53AF69F94D15}" type="datetime1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8C29BE4-2E7D-45A0-AEDF-91416076D1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8263CCF-78C7-49D7-BD63-699083390AFF}" type="datetime1">
              <a:rPr lang="en-US" smtClean="0"/>
              <a:t>11/17/2013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8C29BE4-2E7D-45A0-AEDF-91416076D1A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6600" y="28575"/>
            <a:ext cx="4876800" cy="2667000"/>
          </a:xfrm>
        </p:spPr>
        <p:txBody>
          <a:bodyPr>
            <a:normAutofit/>
          </a:bodyPr>
          <a:lstStyle/>
          <a:p>
            <a:r>
              <a:rPr lang="en-US" sz="8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</a:t>
            </a:r>
            <a:r>
              <a:rPr lang="en-US" sz="9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SQL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28600" y="4343400"/>
            <a:ext cx="7010400" cy="2133600"/>
          </a:xfrm>
        </p:spPr>
        <p:txBody>
          <a:bodyPr>
            <a:normAutofit/>
          </a:bodyPr>
          <a:lstStyle/>
          <a:p>
            <a:pPr algn="ctr" rtl="1"/>
            <a:r>
              <a:rPr lang="fa-I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کاربرد :</a:t>
            </a: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 rtl="1"/>
            <a:r>
              <a:rPr lang="fa-I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پیاده سازی یک روش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indexing </a:t>
            </a:r>
            <a:r>
              <a:rPr lang="fa-I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fa-I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بر پایه ی یک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NOSQL Database</a:t>
            </a:r>
          </a:p>
        </p:txBody>
      </p:sp>
    </p:spTree>
    <p:extLst>
      <p:ext uri="{BB962C8B-B14F-4D97-AF65-F5344CB8AC3E}">
        <p14:creationId xmlns:p14="http://schemas.microsoft.com/office/powerpoint/2010/main" val="219097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506"/>
          </a:xfrm>
        </p:spPr>
        <p:txBody>
          <a:bodyPr>
            <a:normAutofit/>
          </a:bodyPr>
          <a:lstStyle/>
          <a:p>
            <a:pPr algn="r" rtl="1"/>
            <a:r>
              <a:rPr lang="fa-I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ساختار موتورهای جست وجو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43400" y="6553200"/>
            <a:ext cx="502920" cy="458121"/>
          </a:xfrm>
        </p:spPr>
        <p:txBody>
          <a:bodyPr/>
          <a:lstStyle/>
          <a:p>
            <a:r>
              <a:rPr lang="en-US" sz="4000" dirty="0" smtClean="0">
                <a:latin typeface="Arabic Typesetting"/>
                <a:cs typeface="Arabic Typesetting"/>
              </a:rPr>
              <a:t>٩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86001"/>
            <a:ext cx="6934200" cy="2435312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086600" cy="438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192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256506"/>
          </a:xfrm>
        </p:spPr>
        <p:txBody>
          <a:bodyPr/>
          <a:lstStyle/>
          <a:p>
            <a:pPr algn="l"/>
            <a:r>
              <a:rPr lang="en-US" dirty="0" smtClean="0"/>
              <a:t> 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Inverted Indexing: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8229600" cy="4572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480969"/>
            <a:ext cx="1386840" cy="377031"/>
          </a:xfrm>
        </p:spPr>
        <p:txBody>
          <a:bodyPr/>
          <a:lstStyle/>
          <a:p>
            <a:r>
              <a:rPr lang="en-US" sz="4000" dirty="0" smtClean="0">
                <a:latin typeface="Arabic Typesetting"/>
                <a:cs typeface="Arabic Typesetting"/>
              </a:rPr>
              <a:t>١٠</a:t>
            </a:r>
            <a:endParaRPr lang="en-US" sz="4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3675"/>
            <a:ext cx="8229600" cy="1583764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8229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417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76200"/>
            <a:ext cx="6553200" cy="9856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10000" y="6019800"/>
            <a:ext cx="1539240" cy="686721"/>
          </a:xfrm>
        </p:spPr>
        <p:txBody>
          <a:bodyPr/>
          <a:lstStyle/>
          <a:p>
            <a:r>
              <a:rPr lang="en-US" sz="4000" dirty="0" smtClean="0">
                <a:latin typeface="Arabic Typesetting"/>
                <a:cs typeface="Arabic Typesetting"/>
              </a:rPr>
              <a:t>١١</a:t>
            </a:r>
            <a:endParaRPr lang="en-US" sz="4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05000"/>
            <a:ext cx="4038600" cy="38862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3581400" cy="3886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686800" cy="4432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523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810000" y="6397421"/>
            <a:ext cx="1539240" cy="458121"/>
          </a:xfrm>
        </p:spPr>
        <p:txBody>
          <a:bodyPr/>
          <a:lstStyle/>
          <a:p>
            <a:r>
              <a:rPr lang="en-US" sz="4000" dirty="0" smtClean="0">
                <a:latin typeface="Arabic Typesetting"/>
                <a:cs typeface="Arabic Typesetting"/>
              </a:rPr>
              <a:t>١٢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-457200" y="41148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abic Typesetting"/>
                <a:cs typeface="Arabic Typesetting"/>
              </a:rPr>
              <a:t>٣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abic Typesetting"/>
                <a:cs typeface="+mj-cs"/>
              </a:rPr>
              <a:t>. </a:t>
            </a:r>
            <a:r>
              <a:rPr lang="fa-IR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abic Typesetting"/>
                <a:cs typeface="+mj-cs"/>
              </a:rPr>
              <a:t> </a:t>
            </a:r>
            <a:r>
              <a:rPr lang="fa-I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abic Typesetting"/>
                <a:cs typeface="+mj-cs"/>
              </a:rPr>
              <a:t>پیاده سازی یک روش  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cs typeface="+mj-cs"/>
              </a:rPr>
              <a:t>indexing</a:t>
            </a:r>
            <a:r>
              <a:rPr lang="fa-I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abic Typesetting"/>
                <a:cs typeface="+mj-cs"/>
              </a:rPr>
              <a:t> بر پایه ی   </a:t>
            </a:r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abic Typesetting"/>
                <a:cs typeface="+mj-cs"/>
              </a:rPr>
              <a:t> 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abic Typesetting"/>
                <a:cs typeface="+mj-cs"/>
              </a:rPr>
              <a:t>   </a:t>
            </a:r>
            <a:r>
              <a:rPr lang="fa-I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abic Typesetting"/>
                <a:cs typeface="+mj-cs"/>
              </a:rPr>
              <a:t>    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cs typeface="+mj-cs"/>
              </a:rPr>
              <a:t>Neo4j</a:t>
            </a:r>
            <a:r>
              <a:rPr lang="en-US" sz="4000" dirty="0" smtClean="0">
                <a:latin typeface="+mj-lt"/>
                <a:cs typeface="+mj-cs"/>
              </a:rPr>
              <a:t>     </a:t>
            </a:r>
            <a:r>
              <a:rPr lang="fa-IR" sz="4000" dirty="0" smtClean="0">
                <a:latin typeface="+mj-lt"/>
                <a:cs typeface="Arabic Typesetting"/>
              </a:rPr>
              <a:t>  </a:t>
            </a:r>
            <a:r>
              <a:rPr lang="en-US" sz="4000" dirty="0" smtClean="0">
                <a:latin typeface="+mj-lt"/>
                <a:cs typeface="Arabic Typesetting"/>
              </a:rPr>
              <a:t> </a:t>
            </a:r>
            <a:r>
              <a:rPr lang="fa-IR" sz="4000" dirty="0" smtClean="0">
                <a:latin typeface="+mj-lt"/>
                <a:cs typeface="Arabic Typesetting"/>
              </a:rPr>
              <a:t> 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836769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534400" cy="6248400"/>
          </a:xfrm>
        </p:spPr>
        <p:txBody>
          <a:bodyPr>
            <a:normAutofit fontScale="90000"/>
          </a:bodyPr>
          <a:lstStyle/>
          <a:p>
            <a:pPr marL="1227582" indent="-742950">
              <a:buFont typeface="+mj-lt"/>
              <a:buAutoNum type="arabicPeriod"/>
            </a:pP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Mobl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a. Majlesi</a:t>
            </a:r>
            <a:b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i. Abri</a:t>
            </a:r>
            <a:b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ii. Choobi</a:t>
            </a:r>
            <a:b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sym typeface="Wingdings" panose="05000000000000000000" pitchFamily="2" charset="2"/>
              </a:rPr>
              <a:t> Sabz</a:t>
            </a:r>
            <a:b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sym typeface="Wingdings" panose="05000000000000000000" pitchFamily="2" charset="2"/>
              </a:rPr>
            </a:b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sym typeface="Wingdings" panose="05000000000000000000" pitchFamily="2" charset="2"/>
              </a:rPr>
              <a:t>         Zard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sym typeface="Wingdings" panose="05000000000000000000" pitchFamily="2" charset="2"/>
              </a:rPr>
              <a:t/>
            </a:r>
            <a:b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sym typeface="Wingdings" panose="05000000000000000000" pitchFamily="2" charset="2"/>
              </a:rPr>
            </a:b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sym typeface="Wingdings" panose="05000000000000000000" pitchFamily="2" charset="2"/>
              </a:rPr>
              <a:t>b. Rahati</a:t>
            </a:r>
            <a:b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sym typeface="Wingdings" panose="05000000000000000000" pitchFamily="2" charset="2"/>
              </a:rPr>
            </a:b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sym typeface="Wingdings" panose="05000000000000000000" pitchFamily="2" charset="2"/>
              </a:rPr>
              <a:t>   i. Choobi</a:t>
            </a:r>
            <a:b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sym typeface="Wingdings" panose="05000000000000000000" pitchFamily="2" charset="2"/>
              </a:rPr>
            </a:b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sym typeface="Wingdings" panose="05000000000000000000" pitchFamily="2" charset="2"/>
              </a:rPr>
              <a:t>        Zard</a:t>
            </a:r>
            <a:b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sym typeface="Wingdings" panose="05000000000000000000" pitchFamily="2" charset="2"/>
              </a:rPr>
            </a:b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sym typeface="Wingdings" panose="05000000000000000000" pitchFamily="2" charset="2"/>
              </a:rPr>
              <a:t>        Abi</a:t>
            </a: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4191000" y="6399879"/>
            <a:ext cx="929640" cy="458121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ctr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smtClean="0">
                <a:latin typeface="Arabic Typesetting"/>
                <a:cs typeface="Arabic Typesetting"/>
              </a:rPr>
              <a:t>١٣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36629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139903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DAG Graph (</a:t>
            </a:r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irected acyclic graph)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2600"/>
            <a:ext cx="8229600" cy="4419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91000" y="6399879"/>
            <a:ext cx="929640" cy="458121"/>
          </a:xfrm>
        </p:spPr>
        <p:txBody>
          <a:bodyPr/>
          <a:lstStyle/>
          <a:p>
            <a:r>
              <a:rPr lang="en-US" sz="4000" dirty="0" smtClean="0">
                <a:latin typeface="Arabic Typesetting"/>
                <a:cs typeface="Arabic Typesetting"/>
              </a:rPr>
              <a:t>١٤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4344734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0"/>
          </a:xfrm>
        </p:spPr>
        <p:txBody>
          <a:bodyPr>
            <a:normAutofit/>
          </a:bodyPr>
          <a:lstStyle/>
          <a:p>
            <a:r>
              <a:rPr lang="en-US" sz="4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References:</a:t>
            </a:r>
            <a:br>
              <a:rPr lang="en-US" sz="4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7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r>
              <a:rPr lang="en-US" sz="27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docs.neo4j.org</a:t>
            </a:r>
            <a:br>
              <a:rPr lang="en-US" sz="27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7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2. </a:t>
            </a:r>
            <a:r>
              <a:rPr lang="en-US" sz="27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stackoverflow.com</a:t>
            </a:r>
            <a:br>
              <a:rPr lang="en-US" sz="27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7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</a:t>
            </a:r>
            <a:r>
              <a:rPr lang="en-US" sz="27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3. github.com</a:t>
            </a:r>
            <a:br>
              <a:rPr lang="en-US" sz="27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7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4. </a:t>
            </a:r>
            <a:r>
              <a:rPr lang="en-US" sz="27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groups.google.com</a:t>
            </a:r>
            <a:br>
              <a:rPr lang="en-US" sz="27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7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5. gogseo.com</a:t>
            </a:r>
            <a:br>
              <a:rPr lang="en-US" sz="27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7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6. </a:t>
            </a:r>
            <a:r>
              <a:rPr lang="en-US" sz="27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dzone.com</a:t>
            </a:r>
            <a:br>
              <a:rPr lang="en-US" sz="27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7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7. </a:t>
            </a:r>
            <a:r>
              <a:rPr lang="en-US" sz="27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rosettacode.org</a:t>
            </a:r>
            <a:br>
              <a:rPr lang="en-US" sz="27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7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8. </a:t>
            </a:r>
            <a:r>
              <a:rPr lang="en-US" sz="27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datastax.com</a:t>
            </a:r>
            <a:br>
              <a:rPr lang="en-US" sz="27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7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9. </a:t>
            </a:r>
            <a:r>
              <a:rPr lang="en-US" sz="27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wiki.apache.org</a:t>
            </a:r>
            <a:br>
              <a:rPr lang="en-US" sz="27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7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10. wikipedia.org</a:t>
            </a:r>
            <a:br>
              <a:rPr lang="en-US" sz="27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7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11. </a:t>
            </a:r>
            <a:r>
              <a:rPr lang="en-US" sz="27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blog.jelastic.com</a:t>
            </a:r>
            <a:br>
              <a:rPr lang="en-US" sz="27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7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12. </a:t>
            </a:r>
            <a:r>
              <a:rPr lang="en-US" sz="27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</a:t>
            </a:r>
            <a:r>
              <a:rPr lang="en-US" sz="27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rofessional Nosql   (written by Tiwari)</a:t>
            </a:r>
            <a:endParaRPr lang="en-US" sz="27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69047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1000"/>
            <a:ext cx="8229600" cy="60198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91918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05800" cy="5714999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r" rtl="1"/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fa-IR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fa-IR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fa-I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abic Typesetting"/>
                <a:cs typeface="Arabic Typesetting"/>
              </a:rPr>
              <a:t>٢</a:t>
            </a:r>
            <a:r>
              <a:rPr lang="fa-I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معرفی ساختار 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Search Engine</a:t>
            </a:r>
            <a:r>
              <a:rPr lang="fa-I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ها و 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Neo4j Database    </a:t>
            </a:r>
            <a:b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fa-I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٣</a:t>
            </a:r>
            <a:r>
              <a:rPr lang="fa-I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پیاده سازی یک روش 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indexing</a:t>
            </a:r>
            <a:r>
              <a:rPr lang="fa-I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بر پایه ی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</a:t>
            </a:r>
            <a:r>
              <a:rPr lang="fa-I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Neo4j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7800" y="442452"/>
            <a:ext cx="6749845" cy="707886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 rtl="1"/>
            <a:r>
              <a:rPr lang="fa-I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abic Typesetting"/>
                <a:cs typeface="+mj-cs"/>
              </a:rPr>
              <a:t>١</a:t>
            </a:r>
            <a:r>
              <a:rPr lang="fa-I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cs typeface="+mj-cs"/>
              </a:rPr>
              <a:t>. معرفی 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cs typeface="+mj-cs"/>
              </a:rPr>
              <a:t>Database</a:t>
            </a:r>
            <a:r>
              <a:rPr lang="fa-I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cs typeface="+mj-cs"/>
              </a:rPr>
              <a:t> های 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cs typeface="+mj-cs"/>
              </a:rPr>
              <a:t>  NOSQL</a:t>
            </a:r>
            <a:endParaRPr lang="en-US" sz="4000" dirty="0">
              <a:latin typeface="+mj-lt"/>
              <a:cs typeface="+mj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8200" y="6858000"/>
            <a:ext cx="350520" cy="471948"/>
          </a:xfrm>
        </p:spPr>
        <p:txBody>
          <a:bodyPr/>
          <a:lstStyle/>
          <a:p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abic Typesetting"/>
                <a:cs typeface="Arabic Typesetting"/>
              </a:rPr>
              <a:t>١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33731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3886200" cy="4038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989" y="2765726"/>
            <a:ext cx="2649021" cy="24393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4419600" y="666257"/>
            <a:ext cx="3733800" cy="76944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/>
              <a:t> </a:t>
            </a: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NOSQL</a:t>
            </a:r>
            <a:r>
              <a:rPr lang="fa-IR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</a:t>
            </a:r>
            <a:r>
              <a:rPr lang="fa-IR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+mj-cs"/>
              </a:rPr>
              <a:t>چیست</a:t>
            </a:r>
            <a:r>
              <a:rPr lang="fa-IR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؟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444181" y="6477000"/>
            <a:ext cx="502920" cy="454152"/>
          </a:xfrm>
        </p:spPr>
        <p:txBody>
          <a:bodyPr/>
          <a:lstStyle/>
          <a:p>
            <a:r>
              <a:rPr lang="en-US" sz="4000" dirty="0" smtClean="0">
                <a:latin typeface="Arabic Typesetting"/>
                <a:cs typeface="Arabic Typesetting"/>
              </a:rPr>
              <a:t>٢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0348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0" y="381000"/>
            <a:ext cx="694944" cy="5943600"/>
          </a:xfrm>
        </p:spPr>
        <p:txBody>
          <a:bodyPr/>
          <a:lstStyle/>
          <a:p>
            <a:r>
              <a:rPr lang="fa-IR" dirty="0" smtClean="0"/>
              <a:t>          </a:t>
            </a:r>
            <a:r>
              <a:rPr lang="fa-IR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fa-IR" sz="3200" b="1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ویژگی ها ی این نوع دیتا بیس ها</a:t>
            </a:r>
            <a:endParaRPr lang="en-US" sz="3200" b="1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038600" y="152400"/>
            <a:ext cx="3733800" cy="2667000"/>
          </a:xfrm>
        </p:spPr>
        <p:txBody>
          <a:bodyPr>
            <a:normAutofit fontScale="92500" lnSpcReduction="20000"/>
          </a:bodyPr>
          <a:lstStyle/>
          <a:p>
            <a:pPr algn="r" rtl="1"/>
            <a:endParaRPr lang="en-US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+mj-cs"/>
            </a:endParaRPr>
          </a:p>
          <a:p>
            <a:pPr algn="r" rtl="1"/>
            <a:endParaRPr lang="en-US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+mj-cs"/>
            </a:endParaRPr>
          </a:p>
          <a:p>
            <a:pPr algn="r" rtl="1"/>
            <a:r>
              <a:rPr lang="fa-IR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+mj-cs"/>
              </a:rPr>
              <a:t> طراحی بدون 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+mj-cs"/>
              </a:rPr>
              <a:t>Schema</a:t>
            </a:r>
          </a:p>
          <a:p>
            <a:pPr algn="r" rtl="1"/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+mj-cs"/>
            </a:endParaRPr>
          </a:p>
          <a:p>
            <a:pPr algn="l"/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+mj-cs"/>
              </a:rPr>
              <a:t>     Scalability</a:t>
            </a:r>
          </a:p>
          <a:p>
            <a:pPr algn="l"/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+mj-cs"/>
              </a:rPr>
              <a:t>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+mj-cs"/>
              </a:rPr>
              <a:t>           </a:t>
            </a:r>
          </a:p>
          <a:p>
            <a:pPr algn="l"/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+mj-cs"/>
              </a:rPr>
              <a:t>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+mj-cs"/>
              </a:rPr>
              <a:t>             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+mj-cs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38201"/>
            <a:ext cx="3505199" cy="5486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667000"/>
            <a:ext cx="35052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14401" y="104436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Map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1044366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Reduce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1071093"/>
            <a:ext cx="761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Shuffle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4572000" y="6477000"/>
            <a:ext cx="502920" cy="481780"/>
          </a:xfrm>
        </p:spPr>
        <p:txBody>
          <a:bodyPr/>
          <a:lstStyle/>
          <a:p>
            <a:r>
              <a:rPr lang="en-US" sz="4000" dirty="0" smtClean="0">
                <a:latin typeface="Arabic Typesetting"/>
                <a:cs typeface="Arabic Typesetting"/>
              </a:rPr>
              <a:t>٣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3858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99306"/>
          </a:xfrm>
        </p:spPr>
        <p:txBody>
          <a:bodyPr/>
          <a:lstStyle/>
          <a:p>
            <a:pPr algn="r" rtl="1"/>
            <a:r>
              <a:rPr lang="fa-IR" dirty="0" smtClean="0"/>
              <a:t>  </a:t>
            </a:r>
            <a:r>
              <a:rPr lang="fa-I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انواع دیتابیس های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fa-I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NOSQL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1447800"/>
            <a:ext cx="3962400" cy="2514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349106"/>
            <a:ext cx="4038600" cy="23225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4349107"/>
            <a:ext cx="4038600" cy="23225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4297680" y="6553199"/>
            <a:ext cx="502920" cy="269295"/>
          </a:xfrm>
        </p:spPr>
        <p:txBody>
          <a:bodyPr/>
          <a:lstStyle/>
          <a:p>
            <a:r>
              <a:rPr lang="en-US" sz="4000" dirty="0" smtClean="0">
                <a:latin typeface="Arabic Typesetting"/>
                <a:cs typeface="Arabic Typesetting"/>
              </a:rPr>
              <a:t>٤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19" y="1382818"/>
            <a:ext cx="4063182" cy="26454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4331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ACIDITY &amp; CAP Theorem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58937"/>
            <a:ext cx="4038600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236228" y="6221105"/>
            <a:ext cx="502920" cy="631979"/>
          </a:xfrm>
        </p:spPr>
        <p:txBody>
          <a:bodyPr/>
          <a:lstStyle/>
          <a:p>
            <a:r>
              <a:rPr lang="en-US" sz="4000" dirty="0" smtClean="0">
                <a:latin typeface="Arabic Typesetting"/>
                <a:cs typeface="Arabic Typesetting"/>
              </a:rPr>
              <a:t>٥</a:t>
            </a:r>
            <a:endParaRPr lang="en-US" sz="4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76400"/>
            <a:ext cx="4035425" cy="45545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490" y="1676400"/>
            <a:ext cx="4141839" cy="45545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56736"/>
            <a:ext cx="4038600" cy="45643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14569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05398" cy="6153912"/>
          </a:xfrm>
        </p:spPr>
        <p:txBody>
          <a:bodyPr/>
          <a:lstStyle/>
          <a:p>
            <a:r>
              <a:rPr lang="en-US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Cloud Database</a:t>
            </a:r>
            <a:endParaRPr lang="en-US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SaaS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297367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VM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04800"/>
            <a:ext cx="6858000" cy="30178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429000"/>
            <a:ext cx="6858000" cy="29717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05400" y="6400800"/>
            <a:ext cx="502920" cy="573024"/>
          </a:xfrm>
        </p:spPr>
        <p:txBody>
          <a:bodyPr/>
          <a:lstStyle/>
          <a:p>
            <a:r>
              <a:rPr lang="en-US" sz="4000" dirty="0" smtClean="0">
                <a:latin typeface="Arabic Typesetting"/>
                <a:cs typeface="Arabic Typesetting"/>
              </a:rPr>
              <a:t>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6063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5.55112E-17 C 0.03195 5.55112E-17 0.05834 0.01528 0.05834 0.03495 C 0.05834 0.05463 0.03195 0.07106 -3.33333E-6 0.07106 C -0.03246 0.07106 -0.05833 0.05463 -0.05833 0.03495 C -0.05833 0.01528 -0.03246 5.55112E-17 -3.33333E-6 5.55112E-17 Z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C 0.03246 -2.22222E-6 0.05937 0.0169 0.05937 0.03889 C 0.05937 0.05996 0.03246 0.07778 1.66667E-6 0.07778 C -0.03299 0.07778 -0.05938 0.05996 -0.05938 0.03889 C -0.05938 0.0169 -0.03299 -2.22222E-6 1.66667E-6 -2.22222E-6 Z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506"/>
          </a:xfrm>
        </p:spPr>
        <p:txBody>
          <a:bodyPr>
            <a:noAutofit/>
          </a:bodyPr>
          <a:lstStyle/>
          <a:p>
            <a:pPr algn="r" rtl="1"/>
            <a:r>
              <a:rPr lang="fa-IR" sz="4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در ادامه...</a:t>
            </a:r>
            <a:endParaRPr lang="en-US" sz="4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71600"/>
            <a:ext cx="7620000" cy="4800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419600" y="6707124"/>
            <a:ext cx="502920" cy="301752"/>
          </a:xfrm>
        </p:spPr>
        <p:txBody>
          <a:bodyPr/>
          <a:lstStyle/>
          <a:p>
            <a:r>
              <a:rPr lang="en-US" sz="4000" dirty="0" smtClean="0">
                <a:latin typeface="Arabic Typesetting"/>
                <a:cs typeface="Arabic Typesetting"/>
              </a:rPr>
              <a:t>٧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3703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0"/>
            <a:ext cx="8229600" cy="1752600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fa-I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fa-I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fa-I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٣. </a:t>
            </a:r>
            <a:r>
              <a:rPr lang="fa-I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پیاده سازی یک روش 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indexing</a:t>
            </a:r>
            <a:r>
              <a:rPr lang="fa-I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بر پایه ی 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Neo4j    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19600" y="6529209"/>
            <a:ext cx="502920" cy="301752"/>
          </a:xfrm>
        </p:spPr>
        <p:txBody>
          <a:bodyPr/>
          <a:lstStyle/>
          <a:p>
            <a:r>
              <a:rPr lang="en-US" sz="4000" dirty="0" smtClean="0">
                <a:latin typeface="Arabic Typesetting"/>
                <a:cs typeface="Arabic Typesetting"/>
              </a:rPr>
              <a:t>٨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828800"/>
            <a:ext cx="7164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٢</a:t>
            </a:r>
            <a:r>
              <a:rPr lang="fa-IR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. </a:t>
            </a:r>
            <a:r>
              <a:rPr lang="fa-IR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abic Typesetting" panose="03020402040406030203" pitchFamily="66" charset="-78"/>
                <a:cs typeface="+mj-cs"/>
              </a:rPr>
              <a:t>معرفی </a:t>
            </a:r>
            <a:r>
              <a:rPr lang="fa-I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abic Typesetting" panose="03020402040406030203" pitchFamily="66" charset="-78"/>
                <a:cs typeface="+mj-cs"/>
              </a:rPr>
              <a:t>ساختار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abic Typesetting" panose="03020402040406030203" pitchFamily="66" charset="-78"/>
                <a:cs typeface="+mj-cs"/>
              </a:rPr>
              <a:t> 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cs typeface="Arabic Typesetting" panose="03020402040406030203" pitchFamily="66" charset="-78"/>
              </a:rPr>
              <a:t>Search </a:t>
            </a:r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cs typeface="Arabic Typesetting" panose="03020402040406030203" pitchFamily="66" charset="-78"/>
              </a:rPr>
              <a:t>Engine</a:t>
            </a:r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fa-I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abic Typesetting" panose="03020402040406030203" pitchFamily="66" charset="-78"/>
                <a:cs typeface="+mj-cs"/>
              </a:rPr>
              <a:t>ها و  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abic Typesetting" panose="03020402040406030203" pitchFamily="66" charset="-78"/>
                <a:cs typeface="+mj-cs"/>
              </a:rPr>
              <a:t> </a:t>
            </a:r>
            <a:r>
              <a:rPr lang="fa-I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abic Typesetting" panose="03020402040406030203" pitchFamily="66" charset="-78"/>
                <a:cs typeface="+mj-cs"/>
              </a:rPr>
              <a:t>   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Database</a:t>
            </a:r>
            <a:r>
              <a:rPr lang="fa-I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 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Neo4</a:t>
            </a:r>
            <a:r>
              <a:rPr lang="en-US" sz="4000" dirty="0" smtClean="0"/>
              <a:t>j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09111144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3931</TotalTime>
  <Words>119</Words>
  <Application>Microsoft Office PowerPoint</Application>
  <PresentationFormat>On-screen Show (4:3)</PresentationFormat>
  <Paragraphs>48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Verve</vt:lpstr>
      <vt:lpstr>NOSQL  </vt:lpstr>
      <vt:lpstr>  ٢. معرفی ساختار Search Engine ها و Neo4j Database      ٣. پیاده سازی یک روش indexing بر پایه ی     Neo4j</vt:lpstr>
      <vt:lpstr>PowerPoint Presentation</vt:lpstr>
      <vt:lpstr>           ویژگی ها ی این نوع دیتا بیس ها</vt:lpstr>
      <vt:lpstr>  انواع دیتابیس های  NOSQL</vt:lpstr>
      <vt:lpstr>           ACIDITY &amp; CAP Theorem</vt:lpstr>
      <vt:lpstr>Cloud Database</vt:lpstr>
      <vt:lpstr>در ادامه...</vt:lpstr>
      <vt:lpstr>   ٣. پیاده سازی یک روش indexing بر پایه ی Neo4j    </vt:lpstr>
      <vt:lpstr>ساختار موتورهای جست وجو</vt:lpstr>
      <vt:lpstr>  Inverted Indexing:</vt:lpstr>
      <vt:lpstr>PowerPoint Presentation</vt:lpstr>
      <vt:lpstr>PowerPoint Presentation</vt:lpstr>
      <vt:lpstr>Mobl a. Majlesi     i. Abri     ii. Choobi           Sabz           Zard b. Rahati     i. Choobi          Zard          Abi </vt:lpstr>
      <vt:lpstr>DAG Graph (directed acyclic graph)</vt:lpstr>
      <vt:lpstr>References:  1. docs.neo4j.org   2. stackoverflow.com   3. github.com   4. groups.google.com   5. gogseo.com   6. dzone.com   7. rosettacode.org   8. datastax.com   9. wiki.apache.org   10. wikipedia.org   11. blog.jelastic.com   12. Professional Nosql   (written by Tiwari)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fereshteh</dc:creator>
  <cp:lastModifiedBy>fereshteh</cp:lastModifiedBy>
  <cp:revision>52</cp:revision>
  <dcterms:created xsi:type="dcterms:W3CDTF">2013-11-13T05:11:25Z</dcterms:created>
  <dcterms:modified xsi:type="dcterms:W3CDTF">2013-11-17T07:42:07Z</dcterms:modified>
</cp:coreProperties>
</file>