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00"/>
  </p:normalViewPr>
  <p:slideViewPr>
    <p:cSldViewPr snapToGrid="0" snapToObjects="1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52E9-95CB-6F49-8ADD-AFA83A01A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82374-F9A7-DE4A-82C1-364D7D6C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6AD-987E-D34D-A2EA-FE73BB7F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5F33-454E-D147-9919-50E9C151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A461-C694-EF46-90A0-E80CAD20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FFA5-06B6-2147-847D-0FFDCD59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60DE6-C390-A54A-89ED-A4CAE48F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D390-EF97-4344-9775-7F67D02D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F250-A7C6-D244-A915-157ED443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9BB31-3670-2546-951F-40C042B1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EF9AB-0BC1-9E4A-9ABC-8586B46BE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E250-39E7-5A4C-AC3C-5995FAE3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9B9C-E48D-214A-89D6-5A02427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BDFB-7392-E44F-9A52-9BFDBDF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AF52-6C89-EF44-AFCD-38D8C4F8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2DF5-2D10-CF4F-939F-E8ACB742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2C6A-2DFA-444A-B6E7-A8C09D24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106A-3254-0345-83CE-A48DE72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1A37-49C4-F944-A04C-A2F74235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0C27-DB57-B44E-9B39-7FFDAF49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84B1-7387-8542-86CA-BED4136E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188F-F7B8-5B4C-BF60-6B6427E1C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1E23-5566-2C4C-9BA1-FC825886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B508-8A96-474F-8EE6-01EBA222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4BA3-ADCB-154F-9F6C-FC4ACBF0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ABDD-A3BA-704A-B99E-3108783D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B6DA-9E36-A840-BC93-7F1BF18B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49BD9-50D5-1B41-A75C-7D7D8D43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0CC0-B207-0841-B10D-01401BEE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612F-CD21-6348-84B2-A203EAC2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127F-8E87-754D-9AB3-F2B0D5E6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5EC6-3745-ED4A-8D04-72EA9D7B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8654-6BD7-8148-90A7-29C42EA0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40FF5-046A-8447-BA12-41D99F2F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F1DBA-8169-FB43-B77B-14B285A56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CA9E-A24D-F54C-9357-7F3118BE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717B4-4EC9-E141-B22E-4CF5512E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24681-4440-3E49-88DE-96050E71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E5BA6-7D3F-064A-9D53-130B13A0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137-4D3B-4545-A224-F1DD7D32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90560-ADEE-D94D-A3ED-57027971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79FA-0122-2A4D-A08E-B92EC72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F398F-DF25-AB42-8B97-8B2D210A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B34ED-6448-404A-A88E-5636519F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C4034-8723-1447-9A8E-CF0970A1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5FEE9-D640-AF40-B357-9A33AACD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A27-CBC5-B14C-87A1-C60C9339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2D75-0505-A348-BD21-022C7D6A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B293-6496-C446-ADE8-1AD8D803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29A32-F149-994C-ABEF-FC5E0F9A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C500-D662-AE41-B803-AD8DE796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373F8-B4AF-604E-A774-4ED816CE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EFDB-B9D3-9C48-BB62-06B7E191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3CDFB-B28D-E245-B02C-DD00196BB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F7D7-1C50-624D-BD55-C1FA88F03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A9BD8-AB61-7549-93D0-4DBDB29F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042A-03D9-C34E-A97A-53737F3A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2CCE-02D9-EC48-ADC0-702638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C9664-FCC7-8F4E-893C-250489D5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9BAD-8C1F-7A4C-B942-0E5F4B1E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CF3B-D29C-0C4D-9F86-26D1FFC5A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2F54-ADAB-7F47-8BFD-FCAFFEB4B9C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24B2-AD42-D745-9373-97C88DC5C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4F51-F86E-094D-80DC-AC336B8A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F725-2584-9B48-9289-1470023A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523-D9E8-6A43-959E-9C82E78BC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5CD85-1DD8-FC43-91FA-2C106F2B9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</p:spTree>
    <p:extLst>
      <p:ext uri="{BB962C8B-B14F-4D97-AF65-F5344CB8AC3E}">
        <p14:creationId xmlns:p14="http://schemas.microsoft.com/office/powerpoint/2010/main" val="331746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45A-B0F7-2A4B-B517-F6594B74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8" y="304801"/>
            <a:ext cx="6789909" cy="6192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//default constructor: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Vehicle(){speed=0.0; wheels=4;}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//Parameterized 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w, double s): wheels(w),  speed(s) {}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//another Parameterized 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w, double s) {wheels=w;  speed=s;}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//Parameterized with default values:</a:t>
            </a:r>
          </a:p>
          <a:p>
            <a:pPr marL="0" indent="0">
              <a:buNone/>
            </a:pPr>
            <a:r>
              <a:rPr lang="en-US" sz="2000" dirty="0"/>
              <a:t>	Vehicle(</a:t>
            </a:r>
            <a:r>
              <a:rPr lang="en-US" sz="2000" dirty="0" err="1"/>
              <a:t>int</a:t>
            </a:r>
            <a:r>
              <a:rPr lang="en-US" sz="2000" dirty="0"/>
              <a:t> w=4, double s=0.0): wheels(w),  speed(s)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1B2D3-1968-B848-A393-81E70106F493}"/>
              </a:ext>
            </a:extLst>
          </p:cNvPr>
          <p:cNvSpPr txBox="1"/>
          <p:nvPr/>
        </p:nvSpPr>
        <p:spPr>
          <a:xfrm>
            <a:off x="7124326" y="1508204"/>
            <a:ext cx="4443909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Vehicle.car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Vehicle.bicycle</a:t>
            </a:r>
            <a:r>
              <a:rPr lang="en-US" sz="2000" dirty="0"/>
              <a:t>(2,5.4);</a:t>
            </a:r>
          </a:p>
          <a:p>
            <a:r>
              <a:rPr lang="en-US" sz="2000" dirty="0" err="1"/>
              <a:t>Vehicle.unicycle</a:t>
            </a:r>
            <a:r>
              <a:rPr lang="en-US" sz="2000" dirty="0"/>
              <a:t>(1);</a:t>
            </a:r>
          </a:p>
          <a:p>
            <a:endParaRPr lang="en-US" sz="2000" dirty="0"/>
          </a:p>
          <a:p>
            <a:r>
              <a:rPr lang="en-US" sz="2000" dirty="0" err="1"/>
              <a:t>car.get_speed</a:t>
            </a:r>
            <a:r>
              <a:rPr lang="en-US" sz="2000" dirty="0"/>
              <a:t>();		returns-&gt;0.0</a:t>
            </a:r>
          </a:p>
          <a:p>
            <a:r>
              <a:rPr lang="en-US" sz="2000" dirty="0" err="1"/>
              <a:t>bicylce.get_speed</a:t>
            </a:r>
            <a:r>
              <a:rPr lang="en-US" sz="2000" dirty="0"/>
              <a:t>(); 	returns -&gt;5.4</a:t>
            </a:r>
          </a:p>
          <a:p>
            <a:r>
              <a:rPr lang="en-US" sz="2000" dirty="0" err="1"/>
              <a:t>unicycle.get_speed</a:t>
            </a:r>
            <a:r>
              <a:rPr lang="en-US" sz="2000" dirty="0"/>
              <a:t>();	returns-&gt; 0.0</a:t>
            </a:r>
          </a:p>
          <a:p>
            <a:endParaRPr lang="en-US" sz="2000" dirty="0"/>
          </a:p>
          <a:p>
            <a:r>
              <a:rPr lang="en-US" sz="2000" dirty="0" err="1"/>
              <a:t>car.set_speed</a:t>
            </a:r>
            <a:r>
              <a:rPr lang="en-US" sz="2000" dirty="0"/>
              <a:t>(25.2);</a:t>
            </a:r>
          </a:p>
          <a:p>
            <a:r>
              <a:rPr lang="en-US" sz="2000" dirty="0" err="1"/>
              <a:t>car.get_speed</a:t>
            </a:r>
            <a:r>
              <a:rPr lang="en-US" sz="2000" dirty="0"/>
              <a:t>();		returns-&gt;25.2;</a:t>
            </a:r>
          </a:p>
          <a:p>
            <a:endParaRPr lang="en-US" sz="2000" dirty="0"/>
          </a:p>
          <a:p>
            <a:r>
              <a:rPr lang="en-US" sz="2000" dirty="0" err="1"/>
              <a:t>Vehicle.truck</a:t>
            </a:r>
            <a:r>
              <a:rPr lang="en-US" sz="2000" dirty="0"/>
              <a:t>(34.2);	</a:t>
            </a:r>
            <a:r>
              <a:rPr lang="en-US" sz="2000" dirty="0">
                <a:sym typeface="Wingdings" pitchFamily="2" charset="2"/>
              </a:rPr>
              <a:t>error</a:t>
            </a:r>
            <a:r>
              <a:rPr lang="en-US" sz="20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494A-AD4A-8746-8B52-D2A03BF12AD2}"/>
              </a:ext>
            </a:extLst>
          </p:cNvPr>
          <p:cNvSpPr txBox="1"/>
          <p:nvPr/>
        </p:nvSpPr>
        <p:spPr>
          <a:xfrm>
            <a:off x="4720633" y="116533"/>
            <a:ext cx="290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Constructor examples</a:t>
            </a:r>
          </a:p>
        </p:txBody>
      </p:sp>
    </p:spTree>
    <p:extLst>
      <p:ext uri="{BB962C8B-B14F-4D97-AF65-F5344CB8AC3E}">
        <p14:creationId xmlns:p14="http://schemas.microsoft.com/office/powerpoint/2010/main" val="16098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1389-8020-BD42-9CC9-9DF8B9FE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a basic building block of </a:t>
            </a:r>
            <a:r>
              <a:rPr lang="en-US" dirty="0" err="1"/>
              <a:t>c++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0A8-4BC8-D842-A310-E3DD0E87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object oriented code</a:t>
            </a:r>
          </a:p>
          <a:p>
            <a:pPr lvl="1"/>
            <a:r>
              <a:rPr lang="en-US" dirty="0"/>
              <a:t>Everything we do is defining and manipulating “</a:t>
            </a:r>
            <a:r>
              <a:rPr lang="en-US" b="1" dirty="0"/>
              <a:t>objects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Objects are either </a:t>
            </a:r>
          </a:p>
          <a:p>
            <a:pPr lvl="1"/>
            <a:r>
              <a:rPr lang="en-US" b="1" dirty="0"/>
              <a:t>data structures </a:t>
            </a:r>
            <a:r>
              <a:rPr lang="en-US" dirty="0"/>
              <a:t>like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, float… 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user-defined classes</a:t>
            </a:r>
            <a:r>
              <a:rPr lang="en-US" dirty="0"/>
              <a:t> </a:t>
            </a:r>
          </a:p>
          <a:p>
            <a:pPr lvl="1"/>
            <a:endParaRPr lang="en-US" b="1" dirty="0"/>
          </a:p>
          <a:p>
            <a:r>
              <a:rPr lang="en-US" dirty="0"/>
              <a:t>An instance of a class is an object</a:t>
            </a:r>
          </a:p>
        </p:txBody>
      </p:sp>
    </p:spTree>
    <p:extLst>
      <p:ext uri="{BB962C8B-B14F-4D97-AF65-F5344CB8AC3E}">
        <p14:creationId xmlns:p14="http://schemas.microsoft.com/office/powerpoint/2010/main" val="53331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E309CA-C90D-7A49-9528-A3D7A2F9E30B}"/>
              </a:ext>
            </a:extLst>
          </p:cNvPr>
          <p:cNvSpPr/>
          <p:nvPr/>
        </p:nvSpPr>
        <p:spPr>
          <a:xfrm>
            <a:off x="4445391" y="1519308"/>
            <a:ext cx="3038622" cy="8299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Class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02FD83-C26E-FF45-903C-710677FCDEE5}"/>
              </a:ext>
            </a:extLst>
          </p:cNvPr>
          <p:cNvSpPr/>
          <p:nvPr/>
        </p:nvSpPr>
        <p:spPr>
          <a:xfrm>
            <a:off x="1702190" y="2799468"/>
            <a:ext cx="3249638" cy="8299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</a:t>
            </a:r>
          </a:p>
          <a:p>
            <a:pPr algn="ctr"/>
            <a:r>
              <a:rPr lang="en-US" sz="2400" b="1" dirty="0"/>
              <a:t>Member Variables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CA3FCC-BF7F-494C-A037-955B8C12A156}"/>
              </a:ext>
            </a:extLst>
          </p:cNvPr>
          <p:cNvSpPr/>
          <p:nvPr/>
        </p:nvSpPr>
        <p:spPr>
          <a:xfrm>
            <a:off x="7484013" y="2799468"/>
            <a:ext cx="2883877" cy="8299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Methods</a:t>
            </a:r>
          </a:p>
          <a:p>
            <a:pPr algn="ctr"/>
            <a:r>
              <a:rPr lang="en-US" sz="2400" b="1" dirty="0"/>
              <a:t>Member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638136-2868-4841-9187-B0D10E9BD8B5}"/>
              </a:ext>
            </a:extLst>
          </p:cNvPr>
          <p:cNvSpPr/>
          <p:nvPr/>
        </p:nvSpPr>
        <p:spPr>
          <a:xfrm>
            <a:off x="900333" y="4142933"/>
            <a:ext cx="2180493" cy="11816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Member Variables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FD50A-95DC-6445-9EF7-4FA9077C0CE6}"/>
              </a:ext>
            </a:extLst>
          </p:cNvPr>
          <p:cNvSpPr/>
          <p:nvPr/>
        </p:nvSpPr>
        <p:spPr>
          <a:xfrm>
            <a:off x="3458308" y="4157000"/>
            <a:ext cx="2067951" cy="11816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Public</a:t>
            </a:r>
          </a:p>
          <a:p>
            <a:pPr algn="ctr"/>
            <a:r>
              <a:rPr lang="en-US" sz="2400" dirty="0"/>
              <a:t>Member Variables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E99D3C-B0CE-0E44-B675-C99210942DA3}"/>
              </a:ext>
            </a:extLst>
          </p:cNvPr>
          <p:cNvSpPr/>
          <p:nvPr/>
        </p:nvSpPr>
        <p:spPr>
          <a:xfrm>
            <a:off x="6778283" y="4156999"/>
            <a:ext cx="2067951" cy="11676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Member Functions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217054-BB50-2D46-B2CE-1F619CA2C9BD}"/>
              </a:ext>
            </a:extLst>
          </p:cNvPr>
          <p:cNvSpPr/>
          <p:nvPr/>
        </p:nvSpPr>
        <p:spPr>
          <a:xfrm>
            <a:off x="9223716" y="4171066"/>
            <a:ext cx="2067951" cy="11535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Public</a:t>
            </a:r>
          </a:p>
          <a:p>
            <a:pPr algn="ctr"/>
            <a:r>
              <a:rPr lang="en-US" sz="2400" dirty="0"/>
              <a:t>Member Functions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315E6AB-7396-0845-95D2-044B2FF1E8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420773" y="1255539"/>
            <a:ext cx="450166" cy="26376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C3EB1EF-3A02-FF4E-89CE-63773A7492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20244" y="1093760"/>
            <a:ext cx="450166" cy="29612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B492120-9C49-D341-BC66-4791B6F5270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402060" y="3217983"/>
            <a:ext cx="513471" cy="13364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C660C6-4458-3C48-B2BD-CC76DF0DB22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645877" y="3310593"/>
            <a:ext cx="527538" cy="1165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664EDCE-E31B-DB4C-8F1D-744D069AF29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8105338" y="3336384"/>
            <a:ext cx="527537" cy="1113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937946D-E31A-EB4E-BA29-CED88C4A6D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321020" y="3234394"/>
            <a:ext cx="541604" cy="1331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1608B64-3A84-AB4C-94A6-0C932CF67816}"/>
              </a:ext>
            </a:extLst>
          </p:cNvPr>
          <p:cNvSpPr/>
          <p:nvPr/>
        </p:nvSpPr>
        <p:spPr>
          <a:xfrm>
            <a:off x="609600" y="1104180"/>
            <a:ext cx="7772400" cy="5022166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005E6E-50DC-2141-8E22-B4C72F555475}"/>
              </a:ext>
            </a:extLst>
          </p:cNvPr>
          <p:cNvSpPr/>
          <p:nvPr/>
        </p:nvSpPr>
        <p:spPr>
          <a:xfrm>
            <a:off x="3837223" y="1121116"/>
            <a:ext cx="7772400" cy="5022166"/>
          </a:xfrm>
          <a:prstGeom prst="ellipse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0179F-D540-2249-8F18-894DD6B7ADF5}"/>
              </a:ext>
            </a:extLst>
          </p:cNvPr>
          <p:cNvSpPr txBox="1"/>
          <p:nvPr/>
        </p:nvSpPr>
        <p:spPr>
          <a:xfrm>
            <a:off x="965154" y="2668758"/>
            <a:ext cx="252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PRIVATE MEMBER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FEE0E-3C65-E74B-815A-4658E0B16403}"/>
              </a:ext>
            </a:extLst>
          </p:cNvPr>
          <p:cNvSpPr txBox="1"/>
          <p:nvPr/>
        </p:nvSpPr>
        <p:spPr>
          <a:xfrm>
            <a:off x="1012026" y="3819910"/>
            <a:ext cx="2825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PRIVATE MEMBER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76EF-7589-3349-972F-8C8A0C22BC06}"/>
              </a:ext>
            </a:extLst>
          </p:cNvPr>
          <p:cNvSpPr txBox="1"/>
          <p:nvPr/>
        </p:nvSpPr>
        <p:spPr>
          <a:xfrm>
            <a:off x="4727729" y="2299426"/>
            <a:ext cx="284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 MEMBER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891D1-59C0-094F-BFE1-30D88F71EC01}"/>
              </a:ext>
            </a:extLst>
          </p:cNvPr>
          <p:cNvSpPr txBox="1"/>
          <p:nvPr/>
        </p:nvSpPr>
        <p:spPr>
          <a:xfrm>
            <a:off x="4683401" y="3736842"/>
            <a:ext cx="288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 MEMBER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12EE-A1F1-7940-9E88-FCDC3E2ACFB7}"/>
              </a:ext>
            </a:extLst>
          </p:cNvPr>
          <p:cNvSpPr txBox="1"/>
          <p:nvPr/>
        </p:nvSpPr>
        <p:spPr>
          <a:xfrm>
            <a:off x="8999360" y="3275177"/>
            <a:ext cx="261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OBJECTS AND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F9C96-E66E-9840-BC9C-1603D4ED1ACF}"/>
              </a:ext>
            </a:extLst>
          </p:cNvPr>
          <p:cNvSpPr txBox="1"/>
          <p:nvPr/>
        </p:nvSpPr>
        <p:spPr>
          <a:xfrm>
            <a:off x="1808334" y="492932"/>
            <a:ext cx="405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ACCESSIBLE WITHIN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1054C-93CF-3E4B-8FF2-7B0E49B495CE}"/>
              </a:ext>
            </a:extLst>
          </p:cNvPr>
          <p:cNvSpPr txBox="1"/>
          <p:nvPr/>
        </p:nvSpPr>
        <p:spPr>
          <a:xfrm>
            <a:off x="6588920" y="496297"/>
            <a:ext cx="421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ACCESSIBLE OUTSIDE CLASS</a:t>
            </a:r>
          </a:p>
        </p:txBody>
      </p:sp>
    </p:spTree>
    <p:extLst>
      <p:ext uri="{BB962C8B-B14F-4D97-AF65-F5344CB8AC3E}">
        <p14:creationId xmlns:p14="http://schemas.microsoft.com/office/powerpoint/2010/main" val="122936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7684-3DC8-AD4F-9626-85C88D9F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195792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0E91-7F60-4A46-BA71-D570B23E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6" y="846667"/>
            <a:ext cx="6965050" cy="59340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i="1" dirty="0" err="1"/>
              <a:t>ClassName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public</a:t>
            </a:r>
            <a:r>
              <a:rPr lang="en-US" i="1" dirty="0"/>
              <a:t>: 		//access specifier private, public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dirty="0" err="1"/>
              <a:t>some_var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type</a:t>
            </a:r>
            <a:r>
              <a:rPr lang="en-US" dirty="0"/>
              <a:t> </a:t>
            </a:r>
            <a:r>
              <a:rPr lang="en-US" dirty="0" err="1"/>
              <a:t>member_function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other_var</a:t>
            </a:r>
            <a:r>
              <a:rPr lang="en-US" dirty="0"/>
              <a:t>&lt;&lt;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double</a:t>
            </a:r>
            <a:r>
              <a:rPr lang="en-US" dirty="0"/>
              <a:t> </a:t>
            </a:r>
            <a:r>
              <a:rPr lang="en-US" dirty="0" err="1"/>
              <a:t>other_var</a:t>
            </a:r>
            <a:r>
              <a:rPr lang="en-US" dirty="0"/>
              <a:t> = 5.2;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 constructor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ClassName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j): </a:t>
            </a:r>
            <a:r>
              <a:rPr lang="en-US" dirty="0" err="1"/>
              <a:t>some_var</a:t>
            </a:r>
            <a:r>
              <a:rPr lang="en-US" dirty="0"/>
              <a:t>(j){</a:t>
            </a:r>
          </a:p>
          <a:p>
            <a:pPr marL="0" indent="0">
              <a:buNone/>
            </a:pPr>
            <a:r>
              <a:rPr lang="en-US" dirty="0"/>
              <a:t>	//some code here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151097-2FC6-F044-BA02-A99FB28EDED2}"/>
              </a:ext>
            </a:extLst>
          </p:cNvPr>
          <p:cNvSpPr/>
          <p:nvPr/>
        </p:nvSpPr>
        <p:spPr>
          <a:xfrm>
            <a:off x="423337" y="1473200"/>
            <a:ext cx="6756400" cy="19558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EBCEB1-32F5-5148-8011-305E5BD92E18}"/>
              </a:ext>
            </a:extLst>
          </p:cNvPr>
          <p:cNvSpPr/>
          <p:nvPr/>
        </p:nvSpPr>
        <p:spPr>
          <a:xfrm>
            <a:off x="423337" y="3429000"/>
            <a:ext cx="6756400" cy="127846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9771F6-2C41-9840-BD12-AAF922C95233}"/>
              </a:ext>
            </a:extLst>
          </p:cNvPr>
          <p:cNvSpPr/>
          <p:nvPr/>
        </p:nvSpPr>
        <p:spPr>
          <a:xfrm>
            <a:off x="423337" y="4707467"/>
            <a:ext cx="6756400" cy="1524000"/>
          </a:xfrm>
          <a:prstGeom prst="roundRect">
            <a:avLst/>
          </a:prstGeom>
          <a:solidFill>
            <a:schemeClr val="accent2">
              <a:alpha val="2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6B6CEC-DDB7-934D-BE70-148449497B99}"/>
              </a:ext>
            </a:extLst>
          </p:cNvPr>
          <p:cNvSpPr/>
          <p:nvPr/>
        </p:nvSpPr>
        <p:spPr>
          <a:xfrm>
            <a:off x="160870" y="6079065"/>
            <a:ext cx="702734" cy="643467"/>
          </a:xfrm>
          <a:prstGeom prst="ellipse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E76A1-100B-1C46-AA2E-D7D9AF1E7803}"/>
              </a:ext>
            </a:extLst>
          </p:cNvPr>
          <p:cNvSpPr txBox="1"/>
          <p:nvPr/>
        </p:nvSpPr>
        <p:spPr>
          <a:xfrm>
            <a:off x="7292530" y="1182231"/>
            <a:ext cx="483677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void main(){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ClassName</a:t>
            </a:r>
            <a:r>
              <a:rPr lang="en-US" sz="2000" dirty="0"/>
              <a:t> sample(3);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 err="1"/>
              <a:t>sample.some_var</a:t>
            </a:r>
            <a:r>
              <a:rPr lang="en-US" sz="2000" dirty="0"/>
              <a:t>&lt;&lt;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sample.member_function</a:t>
            </a:r>
            <a:r>
              <a:rPr lang="en-US" sz="2000" dirty="0"/>
              <a:t>();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      return;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6EFFF-4009-0548-B28C-2F883F92806F}"/>
              </a:ext>
            </a:extLst>
          </p:cNvPr>
          <p:cNvSpPr txBox="1"/>
          <p:nvPr/>
        </p:nvSpPr>
        <p:spPr>
          <a:xfrm>
            <a:off x="7885586" y="4303443"/>
            <a:ext cx="118494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&gt;&gt; ./main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5.2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71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45A-B0F7-2A4B-B517-F6594B74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0133"/>
            <a:ext cx="11353800" cy="641773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class Vehicle</a:t>
            </a:r>
          </a:p>
          <a:p>
            <a:pPr marL="0" indent="0">
              <a:buNone/>
            </a:pPr>
            <a:r>
              <a:rPr lang="en-US" sz="3800" dirty="0"/>
              <a:t>{</a:t>
            </a:r>
          </a:p>
          <a:p>
            <a:pPr marL="0" indent="0">
              <a:buNone/>
            </a:pPr>
            <a:r>
              <a:rPr lang="en-US" sz="3800" dirty="0"/>
              <a:t>	public:</a:t>
            </a:r>
          </a:p>
          <a:p>
            <a:pPr marL="0" indent="0">
              <a:buNone/>
            </a:pPr>
            <a:r>
              <a:rPr lang="en-US" sz="3800" dirty="0"/>
              <a:t>		</a:t>
            </a:r>
            <a:r>
              <a:rPr lang="en-US" sz="3800" dirty="0" err="1"/>
              <a:t>int</a:t>
            </a:r>
            <a:r>
              <a:rPr lang="en-US" sz="3800" dirty="0"/>
              <a:t> wheels;</a:t>
            </a:r>
          </a:p>
          <a:p>
            <a:pPr marL="0" indent="0">
              <a:buNone/>
            </a:pPr>
            <a:r>
              <a:rPr lang="en-US" sz="3800" dirty="0"/>
              <a:t>		double speed;</a:t>
            </a:r>
          </a:p>
          <a:p>
            <a:pPr marL="0" indent="0">
              <a:buNone/>
            </a:pPr>
            <a:r>
              <a:rPr lang="en-US" sz="3800" dirty="0"/>
              <a:t>		void </a:t>
            </a:r>
            <a:r>
              <a:rPr lang="en-US" sz="3800" dirty="0" err="1"/>
              <a:t>set_speed</a:t>
            </a:r>
            <a:r>
              <a:rPr lang="en-US" sz="3800" dirty="0"/>
              <a:t>(double v){</a:t>
            </a:r>
          </a:p>
          <a:p>
            <a:pPr marL="0" indent="0">
              <a:buNone/>
            </a:pPr>
            <a:r>
              <a:rPr lang="en-US" sz="3800" dirty="0"/>
              <a:t>			speed=v;</a:t>
            </a:r>
          </a:p>
          <a:p>
            <a:pPr marL="0" indent="0">
              <a:buNone/>
            </a:pPr>
            <a:r>
              <a:rPr lang="en-US" sz="3800" dirty="0"/>
              <a:t>			return;}</a:t>
            </a:r>
          </a:p>
          <a:p>
            <a:pPr marL="0" indent="0">
              <a:buNone/>
            </a:pPr>
            <a:r>
              <a:rPr lang="en-US" sz="3800" dirty="0"/>
              <a:t>		double </a:t>
            </a:r>
            <a:r>
              <a:rPr lang="en-US" sz="3800" dirty="0" err="1"/>
              <a:t>get_speed</a:t>
            </a:r>
            <a:r>
              <a:rPr lang="en-US" sz="3800" dirty="0"/>
              <a:t>(){ return speed;}</a:t>
            </a:r>
          </a:p>
          <a:p>
            <a:pPr marL="0" indent="0">
              <a:buNone/>
            </a:pPr>
            <a:r>
              <a:rPr lang="en-US" sz="3800" dirty="0"/>
              <a:t>		</a:t>
            </a:r>
            <a:r>
              <a:rPr lang="en-US" sz="3800" dirty="0" err="1"/>
              <a:t>int</a:t>
            </a:r>
            <a:r>
              <a:rPr lang="en-US" sz="3800" dirty="0"/>
              <a:t> </a:t>
            </a:r>
            <a:r>
              <a:rPr lang="en-US" sz="3800" dirty="0" err="1"/>
              <a:t>wheel_num</a:t>
            </a:r>
            <a:r>
              <a:rPr lang="en-US" sz="3800" dirty="0"/>
              <a:t>(){return wheels;}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//default constructor:</a:t>
            </a:r>
          </a:p>
          <a:p>
            <a:pPr marL="0" indent="0">
              <a:buNone/>
            </a:pPr>
            <a:r>
              <a:rPr lang="en-US" sz="3800" dirty="0"/>
              <a:t>		Vehicle(){</a:t>
            </a:r>
          </a:p>
          <a:p>
            <a:pPr marL="0" indent="0">
              <a:buNone/>
            </a:pPr>
            <a:r>
              <a:rPr lang="en-US" sz="3800" dirty="0"/>
              <a:t>			speed=0.0; wheels=4;</a:t>
            </a:r>
          </a:p>
          <a:p>
            <a:pPr marL="0" indent="0">
              <a:buNone/>
            </a:pPr>
            <a:r>
              <a:rPr lang="en-US" sz="3800" dirty="0"/>
              <a:t>		}</a:t>
            </a:r>
          </a:p>
          <a:p>
            <a:pPr marL="0" indent="0">
              <a:buNone/>
            </a:pPr>
            <a:r>
              <a:rPr lang="en-US" sz="3800" dirty="0"/>
              <a:t>//Parameterized constructor</a:t>
            </a:r>
          </a:p>
          <a:p>
            <a:pPr marL="0" indent="0">
              <a:buNone/>
            </a:pPr>
            <a:r>
              <a:rPr lang="en-US" sz="3800" dirty="0"/>
              <a:t>		Vehicle(</a:t>
            </a:r>
            <a:r>
              <a:rPr lang="en-US" sz="3800" dirty="0" err="1"/>
              <a:t>int</a:t>
            </a:r>
            <a:r>
              <a:rPr lang="en-US" sz="3800" dirty="0"/>
              <a:t> w, double s) {</a:t>
            </a:r>
          </a:p>
          <a:p>
            <a:pPr marL="0" indent="0">
              <a:buNone/>
            </a:pPr>
            <a:r>
              <a:rPr lang="en-US" sz="3800" dirty="0"/>
              <a:t>			wheels=w;  speed=s;</a:t>
            </a:r>
          </a:p>
          <a:p>
            <a:pPr marL="0" indent="0">
              <a:buNone/>
            </a:pPr>
            <a:r>
              <a:rPr lang="en-US" sz="3800" dirty="0"/>
              <a:t>		}</a:t>
            </a:r>
          </a:p>
          <a:p>
            <a:pPr marL="0" indent="0">
              <a:buNone/>
            </a:pPr>
            <a:r>
              <a:rPr lang="en-US" sz="3800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7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45A-B0F7-2A4B-B517-F6594B74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8" y="304801"/>
            <a:ext cx="6789909" cy="6192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//default constructor:</a:t>
            </a:r>
          </a:p>
          <a:p>
            <a:pPr marL="0" indent="0">
              <a:buNone/>
            </a:pPr>
            <a:r>
              <a:rPr lang="en-US" sz="2000" dirty="0"/>
              <a:t>	Vehicle(){speed=0.0; wheels=4;}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//Parameterized constructor</a:t>
            </a:r>
          </a:p>
          <a:p>
            <a:pPr marL="0" indent="0">
              <a:buNone/>
            </a:pPr>
            <a:r>
              <a:rPr lang="en-US" sz="2000" dirty="0"/>
              <a:t>	Vehicle(</a:t>
            </a:r>
            <a:r>
              <a:rPr lang="en-US" sz="2000" dirty="0" err="1"/>
              <a:t>int</a:t>
            </a:r>
            <a:r>
              <a:rPr lang="en-US" sz="2000" dirty="0"/>
              <a:t> w, double s): wheels(w),  speed(s) {}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//another Parameterized Constructor</a:t>
            </a:r>
          </a:p>
          <a:p>
            <a:pPr marL="0" indent="0">
              <a:buNone/>
            </a:pPr>
            <a:r>
              <a:rPr lang="en-US" sz="2000" dirty="0"/>
              <a:t>	Vehicle(</a:t>
            </a:r>
            <a:r>
              <a:rPr lang="en-US" sz="2000" dirty="0" err="1"/>
              <a:t>int</a:t>
            </a:r>
            <a:r>
              <a:rPr lang="en-US" sz="2000" dirty="0"/>
              <a:t> w, double s) {wheels=w;  speed=s;}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//Parameterized with default values:</a:t>
            </a:r>
          </a:p>
          <a:p>
            <a:pPr marL="0" indent="0">
              <a:buNone/>
            </a:pPr>
            <a:r>
              <a:rPr lang="en-US" sz="2000" dirty="0"/>
              <a:t>	Vehicle(</a:t>
            </a:r>
            <a:r>
              <a:rPr lang="en-US" sz="2000" dirty="0" err="1"/>
              <a:t>int</a:t>
            </a:r>
            <a:r>
              <a:rPr lang="en-US" sz="2000" dirty="0"/>
              <a:t> w=4, double s=0.0): wheels(w),  speed(s)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494A-AD4A-8746-8B52-D2A03BF12AD2}"/>
              </a:ext>
            </a:extLst>
          </p:cNvPr>
          <p:cNvSpPr txBox="1"/>
          <p:nvPr/>
        </p:nvSpPr>
        <p:spPr>
          <a:xfrm>
            <a:off x="4720633" y="116533"/>
            <a:ext cx="290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Constructor examples</a:t>
            </a:r>
          </a:p>
        </p:txBody>
      </p:sp>
    </p:spTree>
    <p:extLst>
      <p:ext uri="{BB962C8B-B14F-4D97-AF65-F5344CB8AC3E}">
        <p14:creationId xmlns:p14="http://schemas.microsoft.com/office/powerpoint/2010/main" val="2331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45A-B0F7-2A4B-B517-F6594B74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8" y="304801"/>
            <a:ext cx="6789909" cy="6192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//default constructor:</a:t>
            </a:r>
          </a:p>
          <a:p>
            <a:pPr marL="0" indent="0">
              <a:buNone/>
            </a:pPr>
            <a:r>
              <a:rPr lang="en-US" sz="2000" dirty="0"/>
              <a:t>	Vehicle(){speed=0.0; wheels=4;}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//Parameterized 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w, double s): wheels(w),  speed(s) {}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//another Parameterized 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w, double s) {wheels=w;  speed=s;}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//Parameterized with default values: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w=4, double s=0.0): wheels(w),  speed(s) 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B6E3-CEB7-9C4D-A5DB-DE5D00161254}"/>
              </a:ext>
            </a:extLst>
          </p:cNvPr>
          <p:cNvSpPr txBox="1"/>
          <p:nvPr/>
        </p:nvSpPr>
        <p:spPr>
          <a:xfrm>
            <a:off x="7106642" y="2014234"/>
            <a:ext cx="428949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Vehicle car();</a:t>
            </a:r>
          </a:p>
          <a:p>
            <a:r>
              <a:rPr lang="en-US" sz="2000" dirty="0" err="1"/>
              <a:t>car.get_speed</a:t>
            </a:r>
            <a:r>
              <a:rPr lang="en-US" sz="2000" dirty="0"/>
              <a:t>();		returns-&gt; 0.0</a:t>
            </a:r>
          </a:p>
          <a:p>
            <a:r>
              <a:rPr lang="en-US" sz="2000" dirty="0" err="1"/>
              <a:t>car.wheel_num</a:t>
            </a:r>
            <a:r>
              <a:rPr lang="en-US" sz="2000" dirty="0"/>
              <a:t>();		returns-&gt;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494A-AD4A-8746-8B52-D2A03BF12AD2}"/>
              </a:ext>
            </a:extLst>
          </p:cNvPr>
          <p:cNvSpPr txBox="1"/>
          <p:nvPr/>
        </p:nvSpPr>
        <p:spPr>
          <a:xfrm>
            <a:off x="4720633" y="116533"/>
            <a:ext cx="290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Constructor examples</a:t>
            </a:r>
          </a:p>
        </p:txBody>
      </p:sp>
    </p:spTree>
    <p:extLst>
      <p:ext uri="{BB962C8B-B14F-4D97-AF65-F5344CB8AC3E}">
        <p14:creationId xmlns:p14="http://schemas.microsoft.com/office/powerpoint/2010/main" val="184266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45A-B0F7-2A4B-B517-F6594B74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8" y="304801"/>
            <a:ext cx="6789909" cy="6192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//default constructor: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Vehicle(){speed=0.0; wheels=4;}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//Parameterized constructor</a:t>
            </a:r>
          </a:p>
          <a:p>
            <a:pPr marL="0" indent="0">
              <a:buNone/>
            </a:pPr>
            <a:r>
              <a:rPr lang="en-US" sz="2000" dirty="0"/>
              <a:t>	Vehicle(</a:t>
            </a:r>
            <a:r>
              <a:rPr lang="en-US" sz="2000" dirty="0" err="1"/>
              <a:t>int</a:t>
            </a:r>
            <a:r>
              <a:rPr lang="en-US" sz="2000" dirty="0"/>
              <a:t> w, double s): wheels(w),  speed(s) {}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//another Parameterized Constructor</a:t>
            </a:r>
          </a:p>
          <a:p>
            <a:pPr marL="0" indent="0">
              <a:buNone/>
            </a:pPr>
            <a:r>
              <a:rPr lang="en-US" sz="2000" dirty="0"/>
              <a:t>	Vehicle(</a:t>
            </a:r>
            <a:r>
              <a:rPr lang="en-US" sz="2000" dirty="0" err="1"/>
              <a:t>int</a:t>
            </a:r>
            <a:r>
              <a:rPr lang="en-US" sz="2000" dirty="0"/>
              <a:t> w, double s) {wheels=w;  speed=s;}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//Parameterized with default values: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	Vehicle(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w=4, double s=0.0): wheels(w),  speed(s) 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F0E40-C8B9-9241-A6B2-C002CEE9EF37}"/>
              </a:ext>
            </a:extLst>
          </p:cNvPr>
          <p:cNvSpPr txBox="1"/>
          <p:nvPr/>
        </p:nvSpPr>
        <p:spPr>
          <a:xfrm>
            <a:off x="7315483" y="1840460"/>
            <a:ext cx="416710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Vehicle car();	</a:t>
            </a:r>
            <a:r>
              <a:rPr lang="en-US" dirty="0">
                <a:sym typeface="Wingdings" pitchFamily="2" charset="2"/>
              </a:rPr>
              <a:t> error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Vehicle.tricycle</a:t>
            </a:r>
            <a:r>
              <a:rPr lang="en-US" dirty="0">
                <a:sym typeface="Wingdings" pitchFamily="2" charset="2"/>
              </a:rPr>
              <a:t>(3,1.2);</a:t>
            </a:r>
          </a:p>
          <a:p>
            <a:endParaRPr lang="en-US" dirty="0"/>
          </a:p>
          <a:p>
            <a:r>
              <a:rPr lang="en-US" dirty="0" err="1"/>
              <a:t>tricycle.get_speed</a:t>
            </a:r>
            <a:r>
              <a:rPr lang="en-US" dirty="0"/>
              <a:t>();	returns-&gt; 1.2</a:t>
            </a:r>
          </a:p>
          <a:p>
            <a:r>
              <a:rPr lang="en-US" dirty="0" err="1"/>
              <a:t>tricycle.wheel_num</a:t>
            </a:r>
            <a:r>
              <a:rPr lang="en-US" dirty="0"/>
              <a:t>();	returns-&gt;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494A-AD4A-8746-8B52-D2A03BF12AD2}"/>
              </a:ext>
            </a:extLst>
          </p:cNvPr>
          <p:cNvSpPr txBox="1"/>
          <p:nvPr/>
        </p:nvSpPr>
        <p:spPr>
          <a:xfrm>
            <a:off x="4720633" y="116533"/>
            <a:ext cx="290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Constructor examples</a:t>
            </a:r>
          </a:p>
        </p:txBody>
      </p:sp>
    </p:spTree>
    <p:extLst>
      <p:ext uri="{BB962C8B-B14F-4D97-AF65-F5344CB8AC3E}">
        <p14:creationId xmlns:p14="http://schemas.microsoft.com/office/powerpoint/2010/main" val="24182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202</Words>
  <Application>Microsoft Macintosh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C++ Classes</vt:lpstr>
      <vt:lpstr>Classes are a basic building block of c++ code</vt:lpstr>
      <vt:lpstr>PowerPoint Presentation</vt:lpstr>
      <vt:lpstr>PowerPoint Presentation</vt:lpstr>
      <vt:lpstr>Defining a Class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Classes</dc:title>
  <dc:creator>Colleen Reynolds</dc:creator>
  <cp:lastModifiedBy>Colleen Reynolds</cp:lastModifiedBy>
  <cp:revision>10</cp:revision>
  <dcterms:created xsi:type="dcterms:W3CDTF">2020-02-12T18:59:50Z</dcterms:created>
  <dcterms:modified xsi:type="dcterms:W3CDTF">2020-02-12T21:17:57Z</dcterms:modified>
</cp:coreProperties>
</file>