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5405" r:id="rId2"/>
    <p:sldMasterId id="2147485051" r:id="rId3"/>
    <p:sldMasterId id="2147484349" r:id="rId4"/>
    <p:sldMasterId id="2147483700" r:id="rId5"/>
  </p:sldMasterIdLst>
  <p:notesMasterIdLst>
    <p:notesMasterId r:id="rId75"/>
  </p:notesMasterIdLst>
  <p:handoutMasterIdLst>
    <p:handoutMasterId r:id="rId76"/>
  </p:handoutMasterIdLst>
  <p:sldIdLst>
    <p:sldId id="335" r:id="rId6"/>
    <p:sldId id="262" r:id="rId7"/>
    <p:sldId id="263" r:id="rId8"/>
    <p:sldId id="32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36" r:id="rId17"/>
    <p:sldId id="337" r:id="rId18"/>
    <p:sldId id="338" r:id="rId19"/>
    <p:sldId id="33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21" r:id="rId29"/>
    <p:sldId id="281" r:id="rId30"/>
    <p:sldId id="282" r:id="rId31"/>
    <p:sldId id="319" r:id="rId32"/>
    <p:sldId id="320" r:id="rId33"/>
    <p:sldId id="298" r:id="rId34"/>
    <p:sldId id="299" r:id="rId35"/>
    <p:sldId id="283" r:id="rId36"/>
    <p:sldId id="284" r:id="rId37"/>
    <p:sldId id="285" r:id="rId38"/>
    <p:sldId id="286" r:id="rId39"/>
    <p:sldId id="287" r:id="rId40"/>
    <p:sldId id="288" r:id="rId41"/>
    <p:sldId id="325" r:id="rId42"/>
    <p:sldId id="333" r:id="rId43"/>
    <p:sldId id="334" r:id="rId44"/>
    <p:sldId id="340" r:id="rId45"/>
    <p:sldId id="324" r:id="rId46"/>
    <p:sldId id="322" r:id="rId47"/>
    <p:sldId id="323" r:id="rId48"/>
    <p:sldId id="289" r:id="rId49"/>
    <p:sldId id="290" r:id="rId50"/>
    <p:sldId id="318" r:id="rId51"/>
    <p:sldId id="300" r:id="rId52"/>
    <p:sldId id="313" r:id="rId53"/>
    <p:sldId id="302" r:id="rId54"/>
    <p:sldId id="303" r:id="rId55"/>
    <p:sldId id="312" r:id="rId56"/>
    <p:sldId id="304" r:id="rId57"/>
    <p:sldId id="341" r:id="rId58"/>
    <p:sldId id="305" r:id="rId59"/>
    <p:sldId id="306" r:id="rId60"/>
    <p:sldId id="332" r:id="rId61"/>
    <p:sldId id="308" r:id="rId62"/>
    <p:sldId id="309" r:id="rId63"/>
    <p:sldId id="310" r:id="rId64"/>
    <p:sldId id="311" r:id="rId65"/>
    <p:sldId id="315" r:id="rId66"/>
    <p:sldId id="316" r:id="rId67"/>
    <p:sldId id="307" r:id="rId68"/>
    <p:sldId id="317" r:id="rId69"/>
    <p:sldId id="314" r:id="rId70"/>
    <p:sldId id="327" r:id="rId71"/>
    <p:sldId id="329" r:id="rId72"/>
    <p:sldId id="330" r:id="rId73"/>
    <p:sldId id="331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B3B"/>
    <a:srgbClr val="A7F864"/>
    <a:srgbClr val="0033CC"/>
    <a:srgbClr val="9933FF"/>
    <a:srgbClr val="6666FF"/>
    <a:srgbClr val="FFCC00"/>
    <a:srgbClr val="FFB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3" autoAdjust="0"/>
    <p:restoredTop sz="94353" autoAdjust="0"/>
  </p:normalViewPr>
  <p:slideViewPr>
    <p:cSldViewPr>
      <p:cViewPr varScale="1">
        <p:scale>
          <a:sx n="59" d="100"/>
          <a:sy n="59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3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6" Type="http://schemas.openxmlformats.org/officeDocument/2006/relationships/slide" Target="slides/slide30.xml"/><Relationship Id="rId5" Type="http://schemas.openxmlformats.org/officeDocument/2006/relationships/slide" Target="slides/slide29.xml"/><Relationship Id="rId4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07771-6A27-4803-A5BD-8C7CF2975B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92890-9E66-4D30-BD37-F5E9843143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76A81B-8568-4691-A2E4-8C23E6D32815}" type="datetimeFigureOut">
              <a:rPr lang="zh-TW" altLang="en-US"/>
              <a:pPr>
                <a:defRPr/>
              </a:pPr>
              <a:t>2022/11/29</a:t>
            </a:fld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1DAA-5B3A-4337-BA95-0AFD27DBD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53DD45-7CEA-4B4F-A43F-7A49D498F7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D7FA2-4ACF-49BD-B636-EA0352A085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CC9BF6C-DD8F-4072-8A84-5D8ABD3886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A4EC1B2-3086-4279-A106-D4D6AE2E8A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56235F6-682A-4F5B-829F-C84A53CDAA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17453AC7-66D1-42E8-9FD2-29782AE3275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6A0A50-6D0B-4812-89B2-6D344D3608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C7AD78A-A29D-4CB7-A938-87DC8C1B7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50A786-1E1C-4952-9E03-A89EC3173E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F355785F-3A64-4458-A185-CBCAD9901A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237A5C5C-89EC-4AB5-977C-ECDEEF4A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Slower search – for non-local names, yet local names are used infrequently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FE7A15C-BD23-4F98-9E9E-1B3FB90C7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11B92B-FC07-4E7E-8A1B-F5C78D91E3F7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5ADFBA6B-C84A-4B3E-9A7E-867B2239AD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C03E9C6C-7A68-40E7-88E4-0FE94FB2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One pass compilation would have the type collected for each sub-expression</a:t>
            </a:r>
          </a:p>
          <a:p>
            <a:r>
              <a:rPr lang="en-US" altLang="en-US">
                <a:latin typeface="Arial" panose="020B0604020202020204" pitchFamily="34" charset="0"/>
              </a:rPr>
              <a:t>In multiple pass compiler, we may have to recursively traverse down and a bottom up pass to get such synthesized attributes.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B74B25F7-B390-4622-9684-40B8A16A3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524A1F-B918-4A93-A826-C8D82FE11ED1}" type="slidenum">
              <a:rPr lang="zh-TW" altLang="en-US" smtClean="0"/>
              <a:pPr/>
              <a:t>46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AA7426E4-F5FE-41B7-B0FC-3775E37803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8200918-0346-44B3-8430-F18A8FC2A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Name is often an implicit name</a:t>
            </a:r>
          </a:p>
          <a:p>
            <a:r>
              <a:rPr lang="en-US" altLang="en-US">
                <a:latin typeface="Arial" panose="020B0604020202020204" pitchFamily="34" charset="0"/>
              </a:rPr>
              <a:t>If you want to variables to be considered the same type, they must associated with the same type expression.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4A2F26F4-651E-4960-BE24-9CDB6BAF3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CA61E5-0618-4559-A6D6-112F1E1C281A}" type="slidenum">
              <a:rPr lang="zh-TW" altLang="en-US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09F2756A-8DA7-444D-89DA-4EA387E2E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152C4717-1B4F-469F-9A6D-CDFA64CCF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One is jagged array, the other is a multidimensional array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6BEB7041-D6B1-4500-BF2B-EEFBB03B7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CCD37-4DFD-492B-A30B-7AF91AC3582D}" type="slidenum">
              <a:rPr lang="zh-TW" altLang="en-US" smtClean="0"/>
              <a:pPr/>
              <a:t>56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0D4AA794-D5FA-450E-A002-AD582B1E3E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906E6953-BB81-4CD1-B130-A270D4A3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 is basically a weak typed language, so type inferenced aliasing analysis must go with ANSI-C 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7E2DD58E-3A80-4416-BDB1-CF47A19A0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93676C-A1D8-4908-8CD3-BA6F058D6F1B}" type="slidenum">
              <a:rPr lang="zh-TW" altLang="en-US" smtClean="0"/>
              <a:pPr/>
              <a:t>60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825135E-CAE3-4BAD-964E-CD49EC1948C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8D20B12-DC59-48D0-B521-BA4B925918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310ABC7-AA6A-4899-9B20-1A03C52454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1C6C1AB-30B6-4CED-BD0A-83D64F3E60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EF17AB6-5A4E-45DC-858F-783C86FBE5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12 w 1722"/>
                <a:gd name="T1" fmla="*/ 33 h 66"/>
                <a:gd name="T2" fmla="*/ 1612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12 w 1722"/>
                <a:gd name="T9" fmla="*/ 33 h 66"/>
                <a:gd name="T10" fmla="*/ 1612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C6584F5-C11F-4CFA-BC43-0C492B0083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A5EC14F2-9BCD-4B6D-A6AA-AD528C3752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20 w 975"/>
                <a:gd name="T1" fmla="*/ 48 h 101"/>
                <a:gd name="T2" fmla="*/ 92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20 w 975"/>
                <a:gd name="T9" fmla="*/ 48 h 101"/>
                <a:gd name="T10" fmla="*/ 92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67883D0-3E03-4F74-8C22-927966B7672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31 w 2141"/>
                <a:gd name="T7" fmla="*/ 0 h 198"/>
                <a:gd name="T8" fmla="*/ 20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9717895-00CA-468E-93C9-1755965B10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473046C-3D45-4B9E-B9BD-2BF39CEDC3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43 w 2517"/>
                <a:gd name="T1" fmla="*/ 276 h 276"/>
                <a:gd name="T2" fmla="*/ 2352 w 2517"/>
                <a:gd name="T3" fmla="*/ 204 h 276"/>
                <a:gd name="T4" fmla="*/ 2095 w 2517"/>
                <a:gd name="T5" fmla="*/ 0 h 276"/>
                <a:gd name="T6" fmla="*/ 0 w 2517"/>
                <a:gd name="T7" fmla="*/ 276 h 276"/>
                <a:gd name="T8" fmla="*/ 2043 w 2517"/>
                <a:gd name="T9" fmla="*/ 276 h 276"/>
                <a:gd name="T10" fmla="*/ 20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EB75495-9EAE-4D0A-979C-DA9BB2F382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6CA1569-0FA9-4027-AC55-1BA83289B2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7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74 w 729"/>
                <a:gd name="T7" fmla="*/ 240 h 240"/>
                <a:gd name="T8" fmla="*/ 67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307C584-3960-4CC5-93C0-C9FB427917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301C9CB-86CB-434A-B745-CF661B7C96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74 w 729"/>
                <a:gd name="T1" fmla="*/ 318 h 318"/>
                <a:gd name="T2" fmla="*/ 67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74 w 729"/>
                <a:gd name="T9" fmla="*/ 318 h 318"/>
                <a:gd name="T10" fmla="*/ 67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D23213A-62EC-4177-AD2B-ABB6C55BE3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99E2A14-2636-49BD-BDFB-0F100CA880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2779849-F9C9-41D4-B812-C040B52A79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96560A38-0444-464A-95E1-1824776230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71A9AB1-28ED-41D7-BFE4-FD17201736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C191450E-CD39-49E5-8D35-8BBD34CF42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80977D6-0973-4152-97EC-E37A8C9F35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E50E624-884B-48EE-8E7B-79FAD204618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34A0BA3-7C77-4EEB-AF57-D2F22B44C6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11B2D849-B5F6-4AC0-8CD8-2AC3CEF5D3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5BD1FEA-A5CA-47E7-BBE4-85FFBA05CF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EEFF3BE-9F55-44AA-9A1E-2DAC39D2B3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E97C4896-12FC-44AB-B6A9-E99647962F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5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6E6AAD16-BDC2-448D-A5DB-DA47DF809D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4C1D0D96-DDCB-4B1E-B084-E11C579469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C0707466-AB03-4811-96DC-75EBDF4D96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33BA6B4-B433-4C9D-83A9-567C518FD3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02DBBC14-782E-41F8-B134-DE7AF27B59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F51AE024-F68E-4B66-AD17-6E760DD28E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9F4B00CD-6F68-4738-A85A-E6E43DBEB4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E085EA-637F-4AF7-A39B-47C4FC9EEE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7FEBB2EB-3BB9-43BC-B2DC-5FDFE646E6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D9D6DA9-6948-4288-B964-E679620737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A0226AA9-52C6-4145-B45D-89053BCA0B2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812B3BCC-35AA-4726-AEB0-A5515F86DF1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B9A1FFB3-6787-4979-848E-ADB95AFAD52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</p:grpSp>
      <p:pic>
        <p:nvPicPr>
          <p:cNvPr id="44" name="Picture 49" descr="hdr-bkg">
            <a:extLst>
              <a:ext uri="{FF2B5EF4-FFF2-40B4-BE49-F238E27FC236}">
                <a16:creationId xmlns:a16="http://schemas.microsoft.com/office/drawing/2014/main" id="{0F29DCE0-FA83-43F9-AB04-69E712FD85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1" descr="ftr">
            <a:extLst>
              <a:ext uri="{FF2B5EF4-FFF2-40B4-BE49-F238E27FC236}">
                <a16:creationId xmlns:a16="http://schemas.microsoft.com/office/drawing/2014/main" id="{03DB08D2-280C-4A76-9262-1786FBC254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 descr="臺灣大學_標題">
            <a:extLst>
              <a:ext uri="{FF2B5EF4-FFF2-40B4-BE49-F238E27FC236}">
                <a16:creationId xmlns:a16="http://schemas.microsoft.com/office/drawing/2014/main" id="{CB4BFCAF-3945-480B-AF7C-0D06379042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86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689413F2-552D-4094-89BF-3F063CE03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DD16FE8F-42A4-472C-B973-D67158A7F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76A6430C-AB9B-4539-ABF0-016C6773F7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92A22-5DD2-4D85-99C1-B2DDAACFD1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4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4D9D7CE-8877-47E5-8E9E-E782467A06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6BB4050-C390-4853-AB17-F8A6C25E65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0DB50FD9-EC8D-4C39-BE63-6359C2488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5F32E-7161-4906-B322-AB216C495D7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11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B84446CB-D342-47D5-887C-F831D7777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F5D8D789-8397-40A7-9090-B0DFE1FE75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30CC99D3-DEA9-4C34-B266-7A07FC42C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6ACFF-1C72-4C3E-AA6E-126403AAA44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393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9827-E857-4592-929F-4FAE5179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D9FF-1B6B-46EE-816F-E871BB2F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7225-8113-4C70-A1B5-4EE88467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FFC7D-DE99-430E-A705-53632F1797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9452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0596-90FD-47D1-BEA6-DD734584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368B-6998-4ABC-849E-87603D5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B518-BA20-4C7B-8BD8-57690FA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02F36-C9EA-45FC-B00A-BF807770BE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519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EF24-37A9-492C-9488-F9348E95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5B3B-62CC-496F-B5FF-4D5C5FE4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3216-C411-4C64-9DDB-BC0B7ABA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65E2B-11D5-440A-B884-FE438E1675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587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4C9D1F-B5B8-45C5-986B-1EAEF1C2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90F2DB-56CC-4B09-945B-E9B4CFEE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B3CE16-9561-47CE-A7F1-1F4C297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38A2A-0F2D-42D0-9B5B-DB6BFCC8C2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328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46FAAE-F8C3-4E6A-87D1-E59C03DB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BEBC0D-6A44-4396-B5D1-C7118468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ED40BE-897D-4231-85F3-8049C9B7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6A859-80A1-4DC6-96A0-2740C9762B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781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0089782-4141-4F76-A32D-06317513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29E971-BD3D-4BE6-9445-46DB081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59517F-6731-4F18-A31B-F3F3DD65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1CA58-C593-4E40-8DD7-71BB1B482A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712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5FF37E3-A9EA-476A-B63D-01CA2651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D18B6EC-0B5A-4956-BE23-A66E3CD1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EE31DD-8C7A-4251-A50F-E63D94CC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04635-04EB-463C-BD5D-F33A82F01F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456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>
            <a:extLst>
              <a:ext uri="{FF2B5EF4-FFF2-40B4-BE49-F238E27FC236}">
                <a16:creationId xmlns:a16="http://schemas.microsoft.com/office/drawing/2014/main" id="{4E244D1C-AB9C-4EEE-A640-70A9AB2E4B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5476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2019/02/13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" name="Picture 2" descr="臺灣大學_標題">
            <a:extLst>
              <a:ext uri="{FF2B5EF4-FFF2-40B4-BE49-F238E27FC236}">
                <a16:creationId xmlns:a16="http://schemas.microsoft.com/office/drawing/2014/main" id="{91259766-86C2-4931-AC70-131512A2A6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ADBC33C-C8D5-4D88-94C1-A6B5AE032F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354763"/>
            <a:ext cx="6172200" cy="304800"/>
          </a:xfrm>
        </p:spPr>
        <p:txBody>
          <a:bodyPr/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0994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DE008E-0B13-48EC-9465-22C57054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1B60A2-EE63-4002-9CA1-47CD4385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F17D36-FB71-470A-ACBC-0685C2A2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CC38D-A6C5-478F-AF98-A84D22F02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045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F16035-BD7C-43E0-B47A-014EE227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418C79-8598-4E5E-BBFA-EA68A989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3A3CB9-5BC6-42ED-A7A3-2435B119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85126-7762-42B3-81CF-32A0C30AC4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6524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2DF4-733D-4AEA-AC6D-63A34EB0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4F64-F9F6-49BD-9938-25383E0F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FD6C-E659-4AA8-9049-4337361E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4B35-DB81-4ED6-9BCF-EF0E46AC2D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808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2F59-E069-4F8F-9DDB-E34D3AF3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8CFC-5C9C-4677-8687-1CA7AF09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AADE-0FE3-4015-945B-7DDEAA0C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FE5F-70EA-41C0-AA82-557C0BD2CB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940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E31A-C43C-4DBA-B078-AF1557A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F9AC-B6F1-4AA3-B93E-9CBD0385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86B0-AB66-43F1-BE72-4E133CCA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25C5-DF8C-401B-808C-47E3922D3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1792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89CA-5E9F-4617-BD01-44C43D13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21FD-F3BC-4520-BDF6-9A90854C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9630-E327-4419-86D5-CC23AA16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211CA-AA9B-47B4-BEAA-E4A965E98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578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F3B3-0193-4DF5-9692-B8CC8799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DAC1-6283-472C-98B4-4009D9B9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503C-7104-4539-9809-812F1169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0BEA4-6042-4049-AE7D-3B254FD07C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238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0256CF-3F00-4151-AE2E-857533BC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78C55E-4688-449D-AE14-B10827D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B42F8E-1B78-444B-BDF4-83527D19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AFE32-DA8D-44D9-8D41-4CB9942E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411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3F9CF50-F0F5-426B-96BF-1F1389EC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03BD3E-A83E-4914-9909-7C4A8193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601CAE-B9CA-4DF3-85E2-012B1B03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51E76-74C7-4F37-842E-AC908F7B8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699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EAD4FF5-C0EF-4DE7-B8D3-A2994CD9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7139B6-44FB-48CF-94AD-8322A2D8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3578C8-EDCD-48EB-BCBD-48CF00D1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B5F21-A51A-4999-9FEE-92CCE0FD2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72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07327E26-2152-4B53-855F-967197BF9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22C2BAB-E9A0-4943-8CE7-EF0FF4C11C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91D9633-3CC9-46A1-90A1-795E978ABA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1068A-87D0-459F-9F69-303A53204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54438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0BF291-7377-4552-ABC9-C4508DDB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15E3A66-9A4E-4C45-8245-0475DD12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89E5BF-4D8C-40C8-98B9-0B9DA6C0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5553-04A0-4AD5-9B2E-F4AEED6EA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1322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8228E6-5EB2-4220-A33F-981ECBC4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A4C2DC-825D-400D-8C1F-8282AB1E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D4EC94-4C5F-475B-96A9-4A17249E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6E2FB-79E8-42CE-87B7-04F4E794D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062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CEA304-3939-47DF-BB57-C621DEE8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3E2F6D-8379-4830-8FB2-F06B779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B21FB-CE3C-4844-A440-4EFC9EAD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81AF7-F736-40DE-A81B-95B64B4A5D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048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FC703-7CF9-4F1A-AD7F-B2CF3BCE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6DB7-D17F-4D7E-8077-98631103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B119-B362-4B09-B468-A15D564B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A6D35-BB02-4987-B8D0-F5CBEF8945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842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E5ED4-807C-4241-ADA5-95B9F295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A797-A421-46DB-A6C7-A612ED86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9652-4D2B-4EEF-8553-D88BC4B3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3F895-25D7-4335-AA80-287E2FA1B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173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5A0F-0482-426B-BAA2-18793FEA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9D89-FC10-4E33-AF40-9C5A55D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2328-2451-4719-AD74-C7155A1E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004DB-9F8B-4300-AD33-5A01DEDD6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456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5117-CE0B-4CC5-BC79-7424DF50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D3FC-47A2-4E8E-B8DB-6039069B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9FF84-2B94-465A-BD7E-BD2B5BF2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E7CA-1938-4963-B576-158C60168D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861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B66E-0EFB-40C8-8288-26287363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DEEF-0D59-4E5D-85D6-179C1168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EB0D-94A2-46D5-BB1C-4991439B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FABB5-E80C-45F4-9E88-D77197064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767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D60BC6-92FD-4195-9B24-FC34CC5D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C8E559-EC8E-4BBC-8E91-EB211A6C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0F3606-0530-4AF0-8263-8DDD21F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2C51-F367-4FD7-BFB8-D8FF19665F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171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00EF3F-508F-496D-84FD-9625E163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047D65-DBCA-4F53-B703-030DEA9C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CC44C4-4430-49D3-AC0D-0D11D162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1A8A4-5C61-43F3-8CAB-D46903D51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17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C915854A-75DF-4880-B9C3-8BCC3B235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19DD748-8F64-40B5-9E52-6E15F2D4FC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424BDF6C-8F09-4DF9-BE06-C5E0BDA5C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04A6F-2C9C-4F85-9BFA-418EB61D12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114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869D0-C1CC-4E64-B4F6-72751C72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2723AD-CCD8-48BD-AF7E-24FA15C8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0C11A4-4A05-4C1F-9DFF-CB12273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166CE-C9EA-41CE-8669-891E53CCA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0950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10E8A52-3C90-4381-958A-F951E826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EAA70B0-F3F7-46D6-8263-BBAF5327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7ADEA2-7C63-4EBC-9878-B897C4F0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CD83B-6D84-4F46-A550-F33DE19034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87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B63128-B1DF-4B80-8FBA-68C4FE75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518D65-2684-4279-8F16-239EDC83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24C320-0F6B-4D52-B20D-D1F348A4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B175-3FC0-4F09-9384-FF3D4BA460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2621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992888-4B48-49D8-90C7-DCF24E40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786E469-6B54-459C-9014-0FFBC9FA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72D627-F8D0-41D8-ADC8-A45C73CE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F5069-4366-4A4A-AE6A-4A97D721C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049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FC9DC-659D-4B0D-B340-3AD742C3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63BA6-5EB7-4FE9-A01F-CD786D4E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C466-B8C0-48F9-843A-D8A130F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8A3A7-CDF5-49F3-A0EC-9530C079E1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60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EF03-8E81-44FD-9C2C-C10DD2DA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21DA-78E4-4D38-AA67-C4F2218B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7F87-8577-4BF2-9368-15B4EEEB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CEFC4-5866-4FB5-B348-1B14AD128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5693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58C3-86EF-4601-952C-8D3CBDF7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C605-0CFC-4AC8-B8EA-49C251F3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1B90-EAD5-4A24-997F-46D5190A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39D64-89D6-473A-8984-BB5B02FDC3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1932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5D35-5035-4312-97FA-4DACFDF0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C9EC-38CD-4231-B138-90CFF77A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201D-C631-4D8F-B489-88ED5E92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A719C-C5F7-4CB2-B556-7625674FCC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7126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6263-41DC-4730-94ED-CEA6FAAE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BA7C-B1EC-40BD-A84C-8A9B1C8B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98C0-F9E5-43E7-B27A-D300AA04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DA5A-57A6-4F8E-908F-2A70EDFE77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950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8BFF55-23A8-41E7-A35B-E6D0E2DB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8121BE-699F-45D6-8374-CFD9E522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FBFF6D-56AB-4064-A7A4-DF604CC9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6CC86-4FE5-4F8E-A1C2-19547AFCB5B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65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7187A972-B718-4BB8-871B-17B0FA731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C12675EA-8355-4242-BE0D-80D142FC2D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E4D14FFD-D692-49AD-9ED7-916F2F712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D61D4-A0A1-4B97-BA41-430A2FF8B0B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0212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F2C36A0-BD4F-41E0-BD68-E0E97F37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F0A6FE-D4C4-4184-A7EA-0CFA33CD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CE6EA9-D876-4859-B758-E1F1EC43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D481-9C6C-4A36-9042-7BD0CDDC87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98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DE0F40E-C617-44A8-AAFB-C273CF65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5BCA17D-7B22-4C29-B8BA-637CC4CC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70A1A1-77F3-4B9F-A138-B12160E3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2AC4D-BD42-4EF7-8DC4-496745CD53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727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197F62-5FF9-4352-9B9B-4A80C03E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E8DDC14-661D-452F-8E9B-EFD82AD7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01415E-B207-4AEA-972C-F068DC9F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1EA5-3679-4A55-B191-EC98EBE34B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357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4FD4D4-8F4F-4A62-8BD2-580D0908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EE2E95-8813-46B6-8514-7C50BD44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7C2954-60BC-43AB-91C0-A07F7A2C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DF0B-491C-40F3-836B-E092342CC63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0098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145E2D-0620-4041-9FBD-74C10273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5FC36C-E7E2-483B-A809-2D6D507B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5FD761-4DBD-4E3E-BFD9-8AE94262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D2797-DAF4-46ED-A99F-A74A9A4975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3734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C08E-A0CB-42CD-80B8-284EB331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1246-7A5E-4610-A2D2-32BF60BA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D1B7-B4FD-4FA6-A04E-A29880C0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2B44A-E0F5-4463-8C9B-E2A4148ECB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1400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E25A-C0BA-41AE-A0BB-23363148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9E204-18BA-4EF2-BF09-BAF945A4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CF22-84DA-489C-889E-B3E79C1F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414A-BD4C-4DBA-B5E2-1D7A4E43F80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3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9E9B3AD3-D511-4FB0-A834-C0FE8B6B1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32887523-9D71-4E6F-A902-3D1965706F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43FAC82C-734F-4AC6-81D6-3A981964BB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85881-F3B9-4C29-9750-45C25F5E6F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31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0E1FBF-FE25-43E2-8C8B-B2D2DE0F6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-76200"/>
            <a:ext cx="24145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4">
            <a:extLst>
              <a:ext uri="{FF2B5EF4-FFF2-40B4-BE49-F238E27FC236}">
                <a16:creationId xmlns:a16="http://schemas.microsoft.com/office/drawing/2014/main" id="{D0D21AFA-8901-45B6-AB6E-76D3471CAC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0394B9E4-851F-40E1-8ED7-B6675EBF7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222D50EC-4BFF-4F1C-BAF0-A6FF1A73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A49A9-5E8E-40BB-801A-2A13274BFA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833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004ADCCD-ADF4-46B8-924A-A3AAB0CC8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ADCCB89D-1E9C-4806-A15E-2DA238C1B1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CB77751F-75BD-4670-B245-11D4F5788C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70D1A-D852-4187-BED9-BB6CA27831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23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507F3913-8D50-4873-9F28-F363BB06FF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A8A91C1A-5349-4A27-8B89-E27A12E2D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9AC73392-8046-4069-B716-FEC1FF63A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3128B-78DB-4E95-AF05-31A7584B3F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506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EAEF8A5-147C-4403-8A5F-AEB950FEF85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171" name="Freeform 3">
              <a:extLst>
                <a:ext uri="{FF2B5EF4-FFF2-40B4-BE49-F238E27FC236}">
                  <a16:creationId xmlns:a16="http://schemas.microsoft.com/office/drawing/2014/main" id="{2781AAD4-D7B7-4D26-A2F4-189F654ACB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72" name="Freeform 4">
              <a:extLst>
                <a:ext uri="{FF2B5EF4-FFF2-40B4-BE49-F238E27FC236}">
                  <a16:creationId xmlns:a16="http://schemas.microsoft.com/office/drawing/2014/main" id="{79CF7E5F-DC62-4247-98F3-3036EF13F4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73" name="Freeform 5">
              <a:extLst>
                <a:ext uri="{FF2B5EF4-FFF2-40B4-BE49-F238E27FC236}">
                  <a16:creationId xmlns:a16="http://schemas.microsoft.com/office/drawing/2014/main" id="{1800BD43-5BCB-483D-9A67-EA95FD5C83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A2909AAD-C37E-4EE1-8139-1FAADB449C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12 w 1722"/>
                <a:gd name="T1" fmla="*/ 33 h 66"/>
                <a:gd name="T2" fmla="*/ 1612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12 w 1722"/>
                <a:gd name="T9" fmla="*/ 33 h 66"/>
                <a:gd name="T10" fmla="*/ 1612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5" name="Freeform 7">
              <a:extLst>
                <a:ext uri="{FF2B5EF4-FFF2-40B4-BE49-F238E27FC236}">
                  <a16:creationId xmlns:a16="http://schemas.microsoft.com/office/drawing/2014/main" id="{3F04DB82-F71F-4907-8D1C-D890A11F84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A2A9D890-2F16-492E-9345-158CB1DB17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20 w 975"/>
                <a:gd name="T1" fmla="*/ 48 h 101"/>
                <a:gd name="T2" fmla="*/ 92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20 w 975"/>
                <a:gd name="T9" fmla="*/ 48 h 101"/>
                <a:gd name="T10" fmla="*/ 92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DEA5A60C-24F7-40E6-9DC4-F1A2FDBCF20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31 w 2141"/>
                <a:gd name="T7" fmla="*/ 0 h 198"/>
                <a:gd name="T8" fmla="*/ 20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Freeform 10">
              <a:extLst>
                <a:ext uri="{FF2B5EF4-FFF2-40B4-BE49-F238E27FC236}">
                  <a16:creationId xmlns:a16="http://schemas.microsoft.com/office/drawing/2014/main" id="{4DC50B8D-A626-4A13-A83A-985B6C0759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11AA0885-FFA4-4393-9F21-5625A27711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43 w 2517"/>
                <a:gd name="T1" fmla="*/ 276 h 276"/>
                <a:gd name="T2" fmla="*/ 2352 w 2517"/>
                <a:gd name="T3" fmla="*/ 204 h 276"/>
                <a:gd name="T4" fmla="*/ 2095 w 2517"/>
                <a:gd name="T5" fmla="*/ 0 h 276"/>
                <a:gd name="T6" fmla="*/ 0 w 2517"/>
                <a:gd name="T7" fmla="*/ 276 h 276"/>
                <a:gd name="T8" fmla="*/ 2043 w 2517"/>
                <a:gd name="T9" fmla="*/ 276 h 276"/>
                <a:gd name="T10" fmla="*/ 20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0" name="Freeform 12">
              <a:extLst>
                <a:ext uri="{FF2B5EF4-FFF2-40B4-BE49-F238E27FC236}">
                  <a16:creationId xmlns:a16="http://schemas.microsoft.com/office/drawing/2014/main" id="{613E584D-D847-488C-A533-A51B0F9B4D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4E460AED-31DC-441E-9AA2-934BAEC509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7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74 w 729"/>
                <a:gd name="T7" fmla="*/ 240 h 240"/>
                <a:gd name="T8" fmla="*/ 67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Freeform 14">
              <a:extLst>
                <a:ext uri="{FF2B5EF4-FFF2-40B4-BE49-F238E27FC236}">
                  <a16:creationId xmlns:a16="http://schemas.microsoft.com/office/drawing/2014/main" id="{7EFF39BB-A0E9-47D0-9270-73F22F9BE1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42C35D90-FF7C-4A22-B4DB-60E9273385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74 w 729"/>
                <a:gd name="T1" fmla="*/ 318 h 318"/>
                <a:gd name="T2" fmla="*/ 67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74 w 729"/>
                <a:gd name="T9" fmla="*/ 318 h 318"/>
                <a:gd name="T10" fmla="*/ 67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Freeform 16">
              <a:extLst>
                <a:ext uri="{FF2B5EF4-FFF2-40B4-BE49-F238E27FC236}">
                  <a16:creationId xmlns:a16="http://schemas.microsoft.com/office/drawing/2014/main" id="{41816E11-B835-4752-9FDC-FAEE94432B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85" name="Freeform 17">
              <a:extLst>
                <a:ext uri="{FF2B5EF4-FFF2-40B4-BE49-F238E27FC236}">
                  <a16:creationId xmlns:a16="http://schemas.microsoft.com/office/drawing/2014/main" id="{AAA5C5E0-6FBC-44F4-AF79-54CBC72F93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86" name="Freeform 18">
              <a:extLst>
                <a:ext uri="{FF2B5EF4-FFF2-40B4-BE49-F238E27FC236}">
                  <a16:creationId xmlns:a16="http://schemas.microsoft.com/office/drawing/2014/main" id="{55ABB3D9-C9F1-4770-BB5C-961BB5DAE5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633E40EB-8DC6-4B92-812C-7EDDA417BD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8" name="Freeform 20">
              <a:extLst>
                <a:ext uri="{FF2B5EF4-FFF2-40B4-BE49-F238E27FC236}">
                  <a16:creationId xmlns:a16="http://schemas.microsoft.com/office/drawing/2014/main" id="{98837C16-A643-4656-81EA-A6D9C243DF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9E9A7C93-73AC-44A9-82FF-36336DB164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0" name="Freeform 22">
              <a:extLst>
                <a:ext uri="{FF2B5EF4-FFF2-40B4-BE49-F238E27FC236}">
                  <a16:creationId xmlns:a16="http://schemas.microsoft.com/office/drawing/2014/main" id="{DF721418-678B-456F-B1C5-94CA6BFF1D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1" name="Freeform 23">
              <a:extLst>
                <a:ext uri="{FF2B5EF4-FFF2-40B4-BE49-F238E27FC236}">
                  <a16:creationId xmlns:a16="http://schemas.microsoft.com/office/drawing/2014/main" id="{44BBDE01-A544-489D-AA97-BB2F4E577A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2" name="Freeform 24">
              <a:extLst>
                <a:ext uri="{FF2B5EF4-FFF2-40B4-BE49-F238E27FC236}">
                  <a16:creationId xmlns:a16="http://schemas.microsoft.com/office/drawing/2014/main" id="{DD59AD50-C9BB-4AFD-8699-08FD43302F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124783AF-07AB-4D2D-869D-4498759007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4" name="Freeform 26">
              <a:extLst>
                <a:ext uri="{FF2B5EF4-FFF2-40B4-BE49-F238E27FC236}">
                  <a16:creationId xmlns:a16="http://schemas.microsoft.com/office/drawing/2014/main" id="{5AC91280-4AC9-459C-9561-EB53DA2829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5" name="Freeform 27">
              <a:extLst>
                <a:ext uri="{FF2B5EF4-FFF2-40B4-BE49-F238E27FC236}">
                  <a16:creationId xmlns:a16="http://schemas.microsoft.com/office/drawing/2014/main" id="{6EFB55B0-6ED0-411C-B63F-38261B8946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C38B383F-D701-4E35-BAE9-D997E84629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5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7" name="Freeform 29">
              <a:extLst>
                <a:ext uri="{FF2B5EF4-FFF2-40B4-BE49-F238E27FC236}">
                  <a16:creationId xmlns:a16="http://schemas.microsoft.com/office/drawing/2014/main" id="{4125B49D-4EDD-4C0B-B53C-70AABBB4FB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59C471CC-843F-4AB3-8278-2C85CD3D66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9" name="Freeform 31">
              <a:extLst>
                <a:ext uri="{FF2B5EF4-FFF2-40B4-BE49-F238E27FC236}">
                  <a16:creationId xmlns:a16="http://schemas.microsoft.com/office/drawing/2014/main" id="{A89B8661-F2EC-4249-8A0E-83EA702587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0" name="Freeform 32">
              <a:extLst>
                <a:ext uri="{FF2B5EF4-FFF2-40B4-BE49-F238E27FC236}">
                  <a16:creationId xmlns:a16="http://schemas.microsoft.com/office/drawing/2014/main" id="{B3065682-BF3F-4AB3-95B8-BF5BC8EFC2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1" name="Freeform 33">
              <a:extLst>
                <a:ext uri="{FF2B5EF4-FFF2-40B4-BE49-F238E27FC236}">
                  <a16:creationId xmlns:a16="http://schemas.microsoft.com/office/drawing/2014/main" id="{4644D763-449A-4815-8EB6-8D92D902CE1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2" name="Freeform 34">
              <a:extLst>
                <a:ext uri="{FF2B5EF4-FFF2-40B4-BE49-F238E27FC236}">
                  <a16:creationId xmlns:a16="http://schemas.microsoft.com/office/drawing/2014/main" id="{1837F3E0-B25C-4753-B63D-D708408BFE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3" name="Freeform 35">
              <a:extLst>
                <a:ext uri="{FF2B5EF4-FFF2-40B4-BE49-F238E27FC236}">
                  <a16:creationId xmlns:a16="http://schemas.microsoft.com/office/drawing/2014/main" id="{D839C65B-E885-47B1-B36A-41699C034F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4" name="Freeform 36">
              <a:extLst>
                <a:ext uri="{FF2B5EF4-FFF2-40B4-BE49-F238E27FC236}">
                  <a16:creationId xmlns:a16="http://schemas.microsoft.com/office/drawing/2014/main" id="{4E5C78C3-1C72-4BE1-BE4B-20F2959AD9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5" name="Freeform 37">
              <a:extLst>
                <a:ext uri="{FF2B5EF4-FFF2-40B4-BE49-F238E27FC236}">
                  <a16:creationId xmlns:a16="http://schemas.microsoft.com/office/drawing/2014/main" id="{4B21909C-A8CA-425F-A24A-B35F0C3D27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6" name="Freeform 38">
              <a:extLst>
                <a:ext uri="{FF2B5EF4-FFF2-40B4-BE49-F238E27FC236}">
                  <a16:creationId xmlns:a16="http://schemas.microsoft.com/office/drawing/2014/main" id="{C4667C17-117D-4D49-AF40-93C6448142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grpSp>
          <p:nvGrpSpPr>
            <p:cNvPr id="1070" name="Group 39">
              <a:extLst>
                <a:ext uri="{FF2B5EF4-FFF2-40B4-BE49-F238E27FC236}">
                  <a16:creationId xmlns:a16="http://schemas.microsoft.com/office/drawing/2014/main" id="{7E23C208-EF7E-4879-B879-A3D900CDD3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208" name="Freeform 40">
                <a:extLst>
                  <a:ext uri="{FF2B5EF4-FFF2-40B4-BE49-F238E27FC236}">
                    <a16:creationId xmlns:a16="http://schemas.microsoft.com/office/drawing/2014/main" id="{0E555F4A-E827-4716-B3F8-E8B8C64A097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7209" name="Freeform 41">
                <a:extLst>
                  <a:ext uri="{FF2B5EF4-FFF2-40B4-BE49-F238E27FC236}">
                    <a16:creationId xmlns:a16="http://schemas.microsoft.com/office/drawing/2014/main" id="{CAEC9D11-0393-46F4-A012-D1DC9BC11D5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</p:grpSp>
      <p:sp>
        <p:nvSpPr>
          <p:cNvPr id="7210" name="Rectangle 42">
            <a:extLst>
              <a:ext uri="{FF2B5EF4-FFF2-40B4-BE49-F238E27FC236}">
                <a16:creationId xmlns:a16="http://schemas.microsoft.com/office/drawing/2014/main" id="{B8608CF1-EE46-44EA-A4C6-F29EB57A2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7211" name="Rectangle 43">
            <a:extLst>
              <a:ext uri="{FF2B5EF4-FFF2-40B4-BE49-F238E27FC236}">
                <a16:creationId xmlns:a16="http://schemas.microsoft.com/office/drawing/2014/main" id="{62838478-C68D-4BF1-B579-9E1C4050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pic>
        <p:nvPicPr>
          <p:cNvPr id="1029" name="Picture 57" descr="hdr-bkg">
            <a:extLst>
              <a:ext uri="{FF2B5EF4-FFF2-40B4-BE49-F238E27FC236}">
                <a16:creationId xmlns:a16="http://schemas.microsoft.com/office/drawing/2014/main" id="{9DCA0169-4F4D-464E-95B8-3330DDCE7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2" name="Rectangle 44">
            <a:extLst>
              <a:ext uri="{FF2B5EF4-FFF2-40B4-BE49-F238E27FC236}">
                <a16:creationId xmlns:a16="http://schemas.microsoft.com/office/drawing/2014/main" id="{DB718BF0-BDD5-416E-8091-0F3CC68C95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9906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213" name="Rectangle 45">
            <a:extLst>
              <a:ext uri="{FF2B5EF4-FFF2-40B4-BE49-F238E27FC236}">
                <a16:creationId xmlns:a16="http://schemas.microsoft.com/office/drawing/2014/main" id="{C0A32911-F34B-463D-8D4A-A878F29962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4770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214" name="Rectangle 46">
            <a:extLst>
              <a:ext uri="{FF2B5EF4-FFF2-40B4-BE49-F238E27FC236}">
                <a16:creationId xmlns:a16="http://schemas.microsoft.com/office/drawing/2014/main" id="{7F69F6B4-92C2-4EC4-9404-AC5CAD5963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7B4D595-E026-4C2A-A444-ADF43A79D9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3" name="Picture 2" descr="臺灣大學_標題">
            <a:extLst>
              <a:ext uri="{FF2B5EF4-FFF2-40B4-BE49-F238E27FC236}">
                <a16:creationId xmlns:a16="http://schemas.microsoft.com/office/drawing/2014/main" id="{40A9FA34-D8BA-4327-8F28-D548F1F9C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204628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6312" r:id="rId1"/>
    <p:sldLayoutId id="2147486313" r:id="rId2"/>
    <p:sldLayoutId id="2147486259" r:id="rId3"/>
    <p:sldLayoutId id="2147486260" r:id="rId4"/>
    <p:sldLayoutId id="2147486261" r:id="rId5"/>
    <p:sldLayoutId id="2147486262" r:id="rId6"/>
    <p:sldLayoutId id="2147486314" r:id="rId7"/>
    <p:sldLayoutId id="2147486263" r:id="rId8"/>
    <p:sldLayoutId id="2147486264" r:id="rId9"/>
    <p:sldLayoutId id="2147486265" r:id="rId10"/>
    <p:sldLayoutId id="2147486266" r:id="rId11"/>
    <p:sldLayoutId id="214748626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7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D937388E-5EE5-426E-85A9-235967EB27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6DAA2E3-1AE1-469B-9A9F-322E3D5D79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ADCA-4C50-439C-B8C8-ADA0F53DB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0210-A06C-471B-9773-ECC76674A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183F-A64C-4141-92E3-30B1B2FF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7163675-D0C9-4C15-A969-7870541775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68" r:id="rId1"/>
    <p:sldLayoutId id="2147486269" r:id="rId2"/>
    <p:sldLayoutId id="2147486270" r:id="rId3"/>
    <p:sldLayoutId id="2147486271" r:id="rId4"/>
    <p:sldLayoutId id="2147486272" r:id="rId5"/>
    <p:sldLayoutId id="2147486273" r:id="rId6"/>
    <p:sldLayoutId id="2147486274" r:id="rId7"/>
    <p:sldLayoutId id="2147486275" r:id="rId8"/>
    <p:sldLayoutId id="2147486276" r:id="rId9"/>
    <p:sldLayoutId id="2147486277" r:id="rId10"/>
    <p:sldLayoutId id="214748627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083579D3-9B16-4E36-AD0B-E64B5C3CB7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66938DB9-53A2-462E-AF08-D1D93128C1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B717-F9E0-4425-BA9C-9AAD0A722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DBBA-3AEC-46B7-AFE2-77706ABBD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6646-72BA-488F-8F5B-0A32B1BB9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449FC59-67EF-4035-9D8C-81D7899AB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79" r:id="rId1"/>
    <p:sldLayoutId id="2147486280" r:id="rId2"/>
    <p:sldLayoutId id="2147486281" r:id="rId3"/>
    <p:sldLayoutId id="2147486282" r:id="rId4"/>
    <p:sldLayoutId id="2147486283" r:id="rId5"/>
    <p:sldLayoutId id="2147486284" r:id="rId6"/>
    <p:sldLayoutId id="2147486285" r:id="rId7"/>
    <p:sldLayoutId id="2147486286" r:id="rId8"/>
    <p:sldLayoutId id="2147486287" r:id="rId9"/>
    <p:sldLayoutId id="2147486288" r:id="rId10"/>
    <p:sldLayoutId id="214748628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63CECF7D-3663-4E86-A0AF-7299508E91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E390A33F-0132-4B9D-A165-8753016C9B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1DE3-6C81-4B54-9D57-621A06A08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88AB-A4BD-4DBB-A21C-E0F8C1DBF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762D2-C2EA-4E8A-A267-FB55DD0C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16E1DA-6563-43D5-B591-EAFDC7CBC3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90" r:id="rId1"/>
    <p:sldLayoutId id="2147486291" r:id="rId2"/>
    <p:sldLayoutId id="2147486292" r:id="rId3"/>
    <p:sldLayoutId id="2147486293" r:id="rId4"/>
    <p:sldLayoutId id="2147486294" r:id="rId5"/>
    <p:sldLayoutId id="2147486295" r:id="rId6"/>
    <p:sldLayoutId id="2147486296" r:id="rId7"/>
    <p:sldLayoutId id="2147486297" r:id="rId8"/>
    <p:sldLayoutId id="2147486298" r:id="rId9"/>
    <p:sldLayoutId id="2147486299" r:id="rId10"/>
    <p:sldLayoutId id="2147486300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E0F5C803-8B8A-4E27-9339-6A62BC6E1E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D4AAEADF-AB9B-466D-89B4-EC52FADA13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DA5A-E999-4103-9618-BB3A19ADA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A384-996A-45D1-A4C6-1F7D3649C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0FF8-1942-48D9-80CD-9FE64F20D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FD7EE4-60FB-4081-ACF4-82BF46AD4D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1" r:id="rId1"/>
    <p:sldLayoutId id="2147486302" r:id="rId2"/>
    <p:sldLayoutId id="2147486303" r:id="rId3"/>
    <p:sldLayoutId id="2147486304" r:id="rId4"/>
    <p:sldLayoutId id="2147486305" r:id="rId5"/>
    <p:sldLayoutId id="2147486306" r:id="rId6"/>
    <p:sldLayoutId id="2147486307" r:id="rId7"/>
    <p:sldLayoutId id="2147486308" r:id="rId8"/>
    <p:sldLayoutId id="2147486309" r:id="rId9"/>
    <p:sldLayoutId id="2147486310" r:id="rId10"/>
    <p:sldLayoutId id="214748631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17C1B008-93EC-44D1-93DD-BCCD8E4D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ea typeface="新細明體" pitchFamily="18" charset="-120"/>
              </a:rPr>
              <a:t>Compiler Technology of Programming Languages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7BBF176-5709-4429-BC5D-CD1F08A0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4400" b="1" dirty="0">
                <a:ea typeface="新細明體" panose="02020500000000000000" pitchFamily="18" charset="-120"/>
              </a:rPr>
              <a:t>Chapter 8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4800" b="1" dirty="0">
                <a:ea typeface="新細明體" panose="02020500000000000000" pitchFamily="18" charset="-120"/>
              </a:rPr>
              <a:t>Declaration Processing 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4800" b="1" dirty="0">
                <a:ea typeface="新細明體" panose="02020500000000000000" pitchFamily="18" charset="-120"/>
              </a:rPr>
              <a:t>and Symbol Tables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3600" b="1" dirty="0">
                <a:ea typeface="新細明體" panose="02020500000000000000" pitchFamily="18" charset="-120"/>
              </a:rPr>
              <a:t>Module 8.1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altLang="zh-TW" sz="4000" b="1" dirty="0">
              <a:ea typeface="新細明體" panose="02020500000000000000" pitchFamily="18" charset="-12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4000" b="1" dirty="0">
                <a:ea typeface="新細明體" panose="02020500000000000000" pitchFamily="18" charset="-120"/>
              </a:rPr>
              <a:t>Prof. </a:t>
            </a:r>
            <a:r>
              <a:rPr lang="en-US" altLang="zh-TW" sz="4000" b="1" dirty="0" err="1">
                <a:ea typeface="新細明體" panose="02020500000000000000" pitchFamily="18" charset="-120"/>
              </a:rPr>
              <a:t>Farn</a:t>
            </a:r>
            <a:r>
              <a:rPr lang="en-US" altLang="zh-TW" sz="4000" b="1" dirty="0">
                <a:ea typeface="新細明體" panose="02020500000000000000" pitchFamily="18" charset="-120"/>
              </a:rPr>
              <a:t> Wang</a:t>
            </a:r>
            <a:endParaRPr lang="zh-TW" altLang="en-US" sz="4000" b="1" dirty="0"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F91FE2-ECE9-4ACA-A49D-C604F664E31F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4A0C4ED-2AFB-43D4-8DA3-F3DD95A029D9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TW" sz="2000" i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E23903-B8F1-473F-8F52-33C20CCB5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64"/>
    </mc:Choice>
    <mc:Fallback xmlns="">
      <p:transition spd="slow" advTm="65864"/>
    </mc:Fallback>
  </mc:AlternateContent>
  <p:extLst>
    <p:ext uri="{3A86A75C-4F4B-4683-9AE1-C65F6400EC91}">
      <p14:laserTraceLst xmlns:p14="http://schemas.microsoft.com/office/powerpoint/2010/main">
        <p14:tracePtLst>
          <p14:tracePt t="6266" x="7242175" y="2728913"/>
          <p14:tracePt t="6436" x="7305675" y="2740025"/>
          <p14:tracePt t="6444" x="7380288" y="2778125"/>
          <p14:tracePt t="6450" x="7480300" y="2790825"/>
          <p14:tracePt t="6458" x="7580313" y="2816225"/>
          <p14:tracePt t="6466" x="7705725" y="2840038"/>
          <p14:tracePt t="6476" x="7805738" y="2852738"/>
          <p14:tracePt t="6482" x="7905750" y="2878138"/>
          <p14:tracePt t="6491" x="7993063" y="2890838"/>
          <p14:tracePt t="6498" x="8067675" y="2903538"/>
          <p14:tracePt t="6506" x="8131175" y="2928938"/>
          <p14:tracePt t="6514" x="8193088" y="2941638"/>
          <p14:tracePt t="6522" x="8256588" y="2965450"/>
          <p14:tracePt t="6530" x="8331200" y="3016250"/>
          <p14:tracePt t="6536" x="8443913" y="3116263"/>
          <p14:tracePt t="6544" x="8569325" y="3216275"/>
          <p14:tracePt t="6552" x="8756650" y="3341688"/>
          <p14:tracePt t="6560" x="8943975" y="3441700"/>
          <p14:tracePt t="6568" x="9131300" y="3529013"/>
          <p14:tracePt t="6843" x="9056688" y="4192588"/>
          <p14:tracePt t="6850" x="8993188" y="4192588"/>
          <p14:tracePt t="6858" x="8918575" y="4179888"/>
          <p14:tracePt t="6864" x="8843963" y="4167188"/>
          <p14:tracePt t="6872" x="8769350" y="4141788"/>
          <p14:tracePt t="6880" x="8669338" y="4129088"/>
          <p14:tracePt t="6888" x="8593138" y="4105275"/>
          <p14:tracePt t="6896" x="8518525" y="4092575"/>
          <p14:tracePt t="6904" x="8456613" y="4067175"/>
          <p14:tracePt t="6912" x="8405813" y="4041775"/>
          <p14:tracePt t="6920" x="8356600" y="4005263"/>
          <p14:tracePt t="6928" x="8331200" y="3979863"/>
          <p14:tracePt t="6943" x="8293100" y="3905250"/>
          <p14:tracePt t="6950" x="8280400" y="3841750"/>
          <p14:tracePt t="6958" x="8280400" y="3792538"/>
          <p14:tracePt t="6966" x="8280400" y="3741738"/>
          <p14:tracePt t="6975" x="8280400" y="3703638"/>
          <p14:tracePt t="6982" x="8280400" y="3667125"/>
          <p14:tracePt t="6990" x="8280400" y="3641725"/>
          <p14:tracePt t="6998" x="8293100" y="3616325"/>
          <p14:tracePt t="7006" x="8293100" y="3603625"/>
          <p14:tracePt t="7014" x="8293100" y="3590925"/>
          <p14:tracePt t="7084" x="8293100" y="3579813"/>
          <p14:tracePt t="7092" x="8305800" y="3554413"/>
          <p14:tracePt t="7100" x="8305800" y="3516313"/>
          <p14:tracePt t="7108" x="8305800" y="3479800"/>
          <p14:tracePt t="7114" x="8305800" y="3441700"/>
          <p14:tracePt t="7122" x="8293100" y="3416300"/>
          <p14:tracePt t="7130" x="8280400" y="3390900"/>
          <p14:tracePt t="7138" x="8267700" y="3378200"/>
          <p14:tracePt t="7146" x="8256588" y="3354388"/>
          <p14:tracePt t="7154" x="8256588" y="3341688"/>
          <p14:tracePt t="7162" x="8256588" y="3303588"/>
          <p14:tracePt t="7170" x="8256588" y="3278188"/>
          <p14:tracePt t="7178" x="8256588" y="3267075"/>
          <p14:tracePt t="7186" x="8256588" y="3228975"/>
          <p14:tracePt t="7192" x="8256588" y="3216275"/>
          <p14:tracePt t="55543" x="8256588" y="3267075"/>
          <p14:tracePt t="55550" x="8256588" y="3316288"/>
          <p14:tracePt t="55559" x="8256588" y="3378200"/>
          <p14:tracePt t="55567" x="8256588" y="3429000"/>
          <p14:tracePt t="55576" x="8256588" y="3490913"/>
          <p14:tracePt t="55581" x="8243888" y="3567113"/>
          <p14:tracePt t="55589" x="8231188" y="3641725"/>
          <p14:tracePt t="55597" x="8218488" y="3716338"/>
          <p14:tracePt t="55604" x="8193088" y="3792538"/>
          <p14:tracePt t="55612" x="8167688" y="3829050"/>
          <p14:tracePt t="55621" x="8131175" y="3867150"/>
          <p14:tracePt t="55628" x="8093075" y="3892550"/>
          <p14:tracePt t="55636" x="8067675" y="3916363"/>
          <p14:tracePt t="55644" x="8043863" y="3929063"/>
          <p14:tracePt t="55652" x="8043863" y="3941763"/>
          <p14:tracePt t="55660" x="8031163" y="3941763"/>
          <p14:tracePt t="55847" x="8031163" y="3967163"/>
          <p14:tracePt t="55854" x="8031163" y="4017963"/>
          <p14:tracePt t="55862" x="7993063" y="4067175"/>
          <p14:tracePt t="55870" x="7931150" y="4105275"/>
          <p14:tracePt t="55879" x="7867650" y="4129088"/>
          <p14:tracePt t="55886" x="7805738" y="4167188"/>
          <p14:tracePt t="55894" x="7731125" y="4205288"/>
          <p14:tracePt t="55902" x="7680325" y="4230688"/>
          <p14:tracePt t="55910" x="7642225" y="4241800"/>
          <p14:tracePt t="55916" x="7605713" y="4241800"/>
          <p14:tracePt t="55924" x="7593013" y="4254500"/>
          <p14:tracePt t="56011" x="7531100" y="4267200"/>
          <p14:tracePt t="56019" x="7454900" y="4267200"/>
          <p14:tracePt t="56026" x="7392988" y="4279900"/>
          <p14:tracePt t="56034" x="7354888" y="4279900"/>
          <p14:tracePt t="56043" x="7318375" y="4279900"/>
          <p14:tracePt t="56050" x="7292975" y="4279900"/>
          <p14:tracePt t="56059" x="7280275" y="4279900"/>
          <p14:tracePt t="56066" x="7254875" y="4279900"/>
          <p14:tracePt t="56075" x="7242175" y="4292600"/>
          <p14:tracePt t="56082" x="7229475" y="4292600"/>
          <p14:tracePt t="56089" x="7205663" y="4292600"/>
          <p14:tracePt t="56097" x="7180263" y="4292600"/>
          <p14:tracePt t="56191" x="7167563" y="4292600"/>
          <p14:tracePt t="56199" x="7105650" y="4305300"/>
          <p14:tracePt t="56207" x="7042150" y="4305300"/>
          <p14:tracePt t="56215" x="6992938" y="4305300"/>
          <p14:tracePt t="56223" x="6929438" y="4305300"/>
          <p14:tracePt t="56231" x="6892925" y="4305300"/>
          <p14:tracePt t="56239" x="6854825" y="4305300"/>
          <p14:tracePt t="56245" x="6816725" y="4292600"/>
          <p14:tracePt t="56253" x="6780213" y="4292600"/>
          <p14:tracePt t="56261" x="6729413" y="4292600"/>
          <p14:tracePt t="56268" x="6692900" y="4292600"/>
          <p14:tracePt t="56276" x="6654800" y="4292600"/>
          <p14:tracePt t="56284" x="6616700" y="4279900"/>
          <p14:tracePt t="56293" x="6567488" y="4279900"/>
          <p14:tracePt t="56300" x="6516688" y="4279900"/>
          <p14:tracePt t="56309" x="6480175" y="4279900"/>
          <p14:tracePt t="56316" x="6429375" y="4279900"/>
          <p14:tracePt t="56325" x="6403975" y="4279900"/>
          <p14:tracePt t="56330" x="6380163" y="4279900"/>
          <p14:tracePt t="56339" x="6354763" y="4279900"/>
          <p14:tracePt t="56346" x="6342063" y="4279900"/>
          <p14:tracePt t="56355" x="6329363" y="4267200"/>
          <p14:tracePt t="56362" x="6316663" y="4267200"/>
          <p14:tracePt t="56387" x="6303963" y="4267200"/>
          <p14:tracePt t="56394" x="6267450" y="4267200"/>
          <p14:tracePt t="56402" x="6191250" y="4267200"/>
          <p14:tracePt t="56410" x="6091238" y="4267200"/>
          <p14:tracePt t="56418" x="5991225" y="4267200"/>
          <p14:tracePt t="56425" x="5903913" y="4267200"/>
          <p14:tracePt t="56432" x="5842000" y="4279900"/>
          <p14:tracePt t="56441" x="5791200" y="4279900"/>
          <p14:tracePt t="56449" x="5767388" y="4279900"/>
          <p14:tracePt t="56456" x="5754688" y="4279900"/>
          <p14:tracePt t="56519" x="5703888" y="4267200"/>
          <p14:tracePt t="56527" x="5591175" y="4267200"/>
          <p14:tracePt t="56534" x="5478463" y="4267200"/>
          <p14:tracePt t="56543" x="5365750" y="4267200"/>
          <p14:tracePt t="56551" x="5265738" y="4267200"/>
          <p14:tracePt t="56559" x="5178425" y="4267200"/>
          <p14:tracePt t="56566" x="5103813" y="4267200"/>
          <p14:tracePt t="56575" x="5040313" y="4254500"/>
          <p14:tracePt t="56580" x="4965700" y="4254500"/>
          <p14:tracePt t="56588" x="4891088" y="4241800"/>
          <p14:tracePt t="56596" x="4816475" y="4241800"/>
          <p14:tracePt t="56604" x="4740275" y="4230688"/>
          <p14:tracePt t="56612" x="4665663" y="4217988"/>
          <p14:tracePt t="56620" x="4565650" y="4217988"/>
          <p14:tracePt t="56628" x="4478338" y="4205288"/>
          <p14:tracePt t="56636" x="4391025" y="4205288"/>
          <p14:tracePt t="56644" x="4303713" y="4205288"/>
          <p14:tracePt t="56652" x="4214813" y="4205288"/>
          <p14:tracePt t="56660" x="4127500" y="4205288"/>
          <p14:tracePt t="56666" x="4040188" y="4205288"/>
          <p14:tracePt t="56675" x="3965575" y="4205288"/>
          <p14:tracePt t="56682" x="3890963" y="4205288"/>
          <p14:tracePt t="56692" x="3814763" y="4205288"/>
          <p14:tracePt t="56698" x="3740150" y="4205288"/>
          <p14:tracePt t="56707" x="3665538" y="4205288"/>
          <p14:tracePt t="56714" x="3602038" y="4205288"/>
          <p14:tracePt t="56722" x="3552825" y="4192588"/>
          <p14:tracePt t="56730" x="3514725" y="4192588"/>
          <p14:tracePt t="56739" x="3502025" y="4192588"/>
          <p14:tracePt t="56746" x="3489325" y="4192588"/>
          <p14:tracePt t="56752" x="3478213" y="4192588"/>
          <p14:tracePt t="56760" x="3465513" y="4179888"/>
          <p14:tracePt t="57043" x="3427413" y="4154488"/>
          <p14:tracePt t="57051" x="3376613" y="4129088"/>
          <p14:tracePt t="57059" x="3276600" y="4092575"/>
          <p14:tracePt t="57067" x="3189288" y="4054475"/>
          <p14:tracePt t="57077" x="3101975" y="4029075"/>
          <p14:tracePt t="57083" x="3014663" y="3979863"/>
          <p14:tracePt t="57088" x="2963863" y="3941763"/>
          <p14:tracePt t="57096" x="2901950" y="3905250"/>
          <p14:tracePt t="57104" x="2852738" y="3867150"/>
          <p14:tracePt t="57112" x="2814638" y="3816350"/>
          <p14:tracePt t="57120" x="2763838" y="3767138"/>
          <p14:tracePt t="57128" x="2727325" y="3716338"/>
          <p14:tracePt t="57136" x="2689225" y="3667125"/>
          <p14:tracePt t="57144" x="2651125" y="3616325"/>
          <p14:tracePt t="57153" x="2640013" y="3567113"/>
          <p14:tracePt t="57160" x="2627313" y="3529013"/>
          <p14:tracePt t="57167" x="2614613" y="3490913"/>
          <p14:tracePt t="57175" x="2614613" y="3467100"/>
          <p14:tracePt t="57182" x="2601913" y="3429000"/>
          <p14:tracePt t="57192" x="2601913" y="3390900"/>
          <p14:tracePt t="57198" x="2601913" y="3354388"/>
          <p14:tracePt t="57206" x="2601913" y="3303588"/>
          <p14:tracePt t="57214" x="2601913" y="3254375"/>
          <p14:tracePt t="57222" x="2627313" y="3203575"/>
          <p14:tracePt t="57230" x="2640013" y="3165475"/>
          <p14:tracePt t="57239" x="2663825" y="3141663"/>
          <p14:tracePt t="57244" x="2701925" y="3103563"/>
          <p14:tracePt t="57252" x="2740025" y="3065463"/>
          <p14:tracePt t="57260" x="2776538" y="3041650"/>
          <p14:tracePt t="57268" x="2840038" y="3016250"/>
          <p14:tracePt t="57276" x="2901950" y="3003550"/>
          <p14:tracePt t="57284" x="2952750" y="2978150"/>
          <p14:tracePt t="57293" x="3040063" y="2952750"/>
          <p14:tracePt t="57300" x="3127375" y="2928938"/>
          <p14:tracePt t="57310" x="3265488" y="2890838"/>
          <p14:tracePt t="57316" x="3414713" y="2865438"/>
          <p14:tracePt t="57326" x="3552825" y="2852738"/>
          <p14:tracePt t="57330" x="3689350" y="2828925"/>
          <p14:tracePt t="57338" x="3827463" y="2816225"/>
          <p14:tracePt t="57346" x="3978275" y="2790825"/>
          <p14:tracePt t="57355" x="4140200" y="2790825"/>
          <p14:tracePt t="57362" x="4314825" y="2778125"/>
          <p14:tracePt t="57370" x="4503738" y="2765425"/>
          <p14:tracePt t="57378" x="4678363" y="2765425"/>
          <p14:tracePt t="57387" x="4829175" y="2765425"/>
          <p14:tracePt t="57395" x="4991100" y="2778125"/>
          <p14:tracePt t="57402" x="5129213" y="2778125"/>
          <p14:tracePt t="57410" x="5265738" y="2778125"/>
          <p14:tracePt t="57417" x="5416550" y="2778125"/>
          <p14:tracePt t="57425" x="5603875" y="2790825"/>
          <p14:tracePt t="57432" x="5778500" y="2790825"/>
          <p14:tracePt t="57442" x="5954713" y="2790825"/>
          <p14:tracePt t="57448" x="6103938" y="2790825"/>
          <p14:tracePt t="57456" x="6254750" y="2803525"/>
          <p14:tracePt t="57464" x="6367463" y="2816225"/>
          <p14:tracePt t="57472" x="6454775" y="2828925"/>
          <p14:tracePt t="57480" x="6529388" y="2852738"/>
          <p14:tracePt t="57488" x="6604000" y="2865438"/>
          <p14:tracePt t="57496" x="6654800" y="2878138"/>
          <p14:tracePt t="57502" x="6716713" y="2890838"/>
          <p14:tracePt t="57510" x="6767513" y="2916238"/>
          <p14:tracePt t="57519" x="6816725" y="2928938"/>
          <p14:tracePt t="57528" x="6867525" y="2952750"/>
          <p14:tracePt t="57534" x="6942138" y="2978150"/>
          <p14:tracePt t="57543" x="7005638" y="3003550"/>
          <p14:tracePt t="57550" x="7080250" y="3028950"/>
          <p14:tracePt t="57559" x="7167563" y="3041650"/>
          <p14:tracePt t="57566" x="7254875" y="3041650"/>
          <p14:tracePt t="57575" x="7342188" y="3041650"/>
          <p14:tracePt t="57581" x="7429500" y="3054350"/>
          <p14:tracePt t="57588" x="7505700" y="3065463"/>
          <p14:tracePt t="57596" x="7605713" y="3090863"/>
          <p14:tracePt t="57604" x="7705725" y="3103563"/>
          <p14:tracePt t="57612" x="7793038" y="3116263"/>
          <p14:tracePt t="57620" x="7880350" y="3128963"/>
          <p14:tracePt t="57629" x="7943850" y="3141663"/>
          <p14:tracePt t="57636" x="7993063" y="3141663"/>
          <p14:tracePt t="57652" x="8005763" y="3141663"/>
          <p14:tracePt t="57925" x="7967663" y="3165475"/>
          <p14:tracePt t="57932" x="7931150" y="3190875"/>
          <p14:tracePt t="57942" x="7905750" y="3216275"/>
          <p14:tracePt t="57949" x="7893050" y="3228975"/>
          <p14:tracePt t="57957" x="7893050" y="3254375"/>
          <p14:tracePt t="57965" x="7893050" y="3278188"/>
          <p14:tracePt t="57973" x="7893050" y="3328988"/>
          <p14:tracePt t="57981" x="7893050" y="3367088"/>
          <p14:tracePt t="57989" x="7918450" y="3416300"/>
          <p14:tracePt t="57997" x="7943850" y="3467100"/>
          <p14:tracePt t="58003" x="7980363" y="3503613"/>
          <p14:tracePt t="58011" x="7993063" y="3541713"/>
          <p14:tracePt t="58019" x="8005763" y="3567113"/>
          <p14:tracePt t="58026" x="8005763" y="3590925"/>
          <p14:tracePt t="58034" x="8005763" y="3616325"/>
          <p14:tracePt t="58043" x="8018463" y="3641725"/>
          <p14:tracePt t="58050" x="8018463" y="3654425"/>
          <p14:tracePt t="58096" x="8018463" y="3667125"/>
          <p14:tracePt t="58105" x="8018463" y="3692525"/>
          <p14:tracePt t="58112" x="8018463" y="3716338"/>
          <p14:tracePt t="58120" x="8005763" y="3729038"/>
          <p14:tracePt t="58129" x="7993063" y="3741738"/>
          <p14:tracePt t="58136" x="7993063" y="3754438"/>
          <p14:tracePt t="58144" x="7980363" y="3767138"/>
          <p14:tracePt t="58153" x="7967663" y="3803650"/>
          <p14:tracePt t="58160" x="7954963" y="3841750"/>
          <p14:tracePt t="58166" x="7931150" y="3879850"/>
          <p14:tracePt t="58175" x="7918450" y="3905250"/>
          <p14:tracePt t="58183" x="7893050" y="3916363"/>
          <p14:tracePt t="58191" x="7880350" y="3929063"/>
          <p14:tracePt t="58199" x="7843838" y="3954463"/>
          <p14:tracePt t="58207" x="7831138" y="3967163"/>
          <p14:tracePt t="58214" x="7818438" y="3967163"/>
          <p14:tracePt t="58222" x="7805738" y="3967163"/>
          <p14:tracePt t="58230" x="7805738" y="3979863"/>
          <p14:tracePt t="58325" x="7793038" y="3979863"/>
          <p14:tracePt t="58331" x="7742238" y="3979863"/>
          <p14:tracePt t="58339" x="7667625" y="3979863"/>
          <p14:tracePt t="58347" x="7593013" y="3979863"/>
          <p14:tracePt t="58355" x="7505700" y="3979863"/>
          <p14:tracePt t="58363" x="7405688" y="3979863"/>
          <p14:tracePt t="58371" x="7329488" y="3979863"/>
          <p14:tracePt t="58379" x="7229475" y="3979863"/>
          <p14:tracePt t="58387" x="7129463" y="3979863"/>
          <p14:tracePt t="58395" x="7042150" y="3992563"/>
          <p14:tracePt t="58403" x="6942138" y="3992563"/>
          <p14:tracePt t="58409" x="6829425" y="3992563"/>
          <p14:tracePt t="58417" x="6704013" y="3992563"/>
          <p14:tracePt t="58426" x="6580188" y="3992563"/>
          <p14:tracePt t="58432" x="6480175" y="3992563"/>
          <p14:tracePt t="58442" x="6342063" y="3992563"/>
          <p14:tracePt t="58448" x="6203950" y="4005263"/>
          <p14:tracePt t="58456" x="6054725" y="4017963"/>
          <p14:tracePt t="58464" x="5903913" y="4029075"/>
          <p14:tracePt t="58473" x="5767388" y="4041775"/>
          <p14:tracePt t="58480" x="5629275" y="4067175"/>
          <p14:tracePt t="58489" x="5503863" y="4079875"/>
          <p14:tracePt t="58494" x="5391150" y="4092575"/>
          <p14:tracePt t="58502" x="5291138" y="4117975"/>
          <p14:tracePt t="58510" x="5216525" y="4129088"/>
          <p14:tracePt t="58519" x="5165725" y="4141788"/>
          <p14:tracePt t="58526" x="5129213" y="4154488"/>
          <p14:tracePt t="58777" x="5103813" y="4154488"/>
          <p14:tracePt t="58785" x="5053013" y="4179888"/>
          <p14:tracePt t="58793" x="5016500" y="4192588"/>
          <p14:tracePt t="58801" x="4978400" y="4192588"/>
          <p14:tracePt t="58809" x="4929188" y="4192588"/>
          <p14:tracePt t="58816" x="4891088" y="4192588"/>
          <p14:tracePt t="58822" x="4840288" y="4192588"/>
          <p14:tracePt t="58831" x="4791075" y="4192588"/>
          <p14:tracePt t="58839" x="4716463" y="4179888"/>
          <p14:tracePt t="58846" x="4616450" y="4179888"/>
          <p14:tracePt t="58855" x="4478338" y="4179888"/>
          <p14:tracePt t="58863" x="4314825" y="4179888"/>
          <p14:tracePt t="58870" x="4178300" y="4179888"/>
          <p14:tracePt t="58878" x="4014788" y="4179888"/>
          <p14:tracePt t="58886" x="3890963" y="4179888"/>
          <p14:tracePt t="58894" x="3765550" y="4179888"/>
          <p14:tracePt t="58903" x="3678238" y="4179888"/>
          <p14:tracePt t="58909" x="3602038" y="4167188"/>
          <p14:tracePt t="58916" x="3540125" y="4167188"/>
          <p14:tracePt t="58925" x="3489325" y="4167188"/>
          <p14:tracePt t="58943" x="3389313" y="4154488"/>
          <p14:tracePt t="58948" x="3340100" y="4154488"/>
          <p14:tracePt t="58957" x="3265488" y="4154488"/>
          <p14:tracePt t="58964" x="3189288" y="4141788"/>
          <p14:tracePt t="58973" x="3114675" y="4141788"/>
          <p14:tracePt t="58980" x="3065463" y="4129088"/>
          <p14:tracePt t="58988" x="3014663" y="4129088"/>
          <p14:tracePt t="58994" x="2963863" y="4129088"/>
          <p14:tracePt t="59002" x="2927350" y="4129088"/>
          <p14:tracePt t="59011" x="2901950" y="4129088"/>
          <p14:tracePt t="59018" x="2889250" y="4129088"/>
          <p14:tracePt t="59026" x="2876550" y="4129088"/>
          <p14:tracePt t="59034" x="2863850" y="4129088"/>
          <p14:tracePt t="59043" x="2852738" y="4129088"/>
          <p14:tracePt t="59050" x="2840038" y="4117975"/>
          <p14:tracePt t="59059" x="2814638" y="4117975"/>
          <p14:tracePt t="59066" x="2776538" y="4105275"/>
          <p14:tracePt t="59075" x="2752725" y="4092575"/>
          <p14:tracePt t="59080" x="2727325" y="4092575"/>
          <p14:tracePt t="59088" x="2701925" y="4079875"/>
          <p14:tracePt t="59096" x="2689225" y="4079875"/>
          <p14:tracePt t="59104" x="2676525" y="4079875"/>
          <p14:tracePt t="59113" x="2663825" y="4067175"/>
          <p14:tracePt t="59120" x="2651125" y="4054475"/>
          <p14:tracePt t="59128" x="2627313" y="4041775"/>
          <p14:tracePt t="59136" x="2614613" y="4029075"/>
          <p14:tracePt t="59144" x="2601913" y="4005263"/>
          <p14:tracePt t="59152" x="2589213" y="3992563"/>
          <p14:tracePt t="59161" x="2576513" y="3967163"/>
          <p14:tracePt t="59167" x="2576513" y="3954463"/>
          <p14:tracePt t="59174" x="2576513" y="3941763"/>
          <p14:tracePt t="59182" x="2576513" y="3916363"/>
          <p14:tracePt t="59191" x="2576513" y="3905250"/>
          <p14:tracePt t="59198" x="2576513" y="3867150"/>
          <p14:tracePt t="59207" x="2576513" y="3841750"/>
          <p14:tracePt t="59214" x="2576513" y="3792538"/>
          <p14:tracePt t="59223" x="2576513" y="3767138"/>
          <p14:tracePt t="59230" x="2576513" y="3741738"/>
          <p14:tracePt t="59239" x="2576513" y="3692525"/>
          <p14:tracePt t="59244" x="2601913" y="3667125"/>
          <p14:tracePt t="59252" x="2627313" y="3616325"/>
          <p14:tracePt t="59260" x="2651125" y="3567113"/>
          <p14:tracePt t="59269" x="2689225" y="3503613"/>
          <p14:tracePt t="59276" x="2727325" y="3467100"/>
          <p14:tracePt t="59284" x="2763838" y="3429000"/>
          <p14:tracePt t="59293" x="2789238" y="3390900"/>
          <p14:tracePt t="59300" x="2827338" y="3367088"/>
          <p14:tracePt t="59309" x="2852738" y="3328988"/>
          <p14:tracePt t="59317" x="2889250" y="3290888"/>
          <p14:tracePt t="59322" x="2901950" y="3267075"/>
          <p14:tracePt t="59330" x="2927350" y="3254375"/>
          <p14:tracePt t="59338" x="2940050" y="3241675"/>
          <p14:tracePt t="59346" x="2952750" y="3216275"/>
          <p14:tracePt t="59354" x="2963863" y="3203575"/>
          <p14:tracePt t="59362" x="2976563" y="3190875"/>
          <p14:tracePt t="59370" x="3014663" y="3165475"/>
          <p14:tracePt t="59379" x="3065463" y="3154363"/>
          <p14:tracePt t="59386" x="3114675" y="3128963"/>
          <p14:tracePt t="59394" x="3201988" y="3116263"/>
          <p14:tracePt t="59402" x="3276600" y="3103563"/>
          <p14:tracePt t="59409" x="3376613" y="3090863"/>
          <p14:tracePt t="59417" x="3489325" y="3090863"/>
          <p14:tracePt t="59425" x="3602038" y="3065463"/>
          <p14:tracePt t="59433" x="3790950" y="3028950"/>
          <p14:tracePt t="59441" x="3990975" y="3016250"/>
          <p14:tracePt t="59448" x="4203700" y="3016250"/>
          <p14:tracePt t="59456" x="4391025" y="2990850"/>
          <p14:tracePt t="59464" x="4565650" y="2990850"/>
          <p14:tracePt t="59472" x="4703763" y="2990850"/>
          <p14:tracePt t="59480" x="4816475" y="2990850"/>
          <p14:tracePt t="59488" x="4891088" y="2990850"/>
          <p14:tracePt t="59494" x="4978400" y="3003550"/>
          <p14:tracePt t="59502" x="5040313" y="3003550"/>
          <p14:tracePt t="59511" x="5129213" y="3016250"/>
          <p14:tracePt t="59519" x="5203825" y="3028950"/>
          <p14:tracePt t="59526" x="5278438" y="3054350"/>
          <p14:tracePt t="59534" x="5378450" y="3078163"/>
          <p14:tracePt t="59543" x="5503863" y="3103563"/>
          <p14:tracePt t="59550" x="5616575" y="3116263"/>
          <p14:tracePt t="59559" x="5729288" y="3141663"/>
          <p14:tracePt t="59566" x="5854700" y="3165475"/>
          <p14:tracePt t="59575" x="5967413" y="3190875"/>
          <p14:tracePt t="59580" x="6078538" y="3216275"/>
          <p14:tracePt t="59589" x="6191250" y="3228975"/>
          <p14:tracePt t="59596" x="6303963" y="3241675"/>
          <p14:tracePt t="59604" x="6380163" y="3254375"/>
          <p14:tracePt t="59612" x="6467475" y="3254375"/>
          <p14:tracePt t="59620" x="6554788" y="3254375"/>
          <p14:tracePt t="59629" x="6629400" y="3267075"/>
          <p14:tracePt t="59636" x="6680200" y="3278188"/>
          <p14:tracePt t="59644" x="6742113" y="3278188"/>
          <p14:tracePt t="59652" x="6792913" y="3303588"/>
          <p14:tracePt t="59660" x="6842125" y="3328988"/>
          <p14:tracePt t="59666" x="6916738" y="3341688"/>
          <p14:tracePt t="59674" x="6980238" y="3354388"/>
          <p14:tracePt t="59682" x="7016750" y="3378200"/>
          <p14:tracePt t="59691" x="7067550" y="3403600"/>
          <p14:tracePt t="59698" x="7105650" y="3416300"/>
          <p14:tracePt t="59707" x="7142163" y="3429000"/>
          <p14:tracePt t="59714" x="7154863" y="3441700"/>
          <p14:tracePt t="59722" x="7180263" y="3454400"/>
          <p14:tracePt t="59730" x="7205663" y="3467100"/>
          <p14:tracePt t="59739" x="7218363" y="3467100"/>
          <p14:tracePt t="59752" x="7229475" y="3479800"/>
          <p14:tracePt t="59800" x="7242175" y="3479800"/>
          <p14:tracePt t="59839" x="7254875" y="3479800"/>
          <p14:tracePt t="59847" x="7280275" y="3490913"/>
          <p14:tracePt t="59855" x="7292975" y="3503613"/>
          <p14:tracePt t="59863" x="7329488" y="3516313"/>
          <p14:tracePt t="59871" x="7367588" y="3541713"/>
          <p14:tracePt t="59879" x="7392988" y="3554413"/>
          <p14:tracePt t="59886" x="7405688" y="3554413"/>
          <p14:tracePt t="59895" x="7418388" y="3554413"/>
          <p14:tracePt t="59902" x="7429500" y="3567113"/>
          <p14:tracePt t="59909" x="7442200" y="3567113"/>
          <p14:tracePt t="59916" x="7454900" y="3579813"/>
          <p14:tracePt t="59925" x="7467600" y="3579813"/>
          <p14:tracePt t="59943" x="7480300" y="3579813"/>
          <p14:tracePt t="59948" x="7480300" y="3590925"/>
          <p14:tracePt t="60043" x="7480300" y="3603625"/>
          <p14:tracePt t="60050" x="7480300" y="3616325"/>
          <p14:tracePt t="60059" x="7493000" y="3629025"/>
          <p14:tracePt t="60167" x="7493000" y="3641725"/>
          <p14:tracePt t="60175" x="7505700" y="3641725"/>
          <p14:tracePt t="60183" x="7518400" y="3654425"/>
          <p14:tracePt t="60191" x="7542213" y="3679825"/>
          <p14:tracePt t="60199" x="7567613" y="3692525"/>
          <p14:tracePt t="60207" x="7593013" y="3692525"/>
          <p14:tracePt t="60215" x="7593013" y="3703638"/>
          <p14:tracePt t="60223" x="7605713" y="3716338"/>
          <p14:tracePt t="60231" x="7605713" y="3729038"/>
          <p14:tracePt t="60239" x="7605713" y="3741738"/>
          <p14:tracePt t="60245" x="7618413" y="3754438"/>
          <p14:tracePt t="60253" x="7618413" y="3767138"/>
          <p14:tracePt t="60276" x="7618413" y="3779838"/>
          <p14:tracePt t="60293" x="7618413" y="3803650"/>
          <p14:tracePt t="60309" x="7618413" y="3816350"/>
          <p14:tracePt t="60316" x="7618413" y="3829050"/>
          <p14:tracePt t="60325" x="7605713" y="3829050"/>
          <p14:tracePt t="64145" x="7705725" y="3803650"/>
          <p14:tracePt t="64151" x="7893050" y="3754438"/>
          <p14:tracePt t="64159" x="8180388" y="3692525"/>
          <p14:tracePt t="64167" x="8469313" y="3616325"/>
          <p14:tracePt t="64175" x="8882063" y="355441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E290D91-32BA-4B62-A7AC-484BFD5FE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D8CBF22-0442-4FC0-A2C6-B946F8F7D051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TW" sz="1200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0670A198-9D53-4C3D-9743-CC553DFAF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Scope Rules Example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6B0783AA-49DE-4230-B007-25243643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4495800" cy="548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Rectangle 1">
            <a:extLst>
              <a:ext uri="{FF2B5EF4-FFF2-40B4-BE49-F238E27FC236}">
                <a16:creationId xmlns:a16="http://schemas.microsoft.com/office/drawing/2014/main" id="{C62D4A65-A72F-458D-BE51-2B3CC17D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447800"/>
            <a:ext cx="25908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1 	Closed</a:t>
            </a:r>
            <a:endParaRPr lang="zh-TW" altLang="en-US" sz="2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367" name="Rectangle 36">
            <a:extLst>
              <a:ext uri="{FF2B5EF4-FFF2-40B4-BE49-F238E27FC236}">
                <a16:creationId xmlns:a16="http://schemas.microsoft.com/office/drawing/2014/main" id="{2332AED3-1B51-456C-ACAD-22C267AA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057400"/>
            <a:ext cx="25908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2 	Closed</a:t>
            </a:r>
            <a:endParaRPr lang="zh-TW" altLang="en-US" sz="2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368" name="Rectangle 37">
            <a:extLst>
              <a:ext uri="{FF2B5EF4-FFF2-40B4-BE49-F238E27FC236}">
                <a16:creationId xmlns:a16="http://schemas.microsoft.com/office/drawing/2014/main" id="{C05DB9EE-D345-4584-B214-6B3EFA36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2679700"/>
            <a:ext cx="25908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3 	Open</a:t>
            </a:r>
            <a:endParaRPr lang="zh-TW" altLang="en-US" sz="2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369" name="Rectangle 38">
            <a:extLst>
              <a:ext uri="{FF2B5EF4-FFF2-40B4-BE49-F238E27FC236}">
                <a16:creationId xmlns:a16="http://schemas.microsoft.com/office/drawing/2014/main" id="{E3D52EC9-4E37-4624-8CCA-DA653A6E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89300"/>
            <a:ext cx="25908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4 	Closed</a:t>
            </a:r>
            <a:endParaRPr lang="zh-TW" altLang="en-US" sz="2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370" name="Rectangle 39">
            <a:extLst>
              <a:ext uri="{FF2B5EF4-FFF2-40B4-BE49-F238E27FC236}">
                <a16:creationId xmlns:a16="http://schemas.microsoft.com/office/drawing/2014/main" id="{46564D66-5632-4A83-A979-8F6F49D05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25908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5 	Current</a:t>
            </a:r>
            <a:endParaRPr lang="zh-TW" altLang="en-US" sz="2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5371" name="Rectangle 40">
            <a:extLst>
              <a:ext uri="{FF2B5EF4-FFF2-40B4-BE49-F238E27FC236}">
                <a16:creationId xmlns:a16="http://schemas.microsoft.com/office/drawing/2014/main" id="{D349E940-2CC1-45F5-81AA-744B02794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4648200"/>
            <a:ext cx="25908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6 	Closed</a:t>
            </a:r>
            <a:endParaRPr lang="zh-TW" altLang="en-US" sz="2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0491" name="Oval 1">
            <a:extLst>
              <a:ext uri="{FF2B5EF4-FFF2-40B4-BE49-F238E27FC236}">
                <a16:creationId xmlns:a16="http://schemas.microsoft.com/office/drawing/2014/main" id="{EEC418EF-1B85-428C-AF1A-163ED189E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679700"/>
            <a:ext cx="1676400" cy="914400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You are here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0492" name="Straight Arrow Connector 3">
            <a:extLst>
              <a:ext uri="{FF2B5EF4-FFF2-40B4-BE49-F238E27FC236}">
                <a16:creationId xmlns:a16="http://schemas.microsoft.com/office/drawing/2014/main" id="{86F4D1EC-B429-4015-B7F8-5A70B7BE3D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4775" y="3459163"/>
            <a:ext cx="1749425" cy="164623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D08E798-FA85-4762-B49D-69905726E1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3D73C30-8869-49BF-B39F-D0E195C76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B4C1281-1734-49F8-BC87-AFC1AABEC0E4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TW" sz="1200"/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209EB24D-FEBD-4720-8A71-8C10E51D8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itchFamily="18" charset="-120"/>
              </a:rPr>
              <a:t>Scope Rules in C-- 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CC2D1F2A-0061-4431-B159-D707B234D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105400"/>
          </a:xfrm>
        </p:spPr>
        <p:txBody>
          <a:bodyPr/>
          <a:lstStyle/>
          <a:p>
            <a:pPr marL="590550" indent="-533400">
              <a:defRPr/>
            </a:pPr>
            <a:r>
              <a:rPr lang="en-US" altLang="zh-TW" dirty="0">
                <a:ea typeface="新細明體" pitchFamily="18" charset="-120"/>
              </a:rPr>
              <a:t>Global variables, local variables, formal parameters</a:t>
            </a:r>
          </a:p>
          <a:p>
            <a:pPr marL="990600" lvl="1" indent="-533400">
              <a:defRPr/>
            </a:pPr>
            <a:r>
              <a:rPr lang="en-US" altLang="zh-TW" dirty="0">
                <a:ea typeface="新細明體" pitchFamily="18" charset="-120"/>
              </a:rPr>
              <a:t>Example: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E8C7CA40-F57B-423C-8A2B-A71EC27A3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89213"/>
            <a:ext cx="4343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int i,j,k;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int f1(int a, int j)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    float 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	while (a &lt;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{ int 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        i= j + k;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55D33A22-D1B2-4470-A43C-387305ECB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2589213"/>
            <a:ext cx="2462212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Scope 0 </a:t>
            </a: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 i,j,k</a:t>
            </a:r>
            <a:endParaRPr lang="en-US" altLang="zh-TW" sz="28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2CB88780-CA29-464B-B060-06D198D0B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200400"/>
            <a:ext cx="1828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3" name="Text Box 8">
            <a:extLst>
              <a:ext uri="{FF2B5EF4-FFF2-40B4-BE49-F238E27FC236}">
                <a16:creationId xmlns:a16="http://schemas.microsoft.com/office/drawing/2014/main" id="{C632681D-C3AD-44C8-9F57-5D7CCFC69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25875"/>
            <a:ext cx="2462213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Scope 1 </a:t>
            </a: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 a,j,k</a:t>
            </a:r>
            <a:endParaRPr lang="en-US" altLang="zh-TW" sz="28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FA7A8B3F-FD1E-4BD9-9345-6AE1F1706D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733800"/>
            <a:ext cx="8382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Text Box 10">
            <a:extLst>
              <a:ext uri="{FF2B5EF4-FFF2-40B4-BE49-F238E27FC236}">
                <a16:creationId xmlns:a16="http://schemas.microsoft.com/office/drawing/2014/main" id="{547F1749-2FAB-4ACA-8D31-3B04803D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4768850"/>
            <a:ext cx="2462212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Scope 2 </a:t>
            </a: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 k</a:t>
            </a:r>
            <a:endParaRPr lang="en-US" altLang="zh-TW" sz="280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A34FE8FF-53D3-4735-A2B2-E26A395D7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914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B990C7CA-5CFE-414B-B6E0-D1D59469A9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4688" y="28956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C29D4C46-1D97-4482-8151-F48EC97D9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1910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61F2AEF5-0704-4DB8-891D-302BF287F9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4788" y="502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242C4-E2B0-4DB3-96A2-E8FAD7981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6026150"/>
            <a:ext cx="3325812" cy="4603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Which scope is f1 in?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2316B7-8454-4BC8-B050-28296DE4EF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CD080-BB7F-41B5-92E8-F0CDBC4A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 Table Organizations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F147D-C9E4-480F-B3B7-50B32734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Some possible implementations</a:t>
            </a:r>
          </a:p>
          <a:p>
            <a:r>
              <a:rPr lang="en-US" altLang="zh-TW" sz="2400" dirty="0"/>
              <a:t>Unordered list:</a:t>
            </a:r>
          </a:p>
          <a:p>
            <a:pPr lvl="1"/>
            <a:r>
              <a:rPr lang="en-US" altLang="zh-TW" sz="2000" dirty="0"/>
              <a:t>for a very small set of variables;</a:t>
            </a:r>
          </a:p>
          <a:p>
            <a:pPr lvl="1"/>
            <a:r>
              <a:rPr lang="en-US" altLang="zh-TW" sz="2000" dirty="0"/>
              <a:t>coding is easy, but performance is bad for large number of variables.</a:t>
            </a:r>
          </a:p>
          <a:p>
            <a:r>
              <a:rPr lang="en-US" altLang="zh-TW" sz="2400" dirty="0"/>
              <a:t>Ordered linear list:</a:t>
            </a:r>
          </a:p>
          <a:p>
            <a:pPr lvl="1"/>
            <a:r>
              <a:rPr lang="en-US" altLang="zh-TW" sz="2000" dirty="0"/>
              <a:t>use binary search;</a:t>
            </a:r>
          </a:p>
          <a:p>
            <a:pPr lvl="1"/>
            <a:r>
              <a:rPr lang="en-US" altLang="zh-TW" sz="2000" dirty="0"/>
              <a:t>insertion and deletion are expensive;</a:t>
            </a:r>
          </a:p>
          <a:p>
            <a:pPr lvl="1"/>
            <a:r>
              <a:rPr lang="en-US" altLang="zh-TW" sz="2000" dirty="0"/>
              <a:t>coding is relatively easy.</a:t>
            </a:r>
          </a:p>
          <a:p>
            <a:r>
              <a:rPr lang="en-US" altLang="zh-TW" sz="2400" dirty="0"/>
              <a:t>Binary search tree:</a:t>
            </a:r>
          </a:p>
          <a:p>
            <a:pPr lvl="1"/>
            <a:r>
              <a:rPr lang="en-US" altLang="zh-TW" sz="2000" dirty="0"/>
              <a:t>O(log n) time per operation (search, insert or delete) for n variables;</a:t>
            </a:r>
          </a:p>
          <a:p>
            <a:pPr lvl="1"/>
            <a:r>
              <a:rPr lang="en-US" altLang="zh-TW" sz="2000" dirty="0"/>
              <a:t>coding is relatively difficult.</a:t>
            </a:r>
          </a:p>
          <a:p>
            <a:r>
              <a:rPr lang="en-US" altLang="zh-TW" sz="2400" dirty="0"/>
              <a:t>Hash table: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DD01C8-3B49-4D00-8A76-E71EBA7E5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99986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CD080-BB7F-41B5-92E8-F0CDBC4A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 Table Organizations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FF147D-C9E4-480F-B3B7-50B32734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Some possible implementations</a:t>
            </a:r>
          </a:p>
          <a:p>
            <a:r>
              <a:rPr lang="en-US" altLang="zh-TW" sz="2400" dirty="0"/>
              <a:t>Unordered list:</a:t>
            </a:r>
          </a:p>
          <a:p>
            <a:r>
              <a:rPr lang="en-US" altLang="zh-TW" sz="2400" dirty="0"/>
              <a:t>Ordered linear list:</a:t>
            </a:r>
          </a:p>
          <a:p>
            <a:r>
              <a:rPr lang="en-US" altLang="zh-TW" sz="2400" dirty="0"/>
              <a:t>Binary search tree:</a:t>
            </a:r>
          </a:p>
          <a:p>
            <a:r>
              <a:rPr lang="en-US" altLang="zh-TW" sz="2400" dirty="0"/>
              <a:t>Hash table:</a:t>
            </a:r>
          </a:p>
          <a:p>
            <a:pPr lvl="1"/>
            <a:r>
              <a:rPr lang="en-US" altLang="zh-TW" sz="2000" dirty="0"/>
              <a:t>most commonly used;</a:t>
            </a:r>
          </a:p>
          <a:p>
            <a:pPr lvl="1"/>
            <a:r>
              <a:rPr lang="en-US" altLang="zh-TW" sz="2000" dirty="0"/>
              <a:t>very efficient provided the memory space is adequately larger than the number of variables;</a:t>
            </a:r>
          </a:p>
          <a:p>
            <a:pPr lvl="1"/>
            <a:r>
              <a:rPr lang="en-US" altLang="zh-TW" sz="2000" dirty="0"/>
              <a:t>performance maybe bad if unlucky or the table is saturated;</a:t>
            </a:r>
          </a:p>
          <a:p>
            <a:pPr lvl="1"/>
            <a:r>
              <a:rPr lang="en-US" altLang="zh-TW" sz="2000" dirty="0"/>
              <a:t>coding is not too difficult.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DD01C8-3B49-4D00-8A76-E71EBA7E5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05383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A4535-CE4F-4332-B102-FE667242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Symbol Table Organizations</a:t>
            </a:r>
            <a:br>
              <a:rPr lang="en-US" altLang="zh-TW" dirty="0"/>
            </a:br>
            <a:r>
              <a:rPr lang="en-US" altLang="zh-TW" sz="3600" dirty="0"/>
              <a:t>Hash functions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706AE-89EC-4681-ACE2-61950EF4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Hash function h(n): returns a value from 0, . . . , m − 1, where n is the input name and m is the hash table size.</a:t>
            </a:r>
          </a:p>
          <a:p>
            <a:pPr lvl="1"/>
            <a:r>
              <a:rPr lang="en-US" altLang="zh-TW" sz="2000" dirty="0"/>
              <a:t>Uniformly and randomly.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Many possible good designs.</a:t>
            </a:r>
          </a:p>
          <a:p>
            <a:pPr lvl="1"/>
            <a:r>
              <a:rPr lang="en-US" altLang="zh-TW" sz="2000" dirty="0"/>
              <a:t>Add up the integer values of characters in a name and then take the remainder of it divided by m.</a:t>
            </a:r>
          </a:p>
          <a:p>
            <a:pPr lvl="1"/>
            <a:r>
              <a:rPr lang="en-US" altLang="zh-TW" sz="2000" dirty="0"/>
              <a:t>Add up a linear combination of integer values of characters in a name, and then take the remainder of it divided by m.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850004-6ACC-4152-A619-0AF4C4A000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C0AEC0-4BE9-4CA3-AC86-ABC0DB35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15065"/>
            <a:ext cx="4114800" cy="354013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What is a good Hash function ?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F9180B-AF2A-4876-BDBC-14F9BADA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429000"/>
            <a:ext cx="5486400" cy="68580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 early years, V % P, P is a prime 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e.g. 31,61,127,257,509,1021,… </a:t>
            </a:r>
            <a:endParaRPr lang="zh-TW" altLang="en-US" sz="20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605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A4535-CE4F-4332-B102-FE667242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altLang="zh-TW" dirty="0"/>
              <a:t>Symbol Table Organizations</a:t>
            </a:r>
            <a:br>
              <a:rPr lang="en-US" altLang="zh-TW" dirty="0"/>
            </a:br>
            <a:r>
              <a:rPr lang="en-US" altLang="zh-TW" sz="3600" dirty="0"/>
              <a:t>Hash functions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706AE-89EC-4681-ACE2-61950EF4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Resolving collisions:</a:t>
            </a:r>
          </a:p>
          <a:p>
            <a:r>
              <a:rPr lang="en-US" altLang="zh-TW" sz="2400" dirty="0"/>
              <a:t>Linear resolution: try (h(n) + 1) mod m, where m is a large prime number, and then (h(n) + 2) mod m, . . ., (h(n) +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 mod m.</a:t>
            </a:r>
          </a:p>
          <a:p>
            <a:r>
              <a:rPr lang="en-US" altLang="zh-TW" sz="2400" dirty="0"/>
              <a:t>Chaining: most popular.</a:t>
            </a:r>
          </a:p>
          <a:p>
            <a:pPr lvl="1"/>
            <a:r>
              <a:rPr lang="en-US" altLang="zh-TW" sz="2000" dirty="0"/>
              <a:t>Keep a chain on the items with the same hash value.</a:t>
            </a:r>
          </a:p>
          <a:p>
            <a:pPr lvl="1"/>
            <a:r>
              <a:rPr lang="en-US" altLang="zh-TW" sz="2000" dirty="0"/>
              <a:t>Open hashing.</a:t>
            </a:r>
          </a:p>
          <a:p>
            <a:r>
              <a:rPr lang="en-US" altLang="zh-TW" sz="2400" dirty="0"/>
              <a:t>Quadratic-rehashing:</a:t>
            </a:r>
          </a:p>
          <a:p>
            <a:pPr lvl="1"/>
            <a:r>
              <a:rPr lang="en-US" altLang="zh-TW" sz="2000" dirty="0"/>
              <a:t>try (h(n) + 1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) mod m, and then</a:t>
            </a:r>
          </a:p>
          <a:p>
            <a:pPr lvl="1"/>
            <a:r>
              <a:rPr lang="en-US" altLang="zh-TW" sz="2000" dirty="0"/>
              <a:t>try (h(n) + 2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) mod m, </a:t>
            </a:r>
          </a:p>
          <a:p>
            <a:pPr lvl="1"/>
            <a:r>
              <a:rPr lang="en-US" altLang="zh-TW" sz="2000" dirty="0"/>
              <a:t>. . .,</a:t>
            </a:r>
          </a:p>
          <a:p>
            <a:pPr lvl="1"/>
            <a:r>
              <a:rPr lang="en-US" altLang="zh-TW" sz="2000" dirty="0"/>
              <a:t>try (h(n) + i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) mod m.</a:t>
            </a:r>
            <a:endParaRPr lang="zh-TW" altLang="en-US" sz="20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850004-6ACC-4152-A619-0AF4C4A000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19475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4E4664E1-56BF-4BEC-BBF2-443827740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D60E0BE-CB97-43B0-AD8A-08F440C4C094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TW" sz="1200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E7BE752A-B61D-410B-8B53-51D766D08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itchFamily="18" charset="-120"/>
              </a:rPr>
              <a:t>Symbol Table Organization</a:t>
            </a:r>
          </a:p>
        </p:txBody>
      </p:sp>
      <p:sp>
        <p:nvSpPr>
          <p:cNvPr id="656419" name="Text Box 35">
            <a:extLst>
              <a:ext uri="{FF2B5EF4-FFF2-40B4-BE49-F238E27FC236}">
                <a16:creationId xmlns:a16="http://schemas.microsoft.com/office/drawing/2014/main" id="{D98B792B-BEFD-47B1-A14A-8FFFAB2D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568325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Q: where are B’s names (i,l,m)?</a:t>
            </a:r>
          </a:p>
        </p:txBody>
      </p:sp>
      <p:sp>
        <p:nvSpPr>
          <p:cNvPr id="656420" name="Rectangle 36">
            <a:extLst>
              <a:ext uri="{FF2B5EF4-FFF2-40B4-BE49-F238E27FC236}">
                <a16:creationId xmlns:a16="http://schemas.microsoft.com/office/drawing/2014/main" id="{56C7B5E7-F075-45E8-8B77-CFB550624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sz="3600" dirty="0">
                <a:ea typeface="新細明體" pitchFamily="18" charset="-120"/>
              </a:rPr>
              <a:t>single</a:t>
            </a:r>
            <a:r>
              <a:rPr lang="en-US" altLang="zh-TW" dirty="0">
                <a:ea typeface="新細明體" pitchFamily="18" charset="-120"/>
              </a:rPr>
              <a:t> symbol table implementation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The pair &lt;name, scope #&gt; should be unique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Each entry is a stack in the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hash table</a:t>
            </a:r>
            <a:r>
              <a:rPr lang="en-US" altLang="zh-TW" sz="2400" dirty="0">
                <a:ea typeface="新細明體" pitchFamily="18" charset="-120"/>
              </a:rPr>
              <a:t>. 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To close a scope is more expensive</a:t>
            </a:r>
          </a:p>
          <a:p>
            <a:pPr marL="457200" lvl="1" indent="0">
              <a:buFontTx/>
              <a:buNone/>
              <a:defRPr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00EF11B-C25D-49BA-AE69-1DD1BF0A81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grpSp>
        <p:nvGrpSpPr>
          <p:cNvPr id="22535" name="群組 2">
            <a:extLst>
              <a:ext uri="{FF2B5EF4-FFF2-40B4-BE49-F238E27FC236}">
                <a16:creationId xmlns:a16="http://schemas.microsoft.com/office/drawing/2014/main" id="{FE953ACE-11C1-40FF-9187-57A4218AD995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2606675"/>
            <a:ext cx="7786688" cy="3581400"/>
            <a:chOff x="762000" y="2057400"/>
            <a:chExt cx="7786688" cy="3581400"/>
          </a:xfrm>
        </p:grpSpPr>
        <p:sp>
          <p:nvSpPr>
            <p:cNvPr id="22536" name="Line 3">
              <a:extLst>
                <a:ext uri="{FF2B5EF4-FFF2-40B4-BE49-F238E27FC236}">
                  <a16:creationId xmlns:a16="http://schemas.microsoft.com/office/drawing/2014/main" id="{91230061-424E-4218-9E01-17595770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362200"/>
              <a:ext cx="0" cy="266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37" name="Line 4">
              <a:extLst>
                <a:ext uri="{FF2B5EF4-FFF2-40B4-BE49-F238E27FC236}">
                  <a16:creationId xmlns:a16="http://schemas.microsoft.com/office/drawing/2014/main" id="{50DBEF78-4963-4C81-B92E-406308BDD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3622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38" name="Line 5">
              <a:extLst>
                <a:ext uri="{FF2B5EF4-FFF2-40B4-BE49-F238E27FC236}">
                  <a16:creationId xmlns:a16="http://schemas.microsoft.com/office/drawing/2014/main" id="{7C9C7D59-D51E-427C-AF8A-2FEEB6023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0292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39" name="Text Box 6">
              <a:extLst>
                <a:ext uri="{FF2B5EF4-FFF2-40B4-BE49-F238E27FC236}">
                  <a16:creationId xmlns:a16="http://schemas.microsoft.com/office/drawing/2014/main" id="{1FCAD979-36EB-41CF-A61F-691860A8E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20574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22540" name="Line 7">
              <a:extLst>
                <a:ext uri="{FF2B5EF4-FFF2-40B4-BE49-F238E27FC236}">
                  <a16:creationId xmlns:a16="http://schemas.microsoft.com/office/drawing/2014/main" id="{05F16901-14E3-4F61-9F6F-71880C76B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28194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41" name="Line 8">
              <a:extLst>
                <a:ext uri="{FF2B5EF4-FFF2-40B4-BE49-F238E27FC236}">
                  <a16:creationId xmlns:a16="http://schemas.microsoft.com/office/drawing/2014/main" id="{5EDA2B5F-8199-4827-9798-762B8542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1910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42" name="Line 9">
              <a:extLst>
                <a:ext uri="{FF2B5EF4-FFF2-40B4-BE49-F238E27FC236}">
                  <a16:creationId xmlns:a16="http://schemas.microsoft.com/office/drawing/2014/main" id="{AFEC79E4-2FCC-482E-AA39-985DF637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28194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43" name="Line 10">
              <a:extLst>
                <a:ext uri="{FF2B5EF4-FFF2-40B4-BE49-F238E27FC236}">
                  <a16:creationId xmlns:a16="http://schemas.microsoft.com/office/drawing/2014/main" id="{670C7816-C7BC-4EDA-ACB6-9B68826DA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810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44" name="Line 11">
              <a:extLst>
                <a:ext uri="{FF2B5EF4-FFF2-40B4-BE49-F238E27FC236}">
                  <a16:creationId xmlns:a16="http://schemas.microsoft.com/office/drawing/2014/main" id="{46F7E205-2BE8-4B90-B5BB-79BB23646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191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45" name="Line 12">
              <a:extLst>
                <a:ext uri="{FF2B5EF4-FFF2-40B4-BE49-F238E27FC236}">
                  <a16:creationId xmlns:a16="http://schemas.microsoft.com/office/drawing/2014/main" id="{FCDF203A-D649-4328-A37E-A55A65F2A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8006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46" name="Text Box 13">
              <a:extLst>
                <a:ext uri="{FF2B5EF4-FFF2-40B4-BE49-F238E27FC236}">
                  <a16:creationId xmlns:a16="http://schemas.microsoft.com/office/drawing/2014/main" id="{838FDBA4-9FF6-46C0-967E-623D8D7D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938" y="266700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22547" name="Text Box 14">
              <a:extLst>
                <a:ext uri="{FF2B5EF4-FFF2-40B4-BE49-F238E27FC236}">
                  <a16:creationId xmlns:a16="http://schemas.microsoft.com/office/drawing/2014/main" id="{54B63195-F8FE-45E0-8F6D-B600051C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938" y="396240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22548" name="Text Box 15">
              <a:extLst>
                <a:ext uri="{FF2B5EF4-FFF2-40B4-BE49-F238E27FC236}">
                  <a16:creationId xmlns:a16="http://schemas.microsoft.com/office/drawing/2014/main" id="{FB95F61B-D54F-46A6-A021-F56E3022E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23622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i,j,k</a:t>
              </a:r>
            </a:p>
          </p:txBody>
        </p:sp>
        <p:sp>
          <p:nvSpPr>
            <p:cNvPr id="22549" name="Text Box 16">
              <a:extLst>
                <a:ext uri="{FF2B5EF4-FFF2-40B4-BE49-F238E27FC236}">
                  <a16:creationId xmlns:a16="http://schemas.microsoft.com/office/drawing/2014/main" id="{31D07FA5-A7C7-401D-84F1-45EBB8C9D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7325" y="3124200"/>
              <a:ext cx="741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i,l,m</a:t>
              </a:r>
            </a:p>
          </p:txBody>
        </p:sp>
        <p:sp>
          <p:nvSpPr>
            <p:cNvPr id="22550" name="Text Box 17">
              <a:extLst>
                <a:ext uri="{FF2B5EF4-FFF2-40B4-BE49-F238E27FC236}">
                  <a16:creationId xmlns:a16="http://schemas.microsoft.com/office/drawing/2014/main" id="{6039ABCB-D765-420A-B624-A303B94F4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4343400"/>
              <a:ext cx="725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i,k,n</a:t>
              </a:r>
            </a:p>
          </p:txBody>
        </p:sp>
        <p:sp>
          <p:nvSpPr>
            <p:cNvPr id="22551" name="Rectangle 18">
              <a:extLst>
                <a:ext uri="{FF2B5EF4-FFF2-40B4-BE49-F238E27FC236}">
                  <a16:creationId xmlns:a16="http://schemas.microsoft.com/office/drawing/2014/main" id="{5CB34BF1-EC69-4B22-BAF0-CF227B07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438400"/>
              <a:ext cx="1295400" cy="3200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22552" name="Rectangle 19">
              <a:extLst>
                <a:ext uri="{FF2B5EF4-FFF2-40B4-BE49-F238E27FC236}">
                  <a16:creationId xmlns:a16="http://schemas.microsoft.com/office/drawing/2014/main" id="{FD5657EA-79BB-4A29-BFC5-BD5616F6C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514600"/>
              <a:ext cx="1066800" cy="609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i(2)</a:t>
              </a:r>
            </a:p>
          </p:txBody>
        </p:sp>
        <p:sp>
          <p:nvSpPr>
            <p:cNvPr id="22553" name="Rectangle 20">
              <a:extLst>
                <a:ext uri="{FF2B5EF4-FFF2-40B4-BE49-F238E27FC236}">
                  <a16:creationId xmlns:a16="http://schemas.microsoft.com/office/drawing/2014/main" id="{AD1C5A01-C16B-465C-AEEB-3FC5CAFCA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514600"/>
              <a:ext cx="1066800" cy="609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j(1)</a:t>
              </a:r>
            </a:p>
          </p:txBody>
        </p:sp>
        <p:sp>
          <p:nvSpPr>
            <p:cNvPr id="22554" name="Rectangle 21">
              <a:extLst>
                <a:ext uri="{FF2B5EF4-FFF2-40B4-BE49-F238E27FC236}">
                  <a16:creationId xmlns:a16="http://schemas.microsoft.com/office/drawing/2014/main" id="{DDEA1FE2-217D-4F4C-8D60-9D70D5BC1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514600"/>
              <a:ext cx="1066800" cy="609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i(1)</a:t>
              </a:r>
            </a:p>
          </p:txBody>
        </p:sp>
        <p:sp>
          <p:nvSpPr>
            <p:cNvPr id="22555" name="Line 22">
              <a:extLst>
                <a:ext uri="{FF2B5EF4-FFF2-40B4-BE49-F238E27FC236}">
                  <a16:creationId xmlns:a16="http://schemas.microsoft.com/office/drawing/2014/main" id="{526160F5-B4B9-4EBC-AE9B-9F595F1AA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4191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56" name="Line 23">
              <a:extLst>
                <a:ext uri="{FF2B5EF4-FFF2-40B4-BE49-F238E27FC236}">
                  <a16:creationId xmlns:a16="http://schemas.microsoft.com/office/drawing/2014/main" id="{7D1797E0-C957-4288-9E38-D55F93EC1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35814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57" name="Line 24">
              <a:extLst>
                <a:ext uri="{FF2B5EF4-FFF2-40B4-BE49-F238E27FC236}">
                  <a16:creationId xmlns:a16="http://schemas.microsoft.com/office/drawing/2014/main" id="{7D9836AC-7F51-4CB6-8B10-FC5CCA33C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48006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58" name="Line 25">
              <a:extLst>
                <a:ext uri="{FF2B5EF4-FFF2-40B4-BE49-F238E27FC236}">
                  <a16:creationId xmlns:a16="http://schemas.microsoft.com/office/drawing/2014/main" id="{64226FB9-B10D-4966-96E3-19CBD819F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3048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59" name="Line 26">
              <a:extLst>
                <a:ext uri="{FF2B5EF4-FFF2-40B4-BE49-F238E27FC236}">
                  <a16:creationId xmlns:a16="http://schemas.microsoft.com/office/drawing/2014/main" id="{7FF20CC8-B3C5-47A8-8BF6-F1ECF1369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8194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60" name="Line 27">
              <a:extLst>
                <a:ext uri="{FF2B5EF4-FFF2-40B4-BE49-F238E27FC236}">
                  <a16:creationId xmlns:a16="http://schemas.microsoft.com/office/drawing/2014/main" id="{30769323-C77A-49B0-8ECC-533F6F8D1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28194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61" name="Line 28">
              <a:extLst>
                <a:ext uri="{FF2B5EF4-FFF2-40B4-BE49-F238E27FC236}">
                  <a16:creationId xmlns:a16="http://schemas.microsoft.com/office/drawing/2014/main" id="{3D69C7BF-B7ED-4A31-9B58-FA30E4AEB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819400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62" name="Rectangle 29">
              <a:extLst>
                <a:ext uri="{FF2B5EF4-FFF2-40B4-BE49-F238E27FC236}">
                  <a16:creationId xmlns:a16="http://schemas.microsoft.com/office/drawing/2014/main" id="{BCAB97F4-F59D-43CF-B1EA-4F675BAB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581400"/>
              <a:ext cx="1066800" cy="609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k(2)</a:t>
              </a:r>
            </a:p>
          </p:txBody>
        </p:sp>
        <p:sp>
          <p:nvSpPr>
            <p:cNvPr id="22563" name="Rectangle 30">
              <a:extLst>
                <a:ext uri="{FF2B5EF4-FFF2-40B4-BE49-F238E27FC236}">
                  <a16:creationId xmlns:a16="http://schemas.microsoft.com/office/drawing/2014/main" id="{33185D10-6943-4528-B5F7-17746951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581400"/>
              <a:ext cx="1066800" cy="609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k(1)</a:t>
              </a:r>
            </a:p>
          </p:txBody>
        </p:sp>
        <p:sp>
          <p:nvSpPr>
            <p:cNvPr id="22564" name="Line 31">
              <a:extLst>
                <a:ext uri="{FF2B5EF4-FFF2-40B4-BE49-F238E27FC236}">
                  <a16:creationId xmlns:a16="http://schemas.microsoft.com/office/drawing/2014/main" id="{F0E5A6C0-BE8D-43A7-983B-23FE57C2A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65" name="Line 32">
              <a:extLst>
                <a:ext uri="{FF2B5EF4-FFF2-40B4-BE49-F238E27FC236}">
                  <a16:creationId xmlns:a16="http://schemas.microsoft.com/office/drawing/2014/main" id="{024B602B-3AA9-40AC-8CAB-00195CB3C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8862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2566" name="Rectangle 33">
              <a:extLst>
                <a:ext uri="{FF2B5EF4-FFF2-40B4-BE49-F238E27FC236}">
                  <a16:creationId xmlns:a16="http://schemas.microsoft.com/office/drawing/2014/main" id="{12C57512-C74E-4FAA-BC55-4D2A3C935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953000"/>
              <a:ext cx="1066800" cy="609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  <a:ea typeface="新細明體" panose="02020500000000000000" pitchFamily="18" charset="-120"/>
                </a:rPr>
                <a:t>n(2)</a:t>
              </a:r>
            </a:p>
          </p:txBody>
        </p:sp>
        <p:sp>
          <p:nvSpPr>
            <p:cNvPr id="22567" name="Line 34">
              <a:extLst>
                <a:ext uri="{FF2B5EF4-FFF2-40B4-BE49-F238E27FC236}">
                  <a16:creationId xmlns:a16="http://schemas.microsoft.com/office/drawing/2014/main" id="{798954A1-6259-4D57-8652-30FC5FEF9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52578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EAE82561-2E8F-482D-977D-1B494E836DD2}"/>
                </a:ext>
              </a:extLst>
            </p:cNvPr>
            <p:cNvCxnSpPr/>
            <p:nvPr/>
          </p:nvCxnSpPr>
          <p:spPr bwMode="auto">
            <a:xfrm>
              <a:off x="6781800" y="4000500"/>
              <a:ext cx="1023938" cy="374650"/>
            </a:xfrm>
            <a:prstGeom prst="straightConnector1">
              <a:avLst/>
            </a:prstGeom>
            <a:ln w="76200">
              <a:headEnd type="non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9C584947-B61C-45E9-8E47-B455E517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A4250CA-0C84-482D-A912-FC9EBDB3A7C4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TW" sz="1200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6D3D9933-DF7F-4969-9B9F-BD206C0BC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Symbol Table Organization</a:t>
            </a:r>
          </a:p>
        </p:txBody>
      </p:sp>
      <p:sp>
        <p:nvSpPr>
          <p:cNvPr id="23556" name="Line 3">
            <a:extLst>
              <a:ext uri="{FF2B5EF4-FFF2-40B4-BE49-F238E27FC236}">
                <a16:creationId xmlns:a16="http://schemas.microsoft.com/office/drawing/2014/main" id="{0FCAB69D-C7C8-4745-A516-AC019E457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57" name="Line 4">
            <a:extLst>
              <a:ext uri="{FF2B5EF4-FFF2-40B4-BE49-F238E27FC236}">
                <a16:creationId xmlns:a16="http://schemas.microsoft.com/office/drawing/2014/main" id="{4A6D9530-3B4A-4988-886C-EFD7B0157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58" name="Line 5">
            <a:extLst>
              <a:ext uri="{FF2B5EF4-FFF2-40B4-BE49-F238E27FC236}">
                <a16:creationId xmlns:a16="http://schemas.microsoft.com/office/drawing/2014/main" id="{265145C3-8C07-4E8A-A338-81A97E7E7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562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59" name="Text Box 6">
            <a:extLst>
              <a:ext uri="{FF2B5EF4-FFF2-40B4-BE49-F238E27FC236}">
                <a16:creationId xmlns:a16="http://schemas.microsoft.com/office/drawing/2014/main" id="{37A714B6-DE33-4B37-90B3-D29F53237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90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3560" name="Line 7">
            <a:extLst>
              <a:ext uri="{FF2B5EF4-FFF2-40B4-BE49-F238E27FC236}">
                <a16:creationId xmlns:a16="http://schemas.microsoft.com/office/drawing/2014/main" id="{1809B14C-B0B4-445C-81A6-E37D42514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3528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1" name="Line 8">
            <a:extLst>
              <a:ext uri="{FF2B5EF4-FFF2-40B4-BE49-F238E27FC236}">
                <a16:creationId xmlns:a16="http://schemas.microsoft.com/office/drawing/2014/main" id="{254B8050-04AA-42FB-BDCB-A370BF117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724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2" name="Line 9">
            <a:extLst>
              <a:ext uri="{FF2B5EF4-FFF2-40B4-BE49-F238E27FC236}">
                <a16:creationId xmlns:a16="http://schemas.microsoft.com/office/drawing/2014/main" id="{C9E26BAB-E4B6-4FE3-BE76-6D9132EB0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352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3" name="Line 10">
            <a:extLst>
              <a:ext uri="{FF2B5EF4-FFF2-40B4-BE49-F238E27FC236}">
                <a16:creationId xmlns:a16="http://schemas.microsoft.com/office/drawing/2014/main" id="{111AAE8C-E334-468E-B306-FDAAAEA9C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4" name="Line 11">
            <a:extLst>
              <a:ext uri="{FF2B5EF4-FFF2-40B4-BE49-F238E27FC236}">
                <a16:creationId xmlns:a16="http://schemas.microsoft.com/office/drawing/2014/main" id="{A32F30C1-3CAE-4CC3-8D49-2B9CB524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724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5" name="Line 12">
            <a:extLst>
              <a:ext uri="{FF2B5EF4-FFF2-40B4-BE49-F238E27FC236}">
                <a16:creationId xmlns:a16="http://schemas.microsoft.com/office/drawing/2014/main" id="{5F53B8B7-4024-4DEB-8A57-7E82A61D6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33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66" name="Text Box 13">
            <a:extLst>
              <a:ext uri="{FF2B5EF4-FFF2-40B4-BE49-F238E27FC236}">
                <a16:creationId xmlns:a16="http://schemas.microsoft.com/office/drawing/2014/main" id="{E4A94051-79A4-4424-902C-CDD437A6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3200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3567" name="Text Box 14">
            <a:extLst>
              <a:ext uri="{FF2B5EF4-FFF2-40B4-BE49-F238E27FC236}">
                <a16:creationId xmlns:a16="http://schemas.microsoft.com/office/drawing/2014/main" id="{0CD58DCF-BDCF-47B5-A422-1036E01E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4495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3568" name="Text Box 15">
            <a:extLst>
              <a:ext uri="{FF2B5EF4-FFF2-40B4-BE49-F238E27FC236}">
                <a16:creationId xmlns:a16="http://schemas.microsoft.com/office/drawing/2014/main" id="{1A74DF24-575B-45EA-B096-64297EE0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8956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i,j,k</a:t>
            </a:r>
          </a:p>
        </p:txBody>
      </p:sp>
      <p:sp>
        <p:nvSpPr>
          <p:cNvPr id="23569" name="Text Box 16">
            <a:extLst>
              <a:ext uri="{FF2B5EF4-FFF2-40B4-BE49-F238E27FC236}">
                <a16:creationId xmlns:a16="http://schemas.microsoft.com/office/drawing/2014/main" id="{BBF4FD5B-D427-4A90-961A-5F59377B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325" y="36576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i,l,m</a:t>
            </a:r>
          </a:p>
        </p:txBody>
      </p:sp>
      <p:sp>
        <p:nvSpPr>
          <p:cNvPr id="23570" name="Text Box 17">
            <a:extLst>
              <a:ext uri="{FF2B5EF4-FFF2-40B4-BE49-F238E27FC236}">
                <a16:creationId xmlns:a16="http://schemas.microsoft.com/office/drawing/2014/main" id="{C88640DF-0361-4358-AF49-9CE2A428E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4876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i,k,n</a:t>
            </a:r>
          </a:p>
        </p:txBody>
      </p:sp>
      <p:sp>
        <p:nvSpPr>
          <p:cNvPr id="23571" name="Rectangle 18">
            <a:extLst>
              <a:ext uri="{FF2B5EF4-FFF2-40B4-BE49-F238E27FC236}">
                <a16:creationId xmlns:a16="http://schemas.microsoft.com/office/drawing/2014/main" id="{C9690099-B79F-43ED-B502-7A3B1DDA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5538"/>
            <a:ext cx="1295400" cy="3200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3572" name="Line 19">
            <a:extLst>
              <a:ext uri="{FF2B5EF4-FFF2-40B4-BE49-F238E27FC236}">
                <a16:creationId xmlns:a16="http://schemas.microsoft.com/office/drawing/2014/main" id="{7BA363FB-0BE6-4212-B83B-DC7C88F6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14813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73" name="Line 20">
            <a:extLst>
              <a:ext uri="{FF2B5EF4-FFF2-40B4-BE49-F238E27FC236}">
                <a16:creationId xmlns:a16="http://schemas.microsoft.com/office/drawing/2014/main" id="{E28CAEEC-B91F-44E5-BB3D-91C4B5DC7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3853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74" name="Line 21">
            <a:extLst>
              <a:ext uri="{FF2B5EF4-FFF2-40B4-BE49-F238E27FC236}">
                <a16:creationId xmlns:a16="http://schemas.microsoft.com/office/drawing/2014/main" id="{3CE897C5-905C-407F-AA3B-D50636CD2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5773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75" name="Line 22">
            <a:extLst>
              <a:ext uri="{FF2B5EF4-FFF2-40B4-BE49-F238E27FC236}">
                <a16:creationId xmlns:a16="http://schemas.microsoft.com/office/drawing/2014/main" id="{0F10EB7E-FA4F-45EB-ABF5-D814DD22D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005138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57431" name="Rectangle 23">
            <a:extLst>
              <a:ext uri="{FF2B5EF4-FFF2-40B4-BE49-F238E27FC236}">
                <a16:creationId xmlns:a16="http://schemas.microsoft.com/office/drawing/2014/main" id="{67C151BA-F1E1-46A3-94D3-3866D01A2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Multiple Symbol Table Implementation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Push a new table when a new scope is entered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Pop a symbol table when a scope is closed</a:t>
            </a:r>
          </a:p>
        </p:txBody>
      </p:sp>
      <p:sp>
        <p:nvSpPr>
          <p:cNvPr id="23577" name="Text Box 24">
            <a:extLst>
              <a:ext uri="{FF2B5EF4-FFF2-40B4-BE49-F238E27FC236}">
                <a16:creationId xmlns:a16="http://schemas.microsoft.com/office/drawing/2014/main" id="{B6C3C1BF-8888-4D6C-AB89-4FDEF767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857875"/>
            <a:ext cx="180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Scope Stack</a:t>
            </a:r>
          </a:p>
        </p:txBody>
      </p:sp>
      <p:sp>
        <p:nvSpPr>
          <p:cNvPr id="23578" name="Line 25">
            <a:extLst>
              <a:ext uri="{FF2B5EF4-FFF2-40B4-BE49-F238E27FC236}">
                <a16:creationId xmlns:a16="http://schemas.microsoft.com/office/drawing/2014/main" id="{E2F527C7-88E3-4182-B01B-8184548F1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2395538"/>
            <a:ext cx="0" cy="327660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79" name="Text Box 26">
            <a:extLst>
              <a:ext uri="{FF2B5EF4-FFF2-40B4-BE49-F238E27FC236}">
                <a16:creationId xmlns:a16="http://schemas.microsoft.com/office/drawing/2014/main" id="{74D1D556-602A-4B5D-9D4C-A9203A5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71738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zh-TW" sz="2400">
              <a:latin typeface="Tahom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580" name="Line 27">
            <a:extLst>
              <a:ext uri="{FF2B5EF4-FFF2-40B4-BE49-F238E27FC236}">
                <a16:creationId xmlns:a16="http://schemas.microsoft.com/office/drawing/2014/main" id="{81761AEB-1E1E-4678-B33B-99359E49A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7003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81" name="Text Box 28">
            <a:extLst>
              <a:ext uri="{FF2B5EF4-FFF2-40B4-BE49-F238E27FC236}">
                <a16:creationId xmlns:a16="http://schemas.microsoft.com/office/drawing/2014/main" id="{04338125-262C-48B9-B570-BC842A2B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2428875"/>
            <a:ext cx="1616075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FF0000"/>
                </a:solidFill>
                <a:latin typeface="Tahoma" panose="020B0604030504040204" pitchFamily="34" charset="0"/>
                <a:ea typeface="新細明體" panose="02020500000000000000" pitchFamily="18" charset="-120"/>
              </a:rPr>
              <a:t>i, k, n</a:t>
            </a:r>
          </a:p>
        </p:txBody>
      </p:sp>
      <p:sp>
        <p:nvSpPr>
          <p:cNvPr id="23582" name="Text Box 29">
            <a:extLst>
              <a:ext uri="{FF2B5EF4-FFF2-40B4-BE49-F238E27FC236}">
                <a16:creationId xmlns:a16="http://schemas.microsoft.com/office/drawing/2014/main" id="{BCBAD8B8-8D2E-47C0-BFF6-A790B3ED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57538"/>
            <a:ext cx="1600200" cy="46672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i, j, k</a:t>
            </a:r>
          </a:p>
        </p:txBody>
      </p:sp>
      <p:sp>
        <p:nvSpPr>
          <p:cNvPr id="23583" name="Line 30">
            <a:extLst>
              <a:ext uri="{FF2B5EF4-FFF2-40B4-BE49-F238E27FC236}">
                <a16:creationId xmlns:a16="http://schemas.microsoft.com/office/drawing/2014/main" id="{F0E0A74F-A021-4A25-B755-574FA09D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3861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3584" name="Text Box 31">
            <a:extLst>
              <a:ext uri="{FF2B5EF4-FFF2-40B4-BE49-F238E27FC236}">
                <a16:creationId xmlns:a16="http://schemas.microsoft.com/office/drawing/2014/main" id="{D9D7FBE6-BFD5-4DF5-ADB5-1D854C1DA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105275"/>
            <a:ext cx="2754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Each scope has its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ahoma" panose="020B0604030504040204" pitchFamily="34" charset="0"/>
                <a:ea typeface="新細明體" panose="02020500000000000000" pitchFamily="18" charset="-120"/>
              </a:rPr>
              <a:t>own table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420706A-EE57-48DF-B785-B6D2FA178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E25C-C53F-4D4E-91CE-30CA68DE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>
              <a:defRPr/>
            </a:pPr>
            <a:r>
              <a:rPr lang="en-US" altLang="zh-TW" sz="3600">
                <a:ea typeface="新細明體" panose="02020500000000000000" pitchFamily="18" charset="-120"/>
              </a:rPr>
              <a:t>Many small table vs. One big Table</a:t>
            </a:r>
            <a:endParaRPr lang="zh-TW" altLang="en-US" sz="3600">
              <a:ea typeface="新細明體" panose="02020500000000000000" pitchFamily="18" charset="-12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2098A8-6A11-4F4B-9C56-F05C6024E38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8305800" cy="5283201"/>
        </p:xfrm>
        <a:graphic>
          <a:graphicData uri="http://schemas.openxmlformats.org/drawingml/2006/table">
            <a:tbl>
              <a:tblPr/>
              <a:tblGrid>
                <a:gridCol w="398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Many small table</a:t>
                      </a:r>
                      <a:endParaRPr kumimoji="0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One Big Table</a:t>
                      </a:r>
                      <a:endParaRPr kumimoji="0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Simpler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More complicated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how to locate all names in a scope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Slower search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for global or undefined variables</a:t>
                      </a: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Faster search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35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Less efficient storage usage 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(no sharing among small tables)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Efficient storage usage (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but needs to store scope #)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1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Hash table or search trees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Hash table only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Good for keeping symbol tables of closed scopes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Good for 1-pass compilers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(entries may be discarded after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scope is closed)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FA0DF9-07F0-4A8F-9CBE-E75D4ECE0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FE3C13-4B30-4135-A5CA-924F5D9C9BDD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6AB9648-AECB-46EA-A3D0-B420A6346D4A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41BB0210-1892-4B5C-B664-DB708207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5169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537A-6BBA-41F4-B028-24CA83BA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57C994C3-C31F-4E90-8602-83B315CC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98575"/>
            <a:ext cx="8513763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TextBox 6">
            <a:extLst>
              <a:ext uri="{FF2B5EF4-FFF2-40B4-BE49-F238E27FC236}">
                <a16:creationId xmlns:a16="http://schemas.microsoft.com/office/drawing/2014/main" id="{01C24037-59D3-4247-BD3F-B74208101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8620"/>
            <a:ext cx="1749425" cy="922337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Figure 8.6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A symbol table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entry</a:t>
            </a:r>
            <a:endParaRPr lang="zh-TW" altLang="en-US" sz="18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4AE1053-F03D-430A-86CE-12AC248510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B4EB0CD-17A7-4154-899D-8D501621A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35001"/>
            <a:ext cx="2610010" cy="1815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Int f (float h1, float h2, float h3)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void g(int a)</a:t>
            </a:r>
            <a:r>
              <a:rPr lang="zh-TW" altLang="en-US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   int w,</a:t>
            </a:r>
            <a:r>
              <a:rPr lang="zh-TW" altLang="en-US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       float x,</a:t>
            </a:r>
            <a:r>
              <a:rPr lang="zh-TW" altLang="en-US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z[100][10];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       f(x,</a:t>
            </a:r>
            <a:r>
              <a:rPr lang="zh-TW" altLang="en-US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w,</a:t>
            </a:r>
            <a:r>
              <a:rPr lang="zh-TW" altLang="en-US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z);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chemeClr val="bg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}</a:t>
            </a:r>
            <a:endParaRPr lang="zh-TW" altLang="en-US" sz="1400" dirty="0">
              <a:solidFill>
                <a:schemeClr val="bg2"/>
              </a:solidFill>
              <a:highlight>
                <a:srgbClr val="FFFF00"/>
              </a:highlight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7D35-C3E0-4CA9-9DD7-31BD11B6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Outlines of Chapter 8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BA7C-3D85-4109-B904-2883AEA5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Symbol Tables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Constructing a symbol table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Block-structured language and scope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Basic implementation techniques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Advanced features</a:t>
            </a:r>
          </a:p>
          <a:p>
            <a:pPr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Declaration Processing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Variable and type declarations</a:t>
            </a:r>
          </a:p>
          <a:p>
            <a:pPr lvl="1">
              <a:defRPr/>
            </a:pPr>
            <a:r>
              <a:rPr lang="en-US" altLang="zh-TW">
                <a:ea typeface="新細明體" panose="02020500000000000000" pitchFamily="18" charset="-120"/>
              </a:rPr>
              <a:t>Function declarations </a:t>
            </a:r>
          </a:p>
          <a:p>
            <a:pPr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Type Checking</a:t>
            </a:r>
            <a:endParaRPr lang="zh-TW" altLang="en-US">
              <a:solidFill>
                <a:srgbClr val="FFFF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93779F-4160-40BE-94D2-967DE36FE6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CB9BA9-56A3-4A86-B1F1-4DDBE8CBB25C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5C08FBA-452A-450C-857A-4F76023DE98F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zh-TW" sz="20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355"/>
    </mc:Choice>
    <mc:Fallback xmlns="">
      <p:transition spd="slow" advTm="392355"/>
    </mc:Fallback>
  </mc:AlternateContent>
  <p:extLst>
    <p:ext uri="{3A86A75C-4F4B-4683-9AE1-C65F6400EC91}">
      <p14:laserTraceLst xmlns:p14="http://schemas.microsoft.com/office/powerpoint/2010/main">
        <p14:tracePtLst>
          <p14:tracePt t="1083" x="8943975" y="3228975"/>
          <p14:tracePt t="1090" x="8856663" y="3216275"/>
          <p14:tracePt t="1097" x="8780463" y="3203575"/>
          <p14:tracePt t="1105" x="8731250" y="3203575"/>
          <p14:tracePt t="1113" x="8705850" y="3203575"/>
          <p14:tracePt t="1121" x="8693150" y="3203575"/>
          <p14:tracePt t="1129" x="8680450" y="3203575"/>
          <p14:tracePt t="1137" x="8669338" y="3203575"/>
          <p14:tracePt t="1145" x="8656638" y="3203575"/>
          <p14:tracePt t="1161" x="8643938" y="3203575"/>
          <p14:tracePt t="1183" x="8643938" y="3216275"/>
          <p14:tracePt t="65592" x="8680450" y="3216275"/>
          <p14:tracePt t="65600" x="8718550" y="3203575"/>
          <p14:tracePt t="65608" x="8743950" y="3190875"/>
          <p14:tracePt t="65772" x="8756650" y="3165475"/>
          <p14:tracePt t="65826" x="8669338" y="3141663"/>
          <p14:tracePt t="65834" x="8531225" y="3128963"/>
          <p14:tracePt t="65843" x="8293100" y="3128963"/>
          <p14:tracePt t="65850" x="8018463" y="3128963"/>
          <p14:tracePt t="65858" x="7742238" y="3116263"/>
          <p14:tracePt t="65866" x="7418388" y="3103563"/>
          <p14:tracePt t="65873" x="7067550" y="3078163"/>
          <p14:tracePt t="65882" x="6704013" y="3065463"/>
          <p14:tracePt t="65903" x="6091238" y="3041650"/>
          <p14:tracePt t="65904" x="5842000" y="3028950"/>
          <p14:tracePt t="65911" x="5641975" y="3016250"/>
          <p14:tracePt t="65920" x="5516563" y="3003550"/>
          <p14:tracePt t="65927" x="5441950" y="2978150"/>
          <p14:tracePt t="65936" x="5416550" y="2952750"/>
          <p14:tracePt t="65944" x="5416550" y="2916238"/>
          <p14:tracePt t="65952" x="5416550" y="2852738"/>
          <p14:tracePt t="65959" x="5416550" y="2816225"/>
          <p14:tracePt t="65969" x="5416550" y="2803525"/>
          <p14:tracePt t="66146" x="5265738" y="2840038"/>
          <p14:tracePt t="66153" x="5065713" y="2890838"/>
          <p14:tracePt t="66162" x="4840288" y="2916238"/>
          <p14:tracePt t="66170" x="4565650" y="2941638"/>
          <p14:tracePt t="66178" x="4291013" y="2941638"/>
          <p14:tracePt t="66186" x="3965575" y="2941638"/>
          <p14:tracePt t="66194" x="3665538" y="2941638"/>
          <p14:tracePt t="66203" x="3365500" y="2928938"/>
          <p14:tracePt t="66209" x="3076575" y="2928938"/>
          <p14:tracePt t="66218" x="2840038" y="2890838"/>
          <p14:tracePt t="66223" x="2614613" y="2865438"/>
          <p14:tracePt t="66231" x="2414588" y="2840038"/>
          <p14:tracePt t="66240" x="2251075" y="2840038"/>
          <p14:tracePt t="66248" x="2101850" y="2828925"/>
          <p14:tracePt t="66256" x="1976438" y="2816225"/>
          <p14:tracePt t="66264" x="1876425" y="2816225"/>
          <p14:tracePt t="66272" x="1825625" y="2803525"/>
          <p14:tracePt t="66279" x="1801813" y="2803525"/>
          <p14:tracePt t="66288" x="1789113" y="2803525"/>
          <p14:tracePt t="66295" x="1776413" y="2803525"/>
          <p14:tracePt t="66303" x="1776413" y="2790825"/>
          <p14:tracePt t="66576" x="1738313" y="2790825"/>
          <p14:tracePt t="66584" x="1663700" y="2790825"/>
          <p14:tracePt t="66592" x="1601788" y="2790825"/>
          <p14:tracePt t="66600" x="1563688" y="2778125"/>
          <p14:tracePt t="66608" x="1489075" y="2752725"/>
          <p14:tracePt t="66616" x="1438275" y="2740025"/>
          <p14:tracePt t="66624" x="1363663" y="2703513"/>
          <p14:tracePt t="66631" x="1276350" y="2665413"/>
          <p14:tracePt t="66640" x="1189038" y="2616200"/>
          <p14:tracePt t="66646" x="1100138" y="2565400"/>
          <p14:tracePt t="66653" x="1025525" y="2527300"/>
          <p14:tracePt t="66662" x="950913" y="2478088"/>
          <p14:tracePt t="66670" x="912813" y="2439988"/>
          <p14:tracePt t="66678" x="876300" y="2378075"/>
          <p14:tracePt t="66686" x="850900" y="2339975"/>
          <p14:tracePt t="66694" x="850900" y="2290763"/>
          <p14:tracePt t="66701" x="850900" y="2227263"/>
          <p14:tracePt t="66710" x="850900" y="2201863"/>
          <p14:tracePt t="66718" x="850900" y="2165350"/>
          <p14:tracePt t="66724" x="863600" y="2139950"/>
          <p14:tracePt t="66731" x="876300" y="2101850"/>
          <p14:tracePt t="66739" x="912813" y="2078038"/>
          <p14:tracePt t="66748" x="963613" y="2052638"/>
          <p14:tracePt t="66756" x="1038225" y="2014538"/>
          <p14:tracePt t="66764" x="1138238" y="1989138"/>
          <p14:tracePt t="66772" x="1250950" y="1978025"/>
          <p14:tracePt t="66779" x="1389063" y="1965325"/>
          <p14:tracePt t="66788" x="1512888" y="1952625"/>
          <p14:tracePt t="66796" x="1638300" y="1952625"/>
          <p14:tracePt t="66803" x="1763713" y="1965325"/>
          <p14:tracePt t="66809" x="1901825" y="1989138"/>
          <p14:tracePt t="66819" x="2038350" y="2001838"/>
          <p14:tracePt t="66826" x="2176463" y="2027238"/>
          <p14:tracePt t="66833" x="2301875" y="2065338"/>
          <p14:tracePt t="66842" x="2427288" y="2101850"/>
          <p14:tracePt t="66849" x="2576513" y="2152650"/>
          <p14:tracePt t="66858" x="2727325" y="2178050"/>
          <p14:tracePt t="66866" x="2889250" y="2214563"/>
          <p14:tracePt t="66874" x="3052763" y="2239963"/>
          <p14:tracePt t="66882" x="3227388" y="2278063"/>
          <p14:tracePt t="66890" x="3402013" y="2314575"/>
          <p14:tracePt t="66896" x="3565525" y="2339975"/>
          <p14:tracePt t="66903" x="3727450" y="2352675"/>
          <p14:tracePt t="66911" x="3890963" y="2390775"/>
          <p14:tracePt t="66920" x="4014788" y="2427288"/>
          <p14:tracePt t="66928" x="4114800" y="2452688"/>
          <p14:tracePt t="66935" x="4191000" y="2490788"/>
          <p14:tracePt t="66944" x="4240213" y="2516188"/>
          <p14:tracePt t="66952" x="4265613" y="2516188"/>
          <p14:tracePt t="66960" x="4278313" y="2540000"/>
          <p14:tracePt t="66968" x="4278313" y="2578100"/>
          <p14:tracePt t="66976" x="4278313" y="2616200"/>
          <p14:tracePt t="66981" x="4265613" y="2652713"/>
          <p14:tracePt t="66989" x="4240213" y="2690813"/>
          <p14:tracePt t="66998" x="4203700" y="2716213"/>
          <p14:tracePt t="67006" x="4152900" y="2740025"/>
          <p14:tracePt t="67013" x="4090988" y="2778125"/>
          <p14:tracePt t="67022" x="4027488" y="2803525"/>
          <p14:tracePt t="67030" x="3952875" y="2816225"/>
          <p14:tracePt t="67037" x="3852863" y="2828925"/>
          <p14:tracePt t="67045" x="3689350" y="2852738"/>
          <p14:tracePt t="67053" x="3489325" y="2865438"/>
          <p14:tracePt t="67062" x="3276600" y="2878138"/>
          <p14:tracePt t="67068" x="3076575" y="2878138"/>
          <p14:tracePt t="67076" x="2876550" y="2878138"/>
          <p14:tracePt t="67084" x="2689225" y="2865438"/>
          <p14:tracePt t="67091" x="2489200" y="2852738"/>
          <p14:tracePt t="67100" x="2289175" y="2828925"/>
          <p14:tracePt t="67107" x="2101850" y="2816225"/>
          <p14:tracePt t="67116" x="1976438" y="2790825"/>
          <p14:tracePt t="67124" x="1838325" y="2765425"/>
          <p14:tracePt t="67131" x="1738313" y="2728913"/>
          <p14:tracePt t="67139" x="1663700" y="2690813"/>
          <p14:tracePt t="67145" x="1625600" y="2640013"/>
          <p14:tracePt t="67153" x="1601788" y="2590800"/>
          <p14:tracePt t="67162" x="1589088" y="2540000"/>
          <p14:tracePt t="67170" x="1589088" y="2490788"/>
          <p14:tracePt t="67178" x="1589088" y="2452688"/>
          <p14:tracePt t="67186" x="1589088" y="2414588"/>
          <p14:tracePt t="67193" x="1589088" y="2403475"/>
          <p14:tracePt t="67202" x="1589088" y="2390775"/>
          <p14:tracePt t="67210" x="1601788" y="2378075"/>
          <p14:tracePt t="67218" x="1638300" y="2365375"/>
          <p14:tracePt t="67224" x="1676400" y="2352675"/>
          <p14:tracePt t="67232" x="1763713" y="2314575"/>
          <p14:tracePt t="67239" x="1838325" y="2303463"/>
          <p14:tracePt t="67247" x="1963738" y="2290763"/>
          <p14:tracePt t="67255" x="2101850" y="2290763"/>
          <p14:tracePt t="67263" x="2238375" y="2278063"/>
          <p14:tracePt t="67272" x="2376488" y="2265363"/>
          <p14:tracePt t="67279" x="2514600" y="2265363"/>
          <p14:tracePt t="67287" x="2663825" y="2265363"/>
          <p14:tracePt t="67296" x="2827338" y="2265363"/>
          <p14:tracePt t="67304" x="2976563" y="2278063"/>
          <p14:tracePt t="67310" x="3101975" y="2303463"/>
          <p14:tracePt t="67318" x="3214688" y="2327275"/>
          <p14:tracePt t="67325" x="3327400" y="2352675"/>
          <p14:tracePt t="67334" x="3427413" y="2390775"/>
          <p14:tracePt t="67341" x="3514725" y="2427288"/>
          <p14:tracePt t="67350" x="3602038" y="2465388"/>
          <p14:tracePt t="67358" x="3652838" y="2490788"/>
          <p14:tracePt t="67366" x="3714750" y="2516188"/>
          <p14:tracePt t="67374" x="3778250" y="2540000"/>
          <p14:tracePt t="67382" x="3852863" y="2565400"/>
          <p14:tracePt t="67387" x="3940175" y="2590800"/>
          <p14:tracePt t="67396" x="4002088" y="2627313"/>
          <p14:tracePt t="67403" x="4052888" y="2640013"/>
          <p14:tracePt t="67412" x="4078288" y="2652713"/>
          <p14:tracePt t="67420" x="4103688" y="2665413"/>
          <p14:tracePt t="67428" x="4114800" y="2678113"/>
          <p14:tracePt t="67437" x="4127500" y="2690813"/>
          <p14:tracePt t="67443" x="4152900" y="2703513"/>
          <p14:tracePt t="67452" x="4165600" y="2716213"/>
          <p14:tracePt t="67459" x="4178300" y="2728913"/>
          <p14:tracePt t="67468" x="4203700" y="2728913"/>
          <p14:tracePt t="67476" x="4240213" y="2740025"/>
          <p14:tracePt t="67482" x="4265613" y="2740025"/>
          <p14:tracePt t="68006" x="4227513" y="2752725"/>
          <p14:tracePt t="68014" x="4165600" y="2765425"/>
          <p14:tracePt t="68022" x="4114800" y="2765425"/>
          <p14:tracePt t="68030" x="4065588" y="2765425"/>
          <p14:tracePt t="68038" x="4014788" y="2765425"/>
          <p14:tracePt t="68046" x="3978275" y="2752725"/>
          <p14:tracePt t="68054" x="3965575" y="2752725"/>
          <p14:tracePt t="68060" x="3952875" y="2752725"/>
          <p14:tracePt t="68069" x="3940175" y="2740025"/>
          <p14:tracePt t="68116" x="3902075" y="2728913"/>
          <p14:tracePt t="68124" x="3840163" y="2728913"/>
          <p14:tracePt t="68132" x="3765550" y="2728913"/>
          <p14:tracePt t="68137" x="3678238" y="2728913"/>
          <p14:tracePt t="68146" x="3602038" y="2728913"/>
          <p14:tracePt t="68153" x="3514725" y="2728913"/>
          <p14:tracePt t="68162" x="3465513" y="2740025"/>
          <p14:tracePt t="68170" x="3427413" y="2740025"/>
          <p14:tracePt t="68178" x="3402013" y="2740025"/>
          <p14:tracePt t="68186" x="3389313" y="2740025"/>
          <p14:tracePt t="68194" x="3365500" y="2752725"/>
          <p14:tracePt t="68202" x="3352800" y="2752725"/>
          <p14:tracePt t="68210" x="3314700" y="2752725"/>
          <p14:tracePt t="68219" x="3276600" y="2752725"/>
          <p14:tracePt t="68224" x="3214688" y="2752725"/>
          <p14:tracePt t="68232" x="3165475" y="2752725"/>
          <p14:tracePt t="68240" x="3101975" y="2752725"/>
          <p14:tracePt t="68248" x="3040063" y="2752725"/>
          <p14:tracePt t="68256" x="2989263" y="2752725"/>
          <p14:tracePt t="68264" x="2927350" y="2752725"/>
          <p14:tracePt t="68272" x="2876550" y="2752725"/>
          <p14:tracePt t="68279" x="2827338" y="2752725"/>
          <p14:tracePt t="68288" x="2789238" y="2752725"/>
          <p14:tracePt t="68296" x="2763838" y="2752725"/>
          <p14:tracePt t="68303" x="2740025" y="2752725"/>
          <p14:tracePt t="68310" x="2714625" y="2752725"/>
          <p14:tracePt t="68318" x="2689225" y="2752725"/>
          <p14:tracePt t="68326" x="2663825" y="2752725"/>
          <p14:tracePt t="68333" x="2614613" y="2752725"/>
          <p14:tracePt t="68342" x="2551113" y="2752725"/>
          <p14:tracePt t="68350" x="2489200" y="2752725"/>
          <p14:tracePt t="68357" x="2439988" y="2752725"/>
          <p14:tracePt t="68366" x="2376488" y="2752725"/>
          <p14:tracePt t="68374" x="2327275" y="2752725"/>
          <p14:tracePt t="68382" x="2289175" y="2752725"/>
          <p14:tracePt t="68390" x="2263775" y="2752725"/>
          <p14:tracePt t="68395" x="2251075" y="2752725"/>
          <p14:tracePt t="68403" x="2238375" y="2752725"/>
          <p14:tracePt t="68411" x="2227263" y="2740025"/>
          <p14:tracePt t="68420" x="2201863" y="2740025"/>
          <p14:tracePt t="68428" x="2176463" y="2740025"/>
          <p14:tracePt t="68436" x="2138363" y="2740025"/>
          <p14:tracePt t="68444" x="2101850" y="2740025"/>
          <p14:tracePt t="68452" x="2089150" y="2740025"/>
          <p14:tracePt t="68460" x="2076450" y="2740025"/>
          <p14:tracePt t="68474" x="2063750" y="2740025"/>
          <p14:tracePt t="68482" x="2038350" y="2740025"/>
          <p14:tracePt t="68490" x="1989138" y="2740025"/>
          <p14:tracePt t="68497" x="1938338" y="2740025"/>
          <p14:tracePt t="68506" x="1889125" y="2740025"/>
          <p14:tracePt t="68514" x="1863725" y="2740025"/>
          <p14:tracePt t="68522" x="1851025" y="2740025"/>
          <p14:tracePt t="69046" x="1851025" y="2752725"/>
          <p14:tracePt t="69054" x="1851025" y="2765425"/>
          <p14:tracePt t="69059" x="1851025" y="2790825"/>
          <p14:tracePt t="69068" x="1838325" y="2828925"/>
          <p14:tracePt t="69076" x="1838325" y="2865438"/>
          <p14:tracePt t="69083" x="1851025" y="2903538"/>
          <p14:tracePt t="69091" x="1925638" y="2952750"/>
          <p14:tracePt t="69100" x="2025650" y="2990850"/>
          <p14:tracePt t="69108" x="2127250" y="3003550"/>
          <p14:tracePt t="69116" x="2238375" y="3028950"/>
          <p14:tracePt t="69124" x="2351088" y="3041650"/>
          <p14:tracePt t="69131" x="2476500" y="3054350"/>
          <p14:tracePt t="69140" x="2576513" y="3065463"/>
          <p14:tracePt t="69146" x="2676525" y="3065463"/>
          <p14:tracePt t="69153" x="2789238" y="3078163"/>
          <p14:tracePt t="69162" x="2914650" y="3078163"/>
          <p14:tracePt t="69170" x="3065463" y="3078163"/>
          <p14:tracePt t="69177" x="3189288" y="3078163"/>
          <p14:tracePt t="69186" x="3314700" y="3078163"/>
          <p14:tracePt t="69194" x="3414713" y="3078163"/>
          <p14:tracePt t="69203" x="3489325" y="3078163"/>
          <p14:tracePt t="69210" x="3540125" y="3054350"/>
          <p14:tracePt t="69619" x="3614738" y="3041650"/>
          <p14:tracePt t="69627" x="3727450" y="3028950"/>
          <p14:tracePt t="69633" x="3840163" y="3028950"/>
          <p14:tracePt t="69640" x="3927475" y="3028950"/>
          <p14:tracePt t="69646" x="4027488" y="3016250"/>
          <p14:tracePt t="69653" x="4090988" y="2990850"/>
          <p14:tracePt t="69662" x="4140200" y="2978150"/>
          <p14:tracePt t="69670" x="4214813" y="2965450"/>
          <p14:tracePt t="69677" x="4278313" y="2965450"/>
          <p14:tracePt t="69687" x="4314825" y="2952750"/>
          <p14:tracePt t="69693" x="4391025" y="2941638"/>
          <p14:tracePt t="69702" x="4427538" y="2941638"/>
          <p14:tracePt t="69710" x="4465638" y="2941638"/>
          <p14:tracePt t="69715" x="4478338" y="2941638"/>
          <p14:tracePt t="69724" x="4491038" y="2928938"/>
          <p14:tracePt t="69731" x="4503738" y="2928938"/>
          <p14:tracePt t="69739" x="4516438" y="2928938"/>
          <p14:tracePt t="69748" x="4540250" y="2928938"/>
          <p14:tracePt t="69756" x="4565650" y="2928938"/>
          <p14:tracePt t="69764" x="4603750" y="2928938"/>
          <p14:tracePt t="69772" x="4627563" y="2928938"/>
          <p14:tracePt t="69779" x="4640263" y="2928938"/>
          <p14:tracePt t="69788" x="4652963" y="2928938"/>
          <p14:tracePt t="70966" x="4740275" y="2928938"/>
          <p14:tracePt t="70974" x="4865688" y="2928938"/>
          <p14:tracePt t="70982" x="4991100" y="2928938"/>
          <p14:tracePt t="70990" x="5103813" y="2928938"/>
          <p14:tracePt t="70998" x="5216525" y="2928938"/>
          <p14:tracePt t="71006" x="5316538" y="2928938"/>
          <p14:tracePt t="71014" x="5416550" y="2928938"/>
          <p14:tracePt t="71022" x="5578475" y="2928938"/>
          <p14:tracePt t="71030" x="5716588" y="2928938"/>
          <p14:tracePt t="71038" x="5891213" y="2916238"/>
          <p14:tracePt t="71046" x="6067425" y="2903538"/>
          <p14:tracePt t="71052" x="6267450" y="2890838"/>
          <p14:tracePt t="71059" x="6454775" y="2890838"/>
          <p14:tracePt t="71068" x="6616700" y="2890838"/>
          <p14:tracePt t="71075" x="6780213" y="2890838"/>
          <p14:tracePt t="71084" x="6905625" y="2878138"/>
          <p14:tracePt t="71092" x="6992938" y="2878138"/>
          <p14:tracePt t="71100" x="7042150" y="2878138"/>
          <p14:tracePt t="71107" x="7054850" y="2878138"/>
          <p14:tracePt t="71388" x="7080250" y="2878138"/>
          <p14:tracePt t="71396" x="7180263" y="2878138"/>
          <p14:tracePt t="71404" x="7267575" y="2878138"/>
          <p14:tracePt t="71412" x="7318375" y="2878138"/>
          <p14:tracePt t="71420" x="7342188" y="2878138"/>
          <p14:tracePt t="71546" x="7329488" y="2878138"/>
          <p14:tracePt t="71552" x="7192963" y="2878138"/>
          <p14:tracePt t="71560" x="7042150" y="2878138"/>
          <p14:tracePt t="71569" x="6867525" y="2878138"/>
          <p14:tracePt t="71576" x="6729413" y="2878138"/>
          <p14:tracePt t="71584" x="6592888" y="2865438"/>
          <p14:tracePt t="71592" x="6492875" y="2852738"/>
          <p14:tracePt t="71600" x="6403975" y="2828925"/>
          <p14:tracePt t="71608" x="6329363" y="2828925"/>
          <p14:tracePt t="71616" x="6254750" y="2816225"/>
          <p14:tracePt t="71624" x="6216650" y="2816225"/>
          <p14:tracePt t="71632" x="6180138" y="2803525"/>
          <p14:tracePt t="71638" x="6167438" y="2803525"/>
          <p14:tracePt t="71646" x="6154738" y="2790825"/>
          <p14:tracePt t="71654" x="6142038" y="2790825"/>
          <p14:tracePt t="71662" x="6129338" y="2790825"/>
          <p14:tracePt t="71678" x="6129338" y="2778125"/>
          <p14:tracePt t="71687" x="6116638" y="2765425"/>
          <p14:tracePt t="71694" x="6116638" y="2740025"/>
          <p14:tracePt t="71702" x="6116638" y="2703513"/>
          <p14:tracePt t="71710" x="6116638" y="2678113"/>
          <p14:tracePt t="71719" x="6129338" y="2640013"/>
          <p14:tracePt t="71724" x="6154738" y="2603500"/>
          <p14:tracePt t="71732" x="6229350" y="2552700"/>
          <p14:tracePt t="71740" x="6303963" y="2503488"/>
          <p14:tracePt t="71748" x="6380163" y="2465388"/>
          <p14:tracePt t="71756" x="6429375" y="2427288"/>
          <p14:tracePt t="71764" x="6480175" y="2403475"/>
          <p14:tracePt t="71772" x="6503988" y="2390775"/>
          <p14:tracePt t="71780" x="6529388" y="2390775"/>
          <p14:tracePt t="71788" x="6554788" y="2378075"/>
          <p14:tracePt t="71796" x="6567488" y="2365375"/>
          <p14:tracePt t="71802" x="6580188" y="2365375"/>
          <p14:tracePt t="71818" x="6580188" y="2352675"/>
          <p14:tracePt t="71849" x="6604000" y="2339975"/>
          <p14:tracePt t="71857" x="6642100" y="2339975"/>
          <p14:tracePt t="71866" x="6667500" y="2339975"/>
          <p14:tracePt t="71874" x="6716713" y="2339975"/>
          <p14:tracePt t="71882" x="6780213" y="2339975"/>
          <p14:tracePt t="71888" x="6842125" y="2339975"/>
          <p14:tracePt t="71904" x="6942138" y="2339975"/>
          <p14:tracePt t="71912" x="6992938" y="2339975"/>
          <p14:tracePt t="71920" x="7029450" y="2339975"/>
          <p14:tracePt t="71927" x="7067550" y="2339975"/>
          <p14:tracePt t="71936" x="7092950" y="2352675"/>
          <p14:tracePt t="71944" x="7118350" y="2352675"/>
          <p14:tracePt t="71952" x="7129463" y="2352675"/>
          <p14:tracePt t="71960" x="7154863" y="2365375"/>
          <p14:tracePt t="71968" x="7192963" y="2378075"/>
          <p14:tracePt t="71974" x="7229475" y="2403475"/>
          <p14:tracePt t="71982" x="7280275" y="2427288"/>
          <p14:tracePt t="71990" x="7329488" y="2452688"/>
          <p14:tracePt t="71998" x="7380288" y="2478088"/>
          <p14:tracePt t="72006" x="7454900" y="2503488"/>
          <p14:tracePt t="72014" x="7531100" y="2540000"/>
          <p14:tracePt t="72022" x="7580313" y="2565400"/>
          <p14:tracePt t="72030" x="7654925" y="2590800"/>
          <p14:tracePt t="72038" x="7705725" y="2627313"/>
          <p14:tracePt t="72045" x="7767638" y="2640013"/>
          <p14:tracePt t="72051" x="7805738" y="2665413"/>
          <p14:tracePt t="72060" x="7843838" y="2678113"/>
          <p14:tracePt t="72068" x="7867650" y="2690813"/>
          <p14:tracePt t="72076" x="7880350" y="2728913"/>
          <p14:tracePt t="72085" x="7893050" y="2765425"/>
          <p14:tracePt t="72091" x="7893050" y="2803525"/>
          <p14:tracePt t="72100" x="7893050" y="2828925"/>
          <p14:tracePt t="72108" x="7867650" y="2852738"/>
          <p14:tracePt t="72116" x="7843838" y="2878138"/>
          <p14:tracePt t="72124" x="7818438" y="2890838"/>
          <p14:tracePt t="72130" x="7793038" y="2903538"/>
          <p14:tracePt t="72138" x="7767638" y="2928938"/>
          <p14:tracePt t="72146" x="7742238" y="2928938"/>
          <p14:tracePt t="72153" x="7731125" y="2941638"/>
          <p14:tracePt t="72162" x="7693025" y="2941638"/>
          <p14:tracePt t="72170" x="7642225" y="2941638"/>
          <p14:tracePt t="72178" x="7580313" y="2941638"/>
          <p14:tracePt t="72186" x="7518400" y="2941638"/>
          <p14:tracePt t="72194" x="7454900" y="2941638"/>
          <p14:tracePt t="72202" x="7380288" y="2928938"/>
          <p14:tracePt t="72210" x="7292975" y="2928938"/>
          <p14:tracePt t="72215" x="7180263" y="2928938"/>
          <p14:tracePt t="72224" x="7042150" y="2928938"/>
          <p14:tracePt t="72232" x="6892925" y="2928938"/>
          <p14:tracePt t="72240" x="6729413" y="2928938"/>
          <p14:tracePt t="72248" x="6567488" y="2928938"/>
          <p14:tracePt t="72256" x="6429375" y="2890838"/>
          <p14:tracePt t="72264" x="6303963" y="2865438"/>
          <p14:tracePt t="72271" x="6203950" y="2840038"/>
          <p14:tracePt t="72280" x="6116638" y="2816225"/>
          <p14:tracePt t="72288" x="6029325" y="2790825"/>
          <p14:tracePt t="72294" x="5967413" y="2765425"/>
          <p14:tracePt t="72302" x="5929313" y="2752725"/>
          <p14:tracePt t="72310" x="5903913" y="2740025"/>
          <p14:tracePt t="72318" x="5891213" y="2728913"/>
          <p14:tracePt t="72326" x="5867400" y="2716213"/>
          <p14:tracePt t="72333" x="5867400" y="2703513"/>
          <p14:tracePt t="72341" x="5867400" y="2690813"/>
          <p14:tracePt t="72350" x="5867400" y="2665413"/>
          <p14:tracePt t="72358" x="5867400" y="2616200"/>
          <p14:tracePt t="72366" x="5867400" y="2578100"/>
          <p14:tracePt t="72374" x="5891213" y="2527300"/>
          <p14:tracePt t="72380" x="5942013" y="2478088"/>
          <p14:tracePt t="72388" x="6003925" y="2439988"/>
          <p14:tracePt t="72396" x="6091238" y="2403475"/>
          <p14:tracePt t="72403" x="6203950" y="2365375"/>
          <p14:tracePt t="72412" x="6329363" y="2327275"/>
          <p14:tracePt t="72420" x="6429375" y="2314575"/>
          <p14:tracePt t="72428" x="6542088" y="2290763"/>
          <p14:tracePt t="72437" x="6604000" y="2290763"/>
          <p14:tracePt t="72444" x="6642100" y="2290763"/>
          <p14:tracePt t="72452" x="6654800" y="2290763"/>
          <p14:tracePt t="72460" x="6667500" y="2290763"/>
          <p14:tracePt t="72466" x="6680200" y="2290763"/>
          <p14:tracePt t="72473" x="6692900" y="2290763"/>
          <p14:tracePt t="72482" x="6729413" y="2303463"/>
          <p14:tracePt t="72490" x="6792913" y="2314575"/>
          <p14:tracePt t="72498" x="6867525" y="2339975"/>
          <p14:tracePt t="72506" x="6967538" y="2352675"/>
          <p14:tracePt t="72513" x="7080250" y="2378075"/>
          <p14:tracePt t="72522" x="7180263" y="2390775"/>
          <p14:tracePt t="72530" x="7280275" y="2414588"/>
          <p14:tracePt t="72538" x="7380288" y="2427288"/>
          <p14:tracePt t="72546" x="7442200" y="2452688"/>
          <p14:tracePt t="72552" x="7505700" y="2465388"/>
          <p14:tracePt t="72560" x="7531100" y="2478088"/>
          <p14:tracePt t="72568" x="7554913" y="2490788"/>
          <p14:tracePt t="72576" x="7567613" y="2490788"/>
          <p14:tracePt t="72584" x="7580313" y="2503488"/>
          <p14:tracePt t="83841" x="7442200" y="2427288"/>
          <p14:tracePt t="83848" x="7267575" y="2352675"/>
          <p14:tracePt t="83856" x="7067550" y="2265363"/>
          <p14:tracePt t="83864" x="6892925" y="2190750"/>
          <p14:tracePt t="83872" x="6729413" y="2127250"/>
          <p14:tracePt t="83887" x="6567488" y="2065338"/>
          <p14:tracePt t="83887" x="6442075" y="2014538"/>
          <p14:tracePt t="83896" x="6354763" y="1989138"/>
          <p14:tracePt t="83902" x="6316663" y="1978025"/>
          <p14:tracePt t="83910" x="6303963" y="1978025"/>
          <p14:tracePt t="83919" x="6303963" y="1989138"/>
          <p14:tracePt t="83926" x="6316663" y="2039938"/>
          <p14:tracePt t="83934" x="6367463" y="2101850"/>
          <p14:tracePt t="83942" x="6429375" y="2165350"/>
          <p14:tracePt t="83949" x="6467475" y="2227263"/>
          <p14:tracePt t="83958" x="6467475" y="2303463"/>
          <p14:tracePt t="83966" x="6442075" y="2378075"/>
          <p14:tracePt t="83974" x="6391275" y="2452688"/>
          <p14:tracePt t="83980" x="6329363" y="2516188"/>
          <p14:tracePt t="83988" x="6242050" y="2590800"/>
          <p14:tracePt t="83996" x="6154738" y="2652713"/>
          <p14:tracePt t="84004" x="6067425" y="2703513"/>
          <p14:tracePt t="84012" x="5991225" y="2752725"/>
          <p14:tracePt t="84020" x="5942013" y="2778125"/>
          <p14:tracePt t="84028" x="5916613" y="2790825"/>
          <p14:tracePt t="84037" x="5903913" y="2803525"/>
          <p14:tracePt t="84217" x="5891213" y="2816225"/>
          <p14:tracePt t="84225" x="5842000" y="2852738"/>
          <p14:tracePt t="84232" x="5767388" y="2878138"/>
          <p14:tracePt t="84238" x="5691188" y="2903538"/>
          <p14:tracePt t="84246" x="5616575" y="2916238"/>
          <p14:tracePt t="84254" x="5554663" y="2941638"/>
          <p14:tracePt t="84262" x="5503863" y="2952750"/>
          <p14:tracePt t="84270" x="5454650" y="2965450"/>
          <p14:tracePt t="84278" x="5429250" y="2965450"/>
          <p14:tracePt t="84286" x="5416550" y="2965450"/>
          <p14:tracePt t="84294" x="5403850" y="2965450"/>
          <p14:tracePt t="84301" x="5365750" y="2965450"/>
          <p14:tracePt t="84310" x="5329238" y="2952750"/>
          <p14:tracePt t="84316" x="5253038" y="2941638"/>
          <p14:tracePt t="84324" x="5165725" y="2928938"/>
          <p14:tracePt t="84332" x="5065713" y="2928938"/>
          <p14:tracePt t="84340" x="4953000" y="2916238"/>
          <p14:tracePt t="84348" x="4865688" y="2916238"/>
          <p14:tracePt t="84356" x="4791075" y="2916238"/>
          <p14:tracePt t="84364" x="4752975" y="2916238"/>
          <p14:tracePt t="84372" x="4740275" y="2916238"/>
          <p14:tracePt t="84410" x="4703763" y="2916238"/>
          <p14:tracePt t="84419" x="4603750" y="2928938"/>
          <p14:tracePt t="84426" x="4516438" y="2941638"/>
          <p14:tracePt t="84434" x="4378325" y="2941638"/>
          <p14:tracePt t="84442" x="4265613" y="2941638"/>
          <p14:tracePt t="84450" x="4165600" y="2928938"/>
          <p14:tracePt t="84458" x="4078288" y="2928938"/>
          <p14:tracePt t="84466" x="4014788" y="2928938"/>
          <p14:tracePt t="84474" x="3978275" y="2928938"/>
          <p14:tracePt t="84482" x="3940175" y="2928938"/>
          <p14:tracePt t="84488" x="3914775" y="2928938"/>
          <p14:tracePt t="84496" x="3878263" y="2928938"/>
          <p14:tracePt t="84504" x="3827463" y="2928938"/>
          <p14:tracePt t="84512" x="3765550" y="2928938"/>
          <p14:tracePt t="84520" x="3665538" y="2928938"/>
          <p14:tracePt t="84528" x="3565525" y="2928938"/>
          <p14:tracePt t="84536" x="3478213" y="2928938"/>
          <p14:tracePt t="84544" x="3365500" y="2928938"/>
          <p14:tracePt t="84551" x="3276600" y="2916238"/>
          <p14:tracePt t="84560" x="3214688" y="2903538"/>
          <p14:tracePt t="84568" x="3176588" y="2890838"/>
          <p14:tracePt t="84573" x="3140075" y="2878138"/>
          <p14:tracePt t="84582" x="3114675" y="2878138"/>
          <p14:tracePt t="84590" x="3076575" y="2865438"/>
          <p14:tracePt t="84598" x="3065463" y="2865438"/>
          <p14:tracePt t="84606" x="3052763" y="2865438"/>
          <p14:tracePt t="84888" x="2952750" y="2878138"/>
          <p14:tracePt t="84896" x="2840038" y="2890838"/>
          <p14:tracePt t="84902" x="2752725" y="2903538"/>
          <p14:tracePt t="84910" x="2676525" y="2916238"/>
          <p14:tracePt t="84919" x="2601913" y="2916238"/>
          <p14:tracePt t="84926" x="2527300" y="2916238"/>
          <p14:tracePt t="84935" x="2476500" y="2916238"/>
          <p14:tracePt t="84942" x="2427288" y="2916238"/>
          <p14:tracePt t="84950" x="2338388" y="2916238"/>
          <p14:tracePt t="84958" x="2251075" y="2903538"/>
          <p14:tracePt t="84966" x="2138363" y="2903538"/>
          <p14:tracePt t="84974" x="2001838" y="2903538"/>
          <p14:tracePt t="84981" x="1851025" y="2890838"/>
          <p14:tracePt t="84988" x="1714500" y="2890838"/>
          <p14:tracePt t="84996" x="1576388" y="2878138"/>
          <p14:tracePt t="85004" x="1463675" y="2878138"/>
          <p14:tracePt t="85012" x="1363663" y="2878138"/>
          <p14:tracePt t="85020" x="1300163" y="2878138"/>
          <p14:tracePt t="85028" x="1238250" y="2865438"/>
          <p14:tracePt t="85036" x="1189038" y="2840038"/>
          <p14:tracePt t="85044" x="1150938" y="2828925"/>
          <p14:tracePt t="85052" x="1100138" y="2803525"/>
          <p14:tracePt t="85060" x="1063625" y="2790825"/>
          <p14:tracePt t="85068" x="987425" y="2778125"/>
          <p14:tracePt t="85074" x="900113" y="2765425"/>
          <p14:tracePt t="85081" x="812800" y="2752725"/>
          <p14:tracePt t="85090" x="725488" y="2740025"/>
          <p14:tracePt t="85098" x="638175" y="2716213"/>
          <p14:tracePt t="85106" x="574675" y="2703513"/>
          <p14:tracePt t="85114" x="550863" y="2665413"/>
          <p14:tracePt t="85122" x="512763" y="2627313"/>
          <p14:tracePt t="85130" x="487363" y="2603500"/>
          <p14:tracePt t="85138" x="463550" y="2565400"/>
          <p14:tracePt t="85146" x="450850" y="2540000"/>
          <p14:tracePt t="85152" x="425450" y="2490788"/>
          <p14:tracePt t="85160" x="425450" y="2452688"/>
          <p14:tracePt t="85168" x="425450" y="2414588"/>
          <p14:tracePt t="85176" x="425450" y="2378075"/>
          <p14:tracePt t="85185" x="425450" y="2352675"/>
          <p14:tracePt t="85192" x="450850" y="2314575"/>
          <p14:tracePt t="85200" x="487363" y="2278063"/>
          <p14:tracePt t="85208" x="525463" y="2252663"/>
          <p14:tracePt t="85216" x="587375" y="2227263"/>
          <p14:tracePt t="85224" x="638175" y="2190750"/>
          <p14:tracePt t="85230" x="712788" y="2152650"/>
          <p14:tracePt t="85238" x="776288" y="2114550"/>
          <p14:tracePt t="85246" x="850900" y="2065338"/>
          <p14:tracePt t="85253" x="925513" y="2027238"/>
          <p14:tracePt t="85262" x="1000125" y="1978025"/>
          <p14:tracePt t="85270" x="1100138" y="1952625"/>
          <p14:tracePt t="85278" x="1189038" y="1927225"/>
          <p14:tracePt t="85287" x="1276350" y="1901825"/>
          <p14:tracePt t="85294" x="1350963" y="1889125"/>
          <p14:tracePt t="85302" x="1450975" y="1876425"/>
          <p14:tracePt t="85310" x="1563688" y="1865313"/>
          <p14:tracePt t="85316" x="1701800" y="1865313"/>
          <p14:tracePt t="85326" x="1838325" y="1852613"/>
          <p14:tracePt t="85337" x="2014538" y="1852613"/>
          <p14:tracePt t="85344" x="2201863" y="1852613"/>
          <p14:tracePt t="85349" x="2338388" y="1852613"/>
          <p14:tracePt t="85356" x="2476500" y="1852613"/>
          <p14:tracePt t="85364" x="2627313" y="1865313"/>
          <p14:tracePt t="85372" x="2763838" y="1865313"/>
          <p14:tracePt t="85380" x="2876550" y="1876425"/>
          <p14:tracePt t="85388" x="3027363" y="1876425"/>
          <p14:tracePt t="85396" x="3214688" y="1889125"/>
          <p14:tracePt t="85402" x="3402013" y="1889125"/>
          <p14:tracePt t="85410" x="3602038" y="1876425"/>
          <p14:tracePt t="85418" x="3802063" y="1865313"/>
          <p14:tracePt t="85426" x="3965575" y="1865313"/>
          <p14:tracePt t="85434" x="4140200" y="1865313"/>
          <p14:tracePt t="85442" x="4314825" y="1865313"/>
          <p14:tracePt t="85450" x="4440238" y="1865313"/>
          <p14:tracePt t="85458" x="4552950" y="1865313"/>
          <p14:tracePt t="85466" x="4627563" y="1865313"/>
          <p14:tracePt t="85474" x="4678363" y="1865313"/>
          <p14:tracePt t="85482" x="4703763" y="1876425"/>
          <p14:tracePt t="85762" x="4716463" y="1889125"/>
          <p14:tracePt t="85770" x="4765675" y="1914525"/>
          <p14:tracePt t="85778" x="4829175" y="1952625"/>
          <p14:tracePt t="85786" x="4891088" y="1978025"/>
          <p14:tracePt t="85794" x="4953000" y="2014538"/>
          <p14:tracePt t="85802" x="5016500" y="2039938"/>
          <p14:tracePt t="85810" x="5078413" y="2065338"/>
          <p14:tracePt t="85815" x="5129213" y="2089150"/>
          <p14:tracePt t="85824" x="5178425" y="2101850"/>
          <p14:tracePt t="85832" x="5229225" y="2114550"/>
          <p14:tracePt t="85840" x="5291138" y="2114550"/>
          <p14:tracePt t="85848" x="5353050" y="2127250"/>
          <p14:tracePt t="85856" x="5403850" y="2152650"/>
          <p14:tracePt t="85864" x="5465763" y="2165350"/>
          <p14:tracePt t="85872" x="5529263" y="2190750"/>
          <p14:tracePt t="85880" x="5565775" y="2214563"/>
          <p14:tracePt t="85888" x="5591175" y="2239963"/>
          <p14:tracePt t="85903" x="5616575" y="2265363"/>
          <p14:tracePt t="85910" x="5629275" y="2278063"/>
          <p14:tracePt t="85926" x="5641975" y="2290763"/>
          <p14:tracePt t="85935" x="5654675" y="2290763"/>
          <p14:tracePt t="85942" x="5665788" y="2303463"/>
          <p14:tracePt t="85949" x="5665788" y="2327275"/>
          <p14:tracePt t="85958" x="5665788" y="2339975"/>
          <p14:tracePt t="85966" x="5665788" y="2378075"/>
          <p14:tracePt t="85974" x="5665788" y="2414588"/>
          <p14:tracePt t="85980" x="5665788" y="2439988"/>
          <p14:tracePt t="85988" x="5665788" y="2478088"/>
          <p14:tracePt t="85996" x="5665788" y="2516188"/>
          <p14:tracePt t="86004" x="5654675" y="2540000"/>
          <p14:tracePt t="86012" x="5654675" y="2565400"/>
          <p14:tracePt t="86020" x="5654675" y="2603500"/>
          <p14:tracePt t="86028" x="5641975" y="2616200"/>
          <p14:tracePt t="86036" x="5641975" y="2640013"/>
          <p14:tracePt t="86044" x="5641975" y="2652713"/>
          <p14:tracePt t="86052" x="5641975" y="2665413"/>
          <p14:tracePt t="86060" x="5641975" y="2690813"/>
          <p14:tracePt t="86066" x="5629275" y="2716213"/>
          <p14:tracePt t="86074" x="5616575" y="2740025"/>
          <p14:tracePt t="86082" x="5591175" y="2778125"/>
          <p14:tracePt t="86090" x="5578475" y="2790825"/>
          <p14:tracePt t="86098" x="5565775" y="2816225"/>
          <p14:tracePt t="86106" x="5565775" y="2828925"/>
          <p14:tracePt t="86114" x="5554663" y="2840038"/>
          <p14:tracePt t="86122" x="5541963" y="2852738"/>
          <p14:tracePt t="86130" x="5529263" y="2865438"/>
          <p14:tracePt t="86138" x="5529263" y="2878138"/>
          <p14:tracePt t="86144" x="5516563" y="2890838"/>
          <p14:tracePt t="86152" x="5516563" y="2903538"/>
          <p14:tracePt t="86160" x="5503863" y="2903538"/>
          <p14:tracePt t="86169" x="5491163" y="2916238"/>
          <p14:tracePt t="86176" x="5478463" y="2916238"/>
          <p14:tracePt t="86184" x="5465763" y="2928938"/>
          <p14:tracePt t="86192" x="5454650" y="2928938"/>
          <p14:tracePt t="86200" x="5429250" y="2928938"/>
          <p14:tracePt t="86208" x="5403850" y="2928938"/>
          <p14:tracePt t="86216" x="5341938" y="2928938"/>
          <p14:tracePt t="86223" x="5265738" y="2928938"/>
          <p14:tracePt t="86230" x="5191125" y="2928938"/>
          <p14:tracePt t="86238" x="5103813" y="2941638"/>
          <p14:tracePt t="86246" x="5040313" y="2952750"/>
          <p14:tracePt t="86254" x="4978400" y="2952750"/>
          <p14:tracePt t="86262" x="4916488" y="2952750"/>
          <p14:tracePt t="86270" x="4852988" y="2965450"/>
          <p14:tracePt t="86278" x="4765675" y="2965450"/>
          <p14:tracePt t="86286" x="4652963" y="2965450"/>
          <p14:tracePt t="86294" x="4527550" y="2965450"/>
          <p14:tracePt t="86301" x="4416425" y="2952750"/>
          <p14:tracePt t="86308" x="4278313" y="2941638"/>
          <p14:tracePt t="86316" x="4114800" y="2941638"/>
          <p14:tracePt t="86324" x="3952875" y="2941638"/>
          <p14:tracePt t="86332" x="3802063" y="2941638"/>
          <p14:tracePt t="86340" x="3665538" y="2941638"/>
          <p14:tracePt t="86347" x="3565525" y="2941638"/>
          <p14:tracePt t="86356" x="3478213" y="2941638"/>
          <p14:tracePt t="86364" x="3414713" y="2952750"/>
          <p14:tracePt t="86372" x="3376613" y="2952750"/>
          <p14:tracePt t="86380" x="3352800" y="2952750"/>
          <p14:tracePt t="86388" x="3314700" y="2952750"/>
          <p14:tracePt t="86396" x="3276600" y="2952750"/>
          <p14:tracePt t="86401" x="3252788" y="2952750"/>
          <p14:tracePt t="86410" x="3240088" y="2952750"/>
          <p14:tracePt t="129935" x="3389313" y="2952750"/>
          <p14:tracePt t="129943" x="3527425" y="2952750"/>
          <p14:tracePt t="129950" x="3652838" y="2941638"/>
          <p14:tracePt t="129956" x="3814763" y="2916238"/>
          <p14:tracePt t="129964" x="3990975" y="2903538"/>
          <p14:tracePt t="129972" x="4178300" y="2878138"/>
          <p14:tracePt t="129980" x="4365625" y="2865438"/>
          <p14:tracePt t="129988" x="4540250" y="2852738"/>
          <p14:tracePt t="129996" x="4703763" y="2828925"/>
          <p14:tracePt t="130004" x="4816475" y="2790825"/>
          <p14:tracePt t="130012" x="4891088" y="2765425"/>
          <p14:tracePt t="130021" x="4916488" y="2752725"/>
          <p14:tracePt t="130028" x="4916488" y="2740025"/>
          <p14:tracePt t="130206" x="4916488" y="2716213"/>
          <p14:tracePt t="130214" x="4940300" y="2678113"/>
          <p14:tracePt t="130222" x="4965700" y="2652713"/>
          <p14:tracePt t="130230" x="5003800" y="2640013"/>
          <p14:tracePt t="130238" x="5078413" y="2627313"/>
          <p14:tracePt t="130246" x="5191125" y="2627313"/>
          <p14:tracePt t="130254" x="5365750" y="2640013"/>
          <p14:tracePt t="130262" x="5541963" y="2665413"/>
          <p14:tracePt t="130270" x="5741988" y="2690813"/>
          <p14:tracePt t="130278" x="5916613" y="2728913"/>
          <p14:tracePt t="130287" x="6116638" y="2765425"/>
          <p14:tracePt t="130292" x="6329363" y="2790825"/>
          <p14:tracePt t="130300" x="6529388" y="2816225"/>
          <p14:tracePt t="130308" x="6754813" y="2852738"/>
          <p14:tracePt t="130316" x="6954838" y="2865438"/>
          <p14:tracePt t="130324" x="7167563" y="2878138"/>
          <p14:tracePt t="130332" x="7342188" y="2903538"/>
          <p14:tracePt t="130340" x="7480300" y="2916238"/>
          <p14:tracePt t="130348" x="7580313" y="2928938"/>
          <p14:tracePt t="130356" x="7667625" y="2941638"/>
          <p14:tracePt t="130364" x="7731125" y="2941638"/>
          <p14:tracePt t="130372" x="7780338" y="2941638"/>
          <p14:tracePt t="130378" x="7818438" y="2928938"/>
          <p14:tracePt t="130386" x="7831138" y="2928938"/>
          <p14:tracePt t="130394" x="7854950" y="2916238"/>
          <p14:tracePt t="130403" x="7867650" y="2890838"/>
          <p14:tracePt t="130410" x="7880350" y="2878138"/>
          <p14:tracePt t="130419" x="7880350" y="2865438"/>
          <p14:tracePt t="130700" x="7867650" y="2865438"/>
          <p14:tracePt t="130706" x="7805738" y="2890838"/>
          <p14:tracePt t="130714" x="7742238" y="2916238"/>
          <p14:tracePt t="130722" x="7654925" y="2916238"/>
          <p14:tracePt t="130730" x="7554913" y="2916238"/>
          <p14:tracePt t="130738" x="7442200" y="2916238"/>
          <p14:tracePt t="130746" x="7342188" y="2916238"/>
          <p14:tracePt t="130754" x="7218363" y="2916238"/>
          <p14:tracePt t="130762" x="7092950" y="2916238"/>
          <p14:tracePt t="130770" x="6942138" y="2928938"/>
          <p14:tracePt t="130778" x="6742113" y="2941638"/>
          <p14:tracePt t="130787" x="6503988" y="2965450"/>
          <p14:tracePt t="130792" x="6280150" y="2965450"/>
          <p14:tracePt t="130800" x="6054725" y="2990850"/>
          <p14:tracePt t="130808" x="5867400" y="2990850"/>
          <p14:tracePt t="130816" x="5665788" y="2990850"/>
          <p14:tracePt t="130824" x="5516563" y="2978150"/>
          <p14:tracePt t="130832" x="5391150" y="2965450"/>
          <p14:tracePt t="130840" x="5316538" y="2952750"/>
          <p14:tracePt t="130848" x="5278438" y="2928938"/>
          <p14:tracePt t="130856" x="5253038" y="2903538"/>
          <p14:tracePt t="130864" x="5229225" y="2878138"/>
          <p14:tracePt t="130872" x="5229225" y="2852738"/>
          <p14:tracePt t="130878" x="5216525" y="2790825"/>
          <p14:tracePt t="130887" x="5216525" y="2740025"/>
          <p14:tracePt t="130894" x="5216525" y="2652713"/>
          <p14:tracePt t="130903" x="5216525" y="2590800"/>
          <p14:tracePt t="130910" x="5216525" y="2516188"/>
          <p14:tracePt t="130919" x="5229225" y="2465388"/>
          <p14:tracePt t="130926" x="5229225" y="2390775"/>
          <p14:tracePt t="130935" x="5253038" y="2339975"/>
          <p14:tracePt t="130942" x="5278438" y="2290763"/>
          <p14:tracePt t="130950" x="5316538" y="2227263"/>
          <p14:tracePt t="130956" x="5378450" y="2178050"/>
          <p14:tracePt t="130964" x="5465763" y="2114550"/>
          <p14:tracePt t="130972" x="5554663" y="2078038"/>
          <p14:tracePt t="130980" x="5654675" y="2027238"/>
          <p14:tracePt t="130988" x="5778500" y="1965325"/>
          <p14:tracePt t="130996" x="5891213" y="1914525"/>
          <p14:tracePt t="131004" x="6016625" y="1876425"/>
          <p14:tracePt t="131012" x="6167438" y="1839913"/>
          <p14:tracePt t="131020" x="6329363" y="1814513"/>
          <p14:tracePt t="131028" x="6467475" y="1801813"/>
          <p14:tracePt t="131036" x="6580188" y="1789113"/>
          <p14:tracePt t="131042" x="6654800" y="1776413"/>
          <p14:tracePt t="131050" x="6729413" y="1776413"/>
          <p14:tracePt t="131058" x="6792913" y="1776413"/>
          <p14:tracePt t="131066" x="6842125" y="1789113"/>
          <p14:tracePt t="131074" x="6892925" y="1839913"/>
          <p14:tracePt t="131083" x="6954838" y="1901825"/>
          <p14:tracePt t="131090" x="7029450" y="2001838"/>
          <p14:tracePt t="131098" x="7105650" y="2101850"/>
          <p14:tracePt t="131106" x="7205663" y="2201863"/>
          <p14:tracePt t="131114" x="7280275" y="2290763"/>
          <p14:tracePt t="131120" x="7392988" y="2390775"/>
          <p14:tracePt t="131128" x="7493000" y="2452688"/>
          <p14:tracePt t="131136" x="7580313" y="2516188"/>
          <p14:tracePt t="131144" x="7654925" y="2552700"/>
          <p14:tracePt t="131152" x="7705725" y="2590800"/>
          <p14:tracePt t="131160" x="7742238" y="2627313"/>
          <p14:tracePt t="131168" x="7767638" y="2652713"/>
          <p14:tracePt t="131176" x="7767638" y="2678113"/>
          <p14:tracePt t="131185" x="7767638" y="2703513"/>
          <p14:tracePt t="131192" x="7767638" y="2778125"/>
          <p14:tracePt t="131200" x="7754938" y="2840038"/>
          <p14:tracePt t="131206" x="7705725" y="2890838"/>
          <p14:tracePt t="131214" x="7631113" y="2941638"/>
          <p14:tracePt t="131222" x="7542213" y="2978150"/>
          <p14:tracePt t="131230" x="7442200" y="2990850"/>
          <p14:tracePt t="131238" x="7354888" y="3003550"/>
          <p14:tracePt t="131246" x="7254875" y="3016250"/>
          <p14:tracePt t="131254" x="7154863" y="3016250"/>
          <p14:tracePt t="131262" x="7029450" y="3003550"/>
          <p14:tracePt t="131270" x="6880225" y="2978150"/>
          <p14:tracePt t="131278" x="6716713" y="2952750"/>
          <p14:tracePt t="131287" x="6542088" y="2916238"/>
          <p14:tracePt t="131292" x="6354763" y="2878138"/>
          <p14:tracePt t="131300" x="6180138" y="2865438"/>
          <p14:tracePt t="131308" x="6029325" y="2840038"/>
          <p14:tracePt t="131316" x="5891213" y="2828925"/>
          <p14:tracePt t="131324" x="5767388" y="2816225"/>
          <p14:tracePt t="131332" x="5691188" y="2790825"/>
          <p14:tracePt t="131340" x="5641975" y="2778125"/>
          <p14:tracePt t="131348" x="5616575" y="2752725"/>
          <p14:tracePt t="131356" x="5616575" y="2728913"/>
          <p14:tracePt t="131364" x="5629275" y="2690813"/>
          <p14:tracePt t="131370" x="5654675" y="2652713"/>
          <p14:tracePt t="131378" x="5678488" y="2616200"/>
          <p14:tracePt t="131386" x="5729288" y="2578100"/>
          <p14:tracePt t="131394" x="5803900" y="2540000"/>
          <p14:tracePt t="131402" x="5878513" y="2490788"/>
          <p14:tracePt t="131410" x="6042025" y="2452688"/>
          <p14:tracePt t="131418" x="6216650" y="2414588"/>
          <p14:tracePt t="131426" x="6442075" y="2378075"/>
          <p14:tracePt t="131435" x="6654800" y="2352675"/>
          <p14:tracePt t="131442" x="6829425" y="2327275"/>
          <p14:tracePt t="131448" x="6942138" y="2314575"/>
          <p14:tracePt t="131456" x="7042150" y="2314575"/>
          <p14:tracePt t="131464" x="7142163" y="2314575"/>
          <p14:tracePt t="131472" x="7205663" y="2314575"/>
          <p14:tracePt t="131480" x="7254875" y="2327275"/>
          <p14:tracePt t="131488" x="7292975" y="2327275"/>
          <p14:tracePt t="131496" x="7329488" y="2352675"/>
          <p14:tracePt t="131504" x="7367588" y="2365375"/>
          <p14:tracePt t="131512" x="7405688" y="2390775"/>
          <p14:tracePt t="131520" x="7454900" y="2414588"/>
          <p14:tracePt t="131528" x="7518400" y="2452688"/>
          <p14:tracePt t="131535" x="7580313" y="2490788"/>
          <p14:tracePt t="131542" x="7654925" y="2527300"/>
          <p14:tracePt t="131550" x="7718425" y="2565400"/>
          <p14:tracePt t="131558" x="7780338" y="2616200"/>
          <p14:tracePt t="131566" x="7831138" y="2665413"/>
          <p14:tracePt t="131574" x="7867650" y="2728913"/>
          <p14:tracePt t="131582" x="7893050" y="2790825"/>
          <p14:tracePt t="131590" x="7893050" y="2852738"/>
          <p14:tracePt t="131598" x="7893050" y="2916238"/>
          <p14:tracePt t="131606" x="7880350" y="2965450"/>
          <p14:tracePt t="131612" x="7867650" y="3003550"/>
          <p14:tracePt t="131620" x="7843838" y="3041650"/>
          <p14:tracePt t="131628" x="7843838" y="3054350"/>
          <p14:tracePt t="175829" x="7742238" y="3028950"/>
          <p14:tracePt t="175835" x="7642225" y="2978150"/>
          <p14:tracePt t="175843" x="7542213" y="2941638"/>
          <p14:tracePt t="175851" x="7418388" y="2903538"/>
          <p14:tracePt t="175859" x="7280275" y="2878138"/>
          <p14:tracePt t="175866" x="7118350" y="2865438"/>
          <p14:tracePt t="175874" x="6916738" y="2840038"/>
          <p14:tracePt t="175883" x="6704013" y="2840038"/>
          <p14:tracePt t="175901" x="6267450" y="2840038"/>
          <p14:tracePt t="175907" x="6042025" y="2840038"/>
          <p14:tracePt t="175912" x="5878513" y="2840038"/>
          <p14:tracePt t="175920" x="5741988" y="2840038"/>
          <p14:tracePt t="175929" x="5654675" y="2840038"/>
          <p14:tracePt t="175936" x="5616575" y="2840038"/>
          <p14:tracePt t="175984" x="5603875" y="2840038"/>
          <p14:tracePt t="175993" x="5591175" y="2852738"/>
          <p14:tracePt t="176001" x="5565775" y="2890838"/>
          <p14:tracePt t="176006" x="5516563" y="2916238"/>
          <p14:tracePt t="176015" x="5491163" y="2928938"/>
          <p14:tracePt t="176281" x="5516563" y="2952750"/>
          <p14:tracePt t="176289" x="5603875" y="2978150"/>
          <p14:tracePt t="176296" x="5729288" y="3016250"/>
          <p14:tracePt t="176305" x="5903913" y="3041650"/>
          <p14:tracePt t="176312" x="6091238" y="3054350"/>
          <p14:tracePt t="176320" x="6280150" y="3078163"/>
          <p14:tracePt t="176326" x="6416675" y="3090863"/>
          <p14:tracePt t="176335" x="6554788" y="3090863"/>
          <p14:tracePt t="176343" x="6716713" y="3090863"/>
          <p14:tracePt t="176351" x="6842125" y="3103563"/>
          <p14:tracePt t="176359" x="6992938" y="3103563"/>
          <p14:tracePt t="176367" x="7129463" y="3103563"/>
          <p14:tracePt t="176375" x="7242175" y="3103563"/>
          <p14:tracePt t="176382" x="7329488" y="3103563"/>
          <p14:tracePt t="176390" x="7418388" y="3116263"/>
          <p14:tracePt t="176399" x="7493000" y="3116263"/>
          <p14:tracePt t="176406" x="7518400" y="3116263"/>
          <p14:tracePt t="176625" x="7518400" y="3128963"/>
          <p14:tracePt t="176718" x="7493000" y="3141663"/>
          <p14:tracePt t="176726" x="7467600" y="3154363"/>
          <p14:tracePt t="176735" x="7454900" y="3165475"/>
          <p14:tracePt t="176743" x="7442200" y="3190875"/>
          <p14:tracePt t="176748" x="7418388" y="3203575"/>
          <p14:tracePt t="176757" x="7392988" y="3216275"/>
          <p14:tracePt t="176765" x="7367588" y="3228975"/>
          <p14:tracePt t="176773" x="7354888" y="3241675"/>
          <p14:tracePt t="176781" x="7329488" y="3254375"/>
          <p14:tracePt t="176789" x="7318375" y="3267075"/>
          <p14:tracePt t="176796" x="7305675" y="3267075"/>
          <p14:tracePt t="176805" x="7305675" y="3278188"/>
          <p14:tracePt t="176813" x="7292975" y="3278188"/>
          <p14:tracePt t="176820" x="7292975" y="3290888"/>
          <p14:tracePt t="176829" x="7280275" y="3303588"/>
          <p14:tracePt t="176836" x="7280275" y="3316288"/>
          <p14:tracePt t="176843" x="7267575" y="3316288"/>
          <p14:tracePt t="176851" x="7267575" y="3328988"/>
          <p14:tracePt t="176858" x="7267575" y="3341688"/>
          <p14:tracePt t="176866" x="7267575" y="3354388"/>
          <p14:tracePt t="176874" x="7267575" y="3367088"/>
          <p14:tracePt t="176887" x="7267575" y="3378200"/>
          <p14:tracePt t="176968" x="7254875" y="3378200"/>
          <p14:tracePt t="178031" x="7229475" y="3390900"/>
          <p14:tracePt t="178039" x="7167563" y="3403600"/>
          <p14:tracePt t="178046" x="7129463" y="3416300"/>
          <p14:tracePt t="178055" x="7067550" y="3416300"/>
          <p14:tracePt t="178063" x="7016750" y="3416300"/>
          <p14:tracePt t="178070" x="6992938" y="3416300"/>
          <p14:tracePt t="178079" x="6967538" y="3416300"/>
          <p14:tracePt t="178086" x="6942138" y="3416300"/>
          <p14:tracePt t="178102" x="6929438" y="3416300"/>
          <p14:tracePt t="178109" x="6905625" y="3429000"/>
          <p14:tracePt t="178116" x="6880225" y="3429000"/>
          <p14:tracePt t="178125" x="6854825" y="3441700"/>
          <p14:tracePt t="178133" x="6805613" y="3441700"/>
          <p14:tracePt t="178140" x="6754813" y="3454400"/>
          <p14:tracePt t="178149" x="6704013" y="3454400"/>
          <p14:tracePt t="178157" x="6642100" y="3454400"/>
          <p14:tracePt t="178163" x="6604000" y="3454400"/>
          <p14:tracePt t="178170" x="6567488" y="3454400"/>
          <p14:tracePt t="178179" x="6542088" y="3454400"/>
          <p14:tracePt t="178186" x="6529388" y="3467100"/>
          <p14:tracePt t="178194" x="6516688" y="3467100"/>
          <p14:tracePt t="178289" x="6442075" y="3467100"/>
          <p14:tracePt t="178297" x="6380163" y="3454400"/>
          <p14:tracePt t="178305" x="6329363" y="3454400"/>
          <p14:tracePt t="178313" x="6291263" y="3454400"/>
          <p14:tracePt t="178321" x="6254750" y="3454400"/>
          <p14:tracePt t="178336" x="6242050" y="3454400"/>
          <p14:tracePt t="178343" x="6216650" y="3454400"/>
          <p14:tracePt t="178352" x="6191250" y="3454400"/>
          <p14:tracePt t="178359" x="6154738" y="3454400"/>
          <p14:tracePt t="178367" x="6129338" y="3454400"/>
          <p14:tracePt t="178375" x="6116638" y="3454400"/>
          <p14:tracePt t="178382" x="6103938" y="3454400"/>
          <p14:tracePt t="178391" x="6078538" y="3454400"/>
          <p14:tracePt t="178398" x="6067425" y="3454400"/>
          <p14:tracePt t="178407" x="6029325" y="3441700"/>
          <p14:tracePt t="178413" x="6003925" y="3441700"/>
          <p14:tracePt t="178420" x="5991225" y="3441700"/>
          <p14:tracePt t="178429" x="5967413" y="3441700"/>
          <p14:tracePt t="178436" x="5942013" y="3429000"/>
          <p14:tracePt t="178445" x="5916613" y="3429000"/>
          <p14:tracePt t="178453" x="5891213" y="3429000"/>
          <p14:tracePt t="178460" x="5854700" y="3429000"/>
          <p14:tracePt t="178468" x="5791200" y="3429000"/>
          <p14:tracePt t="178477" x="5716588" y="3429000"/>
          <p14:tracePt t="178486" x="5654675" y="3429000"/>
          <p14:tracePt t="178490" x="5603875" y="3429000"/>
          <p14:tracePt t="178499" x="5565775" y="3429000"/>
          <p14:tracePt t="178507" x="5541963" y="3429000"/>
          <p14:tracePt t="178515" x="5516563" y="3429000"/>
          <p14:tracePt t="178522" x="5516563" y="3416300"/>
          <p14:tracePt t="178530" x="5491163" y="3416300"/>
          <p14:tracePt t="178538" x="5478463" y="3416300"/>
          <p14:tracePt t="178546" x="5441950" y="3403600"/>
          <p14:tracePt t="178555" x="5403850" y="3403600"/>
          <p14:tracePt t="178563" x="5365750" y="3403600"/>
          <p14:tracePt t="178571" x="5329238" y="3403600"/>
          <p14:tracePt t="178576" x="5303838" y="3403600"/>
          <p14:tracePt t="178586" x="5291138" y="3403600"/>
          <p14:tracePt t="178593" x="5265738" y="3403600"/>
          <p14:tracePt t="178601" x="5253038" y="3403600"/>
          <p14:tracePt t="178608" x="5241925" y="3403600"/>
          <p14:tracePt t="178624" x="5229225" y="3403600"/>
          <p14:tracePt t="178655" x="5216525" y="3403600"/>
          <p14:tracePt t="178671" x="5203825" y="3403600"/>
          <p14:tracePt t="178679" x="5191125" y="3390900"/>
          <p14:tracePt t="178686" x="5129213" y="3367088"/>
          <p14:tracePt t="178695" x="5053013" y="3341688"/>
          <p14:tracePt t="178703" x="4953000" y="3316288"/>
          <p14:tracePt t="178711" x="4865688" y="3303588"/>
          <p14:tracePt t="178718" x="4778375" y="3290888"/>
          <p14:tracePt t="178727" x="4716463" y="3278188"/>
          <p14:tracePt t="178735" x="4678363" y="3278188"/>
          <p14:tracePt t="178741" x="4652963" y="3278188"/>
          <p14:tracePt t="178749" x="4627563" y="3278188"/>
          <p14:tracePt t="178757" x="4603750" y="3267075"/>
          <p14:tracePt t="178765" x="4552950" y="3254375"/>
          <p14:tracePt t="178773" x="4491038" y="3241675"/>
          <p14:tracePt t="178781" x="4440238" y="3228975"/>
          <p14:tracePt t="178788" x="4340225" y="3216275"/>
          <p14:tracePt t="178796" x="4252913" y="3190875"/>
          <p14:tracePt t="178805" x="4165600" y="3178175"/>
          <p14:tracePt t="178813" x="4090988" y="3178175"/>
          <p14:tracePt t="178820" x="4027488" y="3178175"/>
          <p14:tracePt t="178826" x="3952875" y="3178175"/>
          <p14:tracePt t="178835" x="3890963" y="3178175"/>
          <p14:tracePt t="178842" x="3827463" y="3178175"/>
          <p14:tracePt t="178853" x="3778250" y="3178175"/>
          <p14:tracePt t="178858" x="3740150" y="3178175"/>
          <p14:tracePt t="178866" x="3714750" y="3178175"/>
          <p14:tracePt t="178875" x="3702050" y="3178175"/>
          <p14:tracePt t="179171" x="3689350" y="3203575"/>
          <p14:tracePt t="179179" x="3678238" y="3228975"/>
          <p14:tracePt t="179187" x="3665538" y="3254375"/>
          <p14:tracePt t="179195" x="3640138" y="3278188"/>
          <p14:tracePt t="179203" x="3614738" y="3316288"/>
          <p14:tracePt t="179211" x="3578225" y="3341688"/>
          <p14:tracePt t="179218" x="3527425" y="3367088"/>
          <p14:tracePt t="179227" x="3478213" y="3390900"/>
          <p14:tracePt t="179235" x="3414713" y="3416300"/>
          <p14:tracePt t="179241" x="3365500" y="3429000"/>
          <p14:tracePt t="179249" x="3302000" y="3454400"/>
          <p14:tracePt t="179257" x="3240088" y="3467100"/>
          <p14:tracePt t="179264" x="3189288" y="3479800"/>
          <p14:tracePt t="179272" x="3114675" y="3479800"/>
          <p14:tracePt t="179280" x="3052763" y="3490913"/>
          <p14:tracePt t="179288" x="2976563" y="3490913"/>
          <p14:tracePt t="179297" x="2889250" y="3490913"/>
          <p14:tracePt t="179305" x="2789238" y="3490913"/>
          <p14:tracePt t="179313" x="2701925" y="3490913"/>
          <p14:tracePt t="179320" x="2614613" y="3490913"/>
          <p14:tracePt t="179326" x="2514600" y="3490913"/>
          <p14:tracePt t="179335" x="2451100" y="3490913"/>
          <p14:tracePt t="179342" x="2389188" y="3490913"/>
          <p14:tracePt t="179351" x="2338388" y="3490913"/>
          <p14:tracePt t="179359" x="2314575" y="3479800"/>
          <p14:tracePt t="179367" x="2301875" y="3479800"/>
          <p14:tracePt t="179375" x="2276475" y="3467100"/>
          <p14:tracePt t="179382" x="2263775" y="3467100"/>
          <p14:tracePt t="179390" x="2238375" y="3454400"/>
          <p14:tracePt t="179398" x="2214563" y="3441700"/>
          <p14:tracePt t="179407" x="2176463" y="3441700"/>
          <p14:tracePt t="179413" x="2127250" y="3429000"/>
          <p14:tracePt t="179420" x="2063750" y="3416300"/>
          <p14:tracePt t="179429" x="1989138" y="3403600"/>
          <p14:tracePt t="179437" x="1914525" y="3390900"/>
          <p14:tracePt t="179444" x="1838325" y="3367088"/>
          <p14:tracePt t="179453" x="1763713" y="3354388"/>
          <p14:tracePt t="179461" x="1701800" y="3328988"/>
          <p14:tracePt t="179468" x="1651000" y="3328988"/>
          <p14:tracePt t="179477" x="1601788" y="3316288"/>
          <p14:tracePt t="179485" x="1538288" y="3303588"/>
          <p14:tracePt t="179491" x="1489075" y="3290888"/>
          <p14:tracePt t="179498" x="1438275" y="3278188"/>
          <p14:tracePt t="179507" x="1401763" y="3278188"/>
          <p14:tracePt t="179514" x="1363663" y="3267075"/>
          <p14:tracePt t="179523" x="1312863" y="3267075"/>
          <p14:tracePt t="179531" x="1263650" y="3254375"/>
          <p14:tracePt t="179539" x="1225550" y="3254375"/>
          <p14:tracePt t="179547" x="1189038" y="3241675"/>
          <p14:tracePt t="179555" x="1163638" y="3228975"/>
          <p14:tracePt t="179563" x="1125538" y="3216275"/>
          <p14:tracePt t="179570" x="1089025" y="3190875"/>
          <p14:tracePt t="179577" x="1050925" y="3165475"/>
          <p14:tracePt t="179585" x="1012825" y="3141663"/>
          <p14:tracePt t="179593" x="976313" y="3116263"/>
          <p14:tracePt t="179601" x="950913" y="3103563"/>
          <p14:tracePt t="179609" x="925513" y="3090863"/>
          <p14:tracePt t="179616" x="912813" y="3078163"/>
          <p14:tracePt t="179625" x="900113" y="3078163"/>
          <p14:tracePt t="179633" x="887413" y="3065463"/>
          <p14:tracePt t="179641" x="876300" y="3041650"/>
          <p14:tracePt t="179649" x="850900" y="3028950"/>
          <p14:tracePt t="179655" x="838200" y="3016250"/>
          <p14:tracePt t="179663" x="812800" y="3003550"/>
          <p14:tracePt t="179670" x="800100" y="2990850"/>
          <p14:tracePt t="179679" x="787400" y="2978150"/>
          <p14:tracePt t="179687" x="776288" y="2965450"/>
          <p14:tracePt t="179695" x="763588" y="2941638"/>
          <p14:tracePt t="179704" x="750888" y="2928938"/>
          <p14:tracePt t="179711" x="738188" y="2903538"/>
          <p14:tracePt t="179718" x="725488" y="2890838"/>
          <p14:tracePt t="179726" x="725488" y="2878138"/>
          <p14:tracePt t="179735" x="712788" y="2852738"/>
          <p14:tracePt t="179740" x="712788" y="2840038"/>
          <p14:tracePt t="179749" x="712788" y="2828925"/>
          <p14:tracePt t="179757" x="712788" y="2816225"/>
          <p14:tracePt t="179765" x="712788" y="2790825"/>
          <p14:tracePt t="179773" x="700088" y="2778125"/>
          <p14:tracePt t="179780" x="700088" y="2765425"/>
          <p14:tracePt t="179789" x="700088" y="2752725"/>
          <p14:tracePt t="179797" x="700088" y="2740025"/>
          <p14:tracePt t="179813" x="687388" y="2728913"/>
          <p14:tracePt t="179883" x="750888" y="2728913"/>
          <p14:tracePt t="179891" x="812800" y="2716213"/>
          <p14:tracePt t="179898" x="900113" y="2716213"/>
          <p14:tracePt t="179904" x="963613" y="2716213"/>
          <p14:tracePt t="179913" x="1000125" y="2716213"/>
          <p14:tracePt t="179921" x="1038225" y="2716213"/>
          <p14:tracePt t="179929" x="1076325" y="2716213"/>
          <p14:tracePt t="179937" x="1112838" y="2716213"/>
          <p14:tracePt t="179945" x="1150938" y="2703513"/>
          <p14:tracePt t="179953" x="1189038" y="2703513"/>
          <p14:tracePt t="179961" x="1225550" y="2703513"/>
          <p14:tracePt t="179968" x="1250950" y="2703513"/>
          <p14:tracePt t="179977" x="1289050" y="2703513"/>
          <p14:tracePt t="179986" x="1325563" y="2690813"/>
          <p14:tracePt t="179991" x="1363663" y="2690813"/>
          <p14:tracePt t="179999" x="1412875" y="2690813"/>
          <p14:tracePt t="180006" x="1489075" y="2690813"/>
          <p14:tracePt t="180014" x="1589088" y="2690813"/>
          <p14:tracePt t="180023" x="1701800" y="2690813"/>
          <p14:tracePt t="180031" x="1825625" y="2690813"/>
          <p14:tracePt t="180039" x="1938338" y="2690813"/>
          <p14:tracePt t="180046" x="2001838" y="2703513"/>
          <p14:tracePt t="180055" x="2063750" y="2703513"/>
          <p14:tracePt t="180063" x="2101850" y="2703513"/>
          <p14:tracePt t="180069" x="2127250" y="2703513"/>
          <p14:tracePt t="180077" x="2151063" y="2716213"/>
          <p14:tracePt t="180085" x="2163763" y="2716213"/>
          <p14:tracePt t="180093" x="2189163" y="2728913"/>
          <p14:tracePt t="180103" x="2227263" y="2740025"/>
          <p14:tracePt t="180109" x="2263775" y="2740025"/>
          <p14:tracePt t="180116" x="2327275" y="2752725"/>
          <p14:tracePt t="180125" x="2414588" y="2752725"/>
          <p14:tracePt t="180132" x="2489200" y="2752725"/>
          <p14:tracePt t="180141" x="2601913" y="2765425"/>
          <p14:tracePt t="180149" x="2714625" y="2765425"/>
          <p14:tracePt t="180155" x="2840038" y="2765425"/>
          <p14:tracePt t="180162" x="2940050" y="2765425"/>
          <p14:tracePt t="180170" x="3027363" y="2765425"/>
          <p14:tracePt t="180179" x="3089275" y="2765425"/>
          <p14:tracePt t="180187" x="3127375" y="2765425"/>
          <p14:tracePt t="180195" x="3152775" y="2778125"/>
          <p14:tracePt t="180203" x="3165475" y="2778125"/>
          <p14:tracePt t="180210" x="3189288" y="2778125"/>
          <p14:tracePt t="180219" x="3201988" y="2778125"/>
          <p14:tracePt t="180765" x="3240088" y="2778125"/>
          <p14:tracePt t="180773" x="3265488" y="2778125"/>
          <p14:tracePt t="180781" x="3289300" y="2778125"/>
          <p14:tracePt t="180985" x="3302000" y="2778125"/>
          <p14:tracePt t="181007" x="3314700" y="2778125"/>
          <p14:tracePt t="181015" x="3327400" y="2778125"/>
          <p14:tracePt t="181023" x="3352800" y="2765425"/>
          <p14:tracePt t="181031" x="3376613" y="2765425"/>
          <p14:tracePt t="181039" x="3402013" y="2765425"/>
          <p14:tracePt t="181047" x="3427413" y="2765425"/>
          <p14:tracePt t="181055" x="3440113" y="2778125"/>
          <p14:tracePt t="181063" x="3465513" y="2790825"/>
          <p14:tracePt t="181068" x="3489325" y="2803525"/>
          <p14:tracePt t="181077" x="3527425" y="2816225"/>
          <p14:tracePt t="181085" x="3565525" y="2828925"/>
          <p14:tracePt t="181093" x="3627438" y="2828925"/>
          <p14:tracePt t="181101" x="3702050" y="2828925"/>
          <p14:tracePt t="181109" x="3778250" y="2828925"/>
          <p14:tracePt t="181117" x="3840163" y="2828925"/>
          <p14:tracePt t="181124" x="3914775" y="2828925"/>
          <p14:tracePt t="181132" x="3990975" y="2828925"/>
          <p14:tracePt t="181140" x="4040188" y="2828925"/>
          <p14:tracePt t="181149" x="4090988" y="2828925"/>
          <p14:tracePt t="181155" x="4127500" y="2828925"/>
          <p14:tracePt t="181162" x="4165600" y="2828925"/>
          <p14:tracePt t="181170" x="4191000" y="2840038"/>
          <p14:tracePt t="181179" x="4227513" y="2840038"/>
          <p14:tracePt t="181186" x="4278313" y="2852738"/>
          <p14:tracePt t="181195" x="4314825" y="2852738"/>
          <p14:tracePt t="181203" x="4378325" y="2865438"/>
          <p14:tracePt t="181210" x="4427538" y="2865438"/>
          <p14:tracePt t="181218" x="4478338" y="2852738"/>
          <p14:tracePt t="181227" x="4516438" y="2852738"/>
          <p14:tracePt t="181235" x="4527550" y="2840038"/>
          <p14:tracePt t="181851" x="4616450" y="2840038"/>
          <p14:tracePt t="181859" x="4727575" y="2852738"/>
          <p14:tracePt t="181867" x="4865688" y="2865438"/>
          <p14:tracePt t="181875" x="4978400" y="2878138"/>
          <p14:tracePt t="181887" x="5103813" y="2890838"/>
          <p14:tracePt t="181891" x="5203825" y="2890838"/>
          <p14:tracePt t="181897" x="5278438" y="2890838"/>
          <p14:tracePt t="181905" x="5353050" y="2890838"/>
          <p14:tracePt t="181912" x="5429250" y="2890838"/>
          <p14:tracePt t="181921" x="5503863" y="2890838"/>
          <p14:tracePt t="181928" x="5578475" y="2878138"/>
          <p14:tracePt t="181936" x="5654675" y="2878138"/>
          <p14:tracePt t="181945" x="5729288" y="2865438"/>
          <p14:tracePt t="181953" x="5791200" y="2865438"/>
          <p14:tracePt t="181960" x="5842000" y="2840038"/>
          <p14:tracePt t="181968" x="5867400" y="2840038"/>
          <p14:tracePt t="226746" x="5867400" y="2752725"/>
          <p14:tracePt t="226902" x="5854700" y="2752725"/>
          <p14:tracePt t="226909" x="5767388" y="2778125"/>
          <p14:tracePt t="226918" x="5678488" y="2828925"/>
          <p14:tracePt t="226925" x="5591175" y="2852738"/>
          <p14:tracePt t="226931" x="5541963" y="2865438"/>
          <p14:tracePt t="226939" x="5503863" y="2878138"/>
          <p14:tracePt t="226947" x="5478463" y="2890838"/>
          <p14:tracePt t="226955" x="5441950" y="2890838"/>
          <p14:tracePt t="226963" x="5416550" y="2903538"/>
          <p14:tracePt t="226971" x="5391150" y="2916238"/>
          <p14:tracePt t="226979" x="5353050" y="2928938"/>
          <p14:tracePt t="226987" x="5291138" y="2928938"/>
          <p14:tracePt t="226995" x="5203825" y="2928938"/>
          <p14:tracePt t="227003" x="5103813" y="2928938"/>
          <p14:tracePt t="227009" x="5003800" y="2928938"/>
          <p14:tracePt t="227017" x="4916488" y="2916238"/>
          <p14:tracePt t="227025" x="4829175" y="2916238"/>
          <p14:tracePt t="227033" x="4716463" y="2903538"/>
          <p14:tracePt t="227041" x="4616450" y="2878138"/>
          <p14:tracePt t="227049" x="4527550" y="2878138"/>
          <p14:tracePt t="227057" x="4440238" y="2865438"/>
          <p14:tracePt t="227065" x="4340225" y="2865438"/>
          <p14:tracePt t="227073" x="4252913" y="2852738"/>
          <p14:tracePt t="227081" x="4165600" y="2840038"/>
          <p14:tracePt t="227089" x="4078288" y="2840038"/>
          <p14:tracePt t="227095" x="3990975" y="2840038"/>
          <p14:tracePt t="227103" x="3914775" y="2828925"/>
          <p14:tracePt t="227111" x="3827463" y="2816225"/>
          <p14:tracePt t="227120" x="3752850" y="2803525"/>
          <p14:tracePt t="227127" x="3627438" y="2790825"/>
          <p14:tracePt t="227135" x="3502025" y="2778125"/>
          <p14:tracePt t="227143" x="3340100" y="2752725"/>
          <p14:tracePt t="227152" x="3214688" y="2752725"/>
          <p14:tracePt t="227159" x="3076575" y="2752725"/>
          <p14:tracePt t="227167" x="2976563" y="2752725"/>
          <p14:tracePt t="227175" x="2876550" y="2752725"/>
          <p14:tracePt t="227181" x="2814638" y="2765425"/>
          <p14:tracePt t="227189" x="2776538" y="2765425"/>
          <p14:tracePt t="227431" x="2752725" y="2778125"/>
          <p14:tracePt t="227439" x="2651125" y="2828925"/>
          <p14:tracePt t="227447" x="2540000" y="2852738"/>
          <p14:tracePt t="227455" x="2427288" y="2878138"/>
          <p14:tracePt t="227463" x="2314575" y="2878138"/>
          <p14:tracePt t="227471" x="2214563" y="2890838"/>
          <p14:tracePt t="227479" x="2138363" y="2890838"/>
          <p14:tracePt t="227487" x="2063750" y="2890838"/>
          <p14:tracePt t="227495" x="1989138" y="2890838"/>
          <p14:tracePt t="227503" x="1938338" y="2890838"/>
          <p14:tracePt t="227511" x="1863725" y="2890838"/>
          <p14:tracePt t="227517" x="1801813" y="2890838"/>
          <p14:tracePt t="227526" x="1689100" y="2890838"/>
          <p14:tracePt t="227533" x="1576388" y="2878138"/>
          <p14:tracePt t="227541" x="1489075" y="2878138"/>
          <p14:tracePt t="227549" x="1412875" y="2878138"/>
          <p14:tracePt t="227557" x="1325563" y="2865438"/>
          <p14:tracePt t="227565" x="1263650" y="2865438"/>
          <p14:tracePt t="227573" x="1189038" y="2865438"/>
          <p14:tracePt t="227585" x="1089025" y="2852738"/>
          <p14:tracePt t="227589" x="976313" y="2852738"/>
          <p14:tracePt t="227596" x="863600" y="2852738"/>
          <p14:tracePt t="227604" x="763588" y="2852738"/>
          <p14:tracePt t="227611" x="674688" y="2852738"/>
          <p14:tracePt t="227619" x="600075" y="2852738"/>
          <p14:tracePt t="227627" x="538163" y="2852738"/>
          <p14:tracePt t="227636" x="487363" y="2852738"/>
          <p14:tracePt t="227643" x="450850" y="2852738"/>
          <p14:tracePt t="227652" x="412750" y="2852738"/>
          <p14:tracePt t="227659" x="387350" y="2852738"/>
          <p14:tracePt t="227667" x="363538" y="2852738"/>
          <p14:tracePt t="227681" x="350838" y="2852738"/>
          <p14:tracePt t="227697" x="338138" y="2852738"/>
          <p14:tracePt t="227705" x="338138" y="2878138"/>
          <p14:tracePt t="227713" x="325438" y="2890838"/>
          <p14:tracePt t="227721" x="312738" y="2916238"/>
          <p14:tracePt t="227729" x="312738" y="2952750"/>
          <p14:tracePt t="227737" x="312738" y="2965450"/>
          <p14:tracePt t="227745" x="300038" y="3003550"/>
          <p14:tracePt t="227753" x="300038" y="3028950"/>
          <p14:tracePt t="227759" x="300038" y="3065463"/>
          <p14:tracePt t="227767" x="287338" y="3103563"/>
          <p14:tracePt t="227775" x="287338" y="3141663"/>
          <p14:tracePt t="227783" x="287338" y="3178175"/>
          <p14:tracePt t="227791" x="274638" y="3228975"/>
          <p14:tracePt t="227799" x="274638" y="3267075"/>
          <p14:tracePt t="227807" x="274638" y="3303588"/>
          <p14:tracePt t="227815" x="274638" y="3341688"/>
          <p14:tracePt t="227823" x="274638" y="3390900"/>
          <p14:tracePt t="227831" x="300038" y="3429000"/>
          <p14:tracePt t="227839" x="338138" y="3467100"/>
          <p14:tracePt t="227845" x="363538" y="3490913"/>
          <p14:tracePt t="227853" x="400050" y="3516313"/>
          <p14:tracePt t="227861" x="450850" y="3554413"/>
          <p14:tracePt t="227870" x="512763" y="3579813"/>
          <p14:tracePt t="227877" x="600075" y="3603625"/>
          <p14:tracePt t="227885" x="700088" y="3616325"/>
          <p14:tracePt t="227903" x="938213" y="3641725"/>
          <p14:tracePt t="227909" x="1076325" y="3641725"/>
          <p14:tracePt t="227917" x="1238250" y="3641725"/>
          <p14:tracePt t="227923" x="1425575" y="3641725"/>
          <p14:tracePt t="227931" x="1601788" y="3641725"/>
          <p14:tracePt t="227939" x="1751013" y="3641725"/>
          <p14:tracePt t="227947" x="1851025" y="3641725"/>
          <p14:tracePt t="227955" x="1925638" y="3641725"/>
          <p14:tracePt t="227963" x="1989138" y="3641725"/>
          <p14:tracePt t="227971" x="2038350" y="3641725"/>
          <p14:tracePt t="227979" x="2089150" y="3641725"/>
          <p14:tracePt t="227987" x="2163763" y="3629025"/>
          <p14:tracePt t="227995" x="2227263" y="3629025"/>
          <p14:tracePt t="228003" x="2301875" y="3603625"/>
          <p14:tracePt t="228009" x="2376488" y="3603625"/>
          <p14:tracePt t="228017" x="2476500" y="3579813"/>
          <p14:tracePt t="228025" x="2551113" y="3567113"/>
          <p14:tracePt t="228033" x="2640013" y="3567113"/>
          <p14:tracePt t="228041" x="2701925" y="3567113"/>
          <p14:tracePt t="228049" x="2763838" y="3567113"/>
          <p14:tracePt t="228057" x="2814638" y="3567113"/>
          <p14:tracePt t="228065" x="2852738" y="3567113"/>
          <p14:tracePt t="228073" x="2863850" y="3567113"/>
          <p14:tracePt t="228087" x="2876550" y="3567113"/>
          <p14:tracePt t="228479" x="2989263" y="3567113"/>
          <p14:tracePt t="228487" x="3140075" y="3554413"/>
          <p14:tracePt t="228495" x="3276600" y="3554413"/>
          <p14:tracePt t="228503" x="3402013" y="3554413"/>
          <p14:tracePt t="228509" x="3514725" y="3541713"/>
          <p14:tracePt t="228517" x="3602038" y="3529013"/>
          <p14:tracePt t="228525" x="3714750" y="3529013"/>
          <p14:tracePt t="228533" x="3814763" y="3529013"/>
          <p14:tracePt t="228541" x="3927475" y="3529013"/>
          <p14:tracePt t="228549" x="4065588" y="3529013"/>
          <p14:tracePt t="228557" x="4178300" y="3529013"/>
          <p14:tracePt t="228565" x="4303713" y="3529013"/>
          <p14:tracePt t="228573" x="4416425" y="3529013"/>
          <p14:tracePt t="228581" x="4527550" y="3529013"/>
          <p14:tracePt t="228589" x="4640263" y="3529013"/>
          <p14:tracePt t="228595" x="4752975" y="3529013"/>
          <p14:tracePt t="228603" x="4829175" y="3529013"/>
          <p14:tracePt t="228611" x="4916488" y="3529013"/>
          <p14:tracePt t="228619" x="4991100" y="3529013"/>
          <p14:tracePt t="228627" x="5040313" y="3529013"/>
          <p14:tracePt t="228635" x="5103813" y="3541713"/>
          <p14:tracePt t="228643" x="5153025" y="3554413"/>
          <p14:tracePt t="228651" x="5191125" y="3554413"/>
          <p14:tracePt t="228659" x="5229225" y="3567113"/>
          <p14:tracePt t="228667" x="5278438" y="3567113"/>
          <p14:tracePt t="228673" x="5341938" y="3567113"/>
          <p14:tracePt t="228681" x="5429250" y="3567113"/>
          <p14:tracePt t="228689" x="5529263" y="3567113"/>
          <p14:tracePt t="228697" x="5629275" y="3567113"/>
          <p14:tracePt t="228705" x="5716588" y="3567113"/>
          <p14:tracePt t="228713" x="5816600" y="3554413"/>
          <p14:tracePt t="228721" x="5903913" y="3554413"/>
          <p14:tracePt t="228729" x="5954713" y="3554413"/>
          <p14:tracePt t="228737" x="5991225" y="3554413"/>
          <p14:tracePt t="228745" x="6029325" y="3554413"/>
          <p14:tracePt t="228753" x="6054725" y="3554413"/>
          <p14:tracePt t="228759" x="6067425" y="3554413"/>
          <p14:tracePt t="228767" x="6078538" y="3554413"/>
          <p14:tracePt t="228775" x="6078538" y="3567113"/>
          <p14:tracePt t="228799" x="6091238" y="3567113"/>
          <p14:tracePt t="228807" x="6103938" y="3567113"/>
          <p14:tracePt t="228815" x="6116638" y="3579813"/>
          <p14:tracePt t="228823" x="6142038" y="3590925"/>
          <p14:tracePt t="228831" x="6167438" y="3590925"/>
          <p14:tracePt t="228839" x="6203950" y="3590925"/>
          <p14:tracePt t="228845" x="6242050" y="3590925"/>
          <p14:tracePt t="228853" x="6280150" y="3590925"/>
          <p14:tracePt t="228861" x="6316663" y="3590925"/>
          <p14:tracePt t="228870" x="6342063" y="3590925"/>
          <p14:tracePt t="228877" x="6367463" y="3590925"/>
          <p14:tracePt t="228886" x="6380163" y="3590925"/>
          <p14:tracePt t="228923" x="6391275" y="3590925"/>
          <p14:tracePt t="228931" x="6454775" y="3590925"/>
          <p14:tracePt t="228939" x="6503988" y="3579813"/>
          <p14:tracePt t="228947" x="6567488" y="3579813"/>
          <p14:tracePt t="228955" x="6616700" y="3567113"/>
          <p14:tracePt t="228963" x="6654800" y="3554413"/>
          <p14:tracePt t="228971" x="6692900" y="3541713"/>
          <p14:tracePt t="228979" x="6729413" y="3529013"/>
          <p14:tracePt t="228987" x="6780213" y="3503613"/>
          <p14:tracePt t="228995" x="6842125" y="3467100"/>
          <p14:tracePt t="229004" x="6905625" y="3441700"/>
          <p14:tracePt t="229009" x="6954838" y="3416300"/>
          <p14:tracePt t="229018" x="7005638" y="3390900"/>
          <p14:tracePt t="229025" x="7042150" y="3367088"/>
          <p14:tracePt t="229033" x="7080250" y="3341688"/>
          <p14:tracePt t="229041" x="7105650" y="3328988"/>
          <p14:tracePt t="229049" x="7129463" y="3303588"/>
          <p14:tracePt t="229057" x="7129463" y="3254375"/>
          <p14:tracePt t="229065" x="7142163" y="3203575"/>
          <p14:tracePt t="229073" x="7142163" y="3154363"/>
          <p14:tracePt t="229081" x="7129463" y="3103563"/>
          <p14:tracePt t="229087" x="7118350" y="3078163"/>
          <p14:tracePt t="229095" x="7092950" y="3041650"/>
          <p14:tracePt t="229431" x="7080250" y="3041650"/>
          <p14:tracePt t="229439" x="7067550" y="3041650"/>
          <p14:tracePt t="229509" x="7042150" y="3041650"/>
          <p14:tracePt t="229517" x="7016750" y="3028950"/>
          <p14:tracePt t="229525" x="6980238" y="3016250"/>
          <p14:tracePt t="229533" x="6942138" y="2990850"/>
          <p14:tracePt t="229541" x="6916738" y="2990850"/>
          <p14:tracePt t="229549" x="6880225" y="2978150"/>
          <p14:tracePt t="229557" x="6842125" y="2978150"/>
          <p14:tracePt t="229565" x="6805613" y="2965450"/>
          <p14:tracePt t="229573" x="6767513" y="2952750"/>
          <p14:tracePt t="229581" x="6729413" y="2941638"/>
          <p14:tracePt t="229587" x="6680200" y="2928938"/>
          <p14:tracePt t="229595" x="6616700" y="2928938"/>
          <p14:tracePt t="229603" x="6542088" y="2916238"/>
          <p14:tracePt t="229611" x="6480175" y="2903538"/>
          <p14:tracePt t="229620" x="6403975" y="2890838"/>
          <p14:tracePt t="229627" x="6316663" y="2890838"/>
          <p14:tracePt t="229635" x="6229350" y="2878138"/>
          <p14:tracePt t="229643" x="6154738" y="2852738"/>
          <p14:tracePt t="229651" x="6078538" y="2840038"/>
          <p14:tracePt t="229659" x="6003925" y="2828925"/>
          <p14:tracePt t="229665" x="5929313" y="2828925"/>
          <p14:tracePt t="229673" x="5867400" y="2828925"/>
          <p14:tracePt t="229681" x="5791200" y="2816225"/>
          <p14:tracePt t="229689" x="5729288" y="2816225"/>
          <p14:tracePt t="229697" x="5641975" y="2803525"/>
          <p14:tracePt t="229705" x="5554663" y="2803525"/>
          <p14:tracePt t="229713" x="5465763" y="2790825"/>
          <p14:tracePt t="229721" x="5391150" y="2790825"/>
          <p14:tracePt t="229729" x="5316538" y="2778125"/>
          <p14:tracePt t="229737" x="5253038" y="2765425"/>
          <p14:tracePt t="229745" x="5191125" y="2752725"/>
          <p14:tracePt t="229752" x="5129213" y="2740025"/>
          <p14:tracePt t="229759" x="5078413" y="2740025"/>
          <p14:tracePt t="229767" x="5016500" y="2728913"/>
          <p14:tracePt t="229775" x="4903788" y="2728913"/>
          <p14:tracePt t="229783" x="4791075" y="2728913"/>
          <p14:tracePt t="229791" x="4640263" y="2728913"/>
          <p14:tracePt t="229799" x="4503738" y="2728913"/>
          <p14:tracePt t="229807" x="4327525" y="2728913"/>
          <p14:tracePt t="229815" x="4165600" y="2716213"/>
          <p14:tracePt t="229823" x="4014788" y="2716213"/>
          <p14:tracePt t="229831" x="3902075" y="2703513"/>
          <p14:tracePt t="229837" x="3802063" y="2703513"/>
          <p14:tracePt t="229845" x="3740150" y="2703513"/>
          <p14:tracePt t="229853" x="3678238" y="2703513"/>
          <p14:tracePt t="229861" x="3640138" y="2690813"/>
          <p14:tracePt t="229870" x="3602038" y="2678113"/>
          <p14:tracePt t="229877" x="3602038" y="2665413"/>
          <p14:tracePt t="230136" x="3578225" y="2665413"/>
          <p14:tracePt t="230143" x="3540125" y="2665413"/>
          <p14:tracePt t="230152" x="3514725" y="2665413"/>
          <p14:tracePt t="230159" x="3452813" y="2665413"/>
          <p14:tracePt t="230167" x="3402013" y="2652713"/>
          <p14:tracePt t="230173" x="3327400" y="2640013"/>
          <p14:tracePt t="230181" x="3240088" y="2640013"/>
          <p14:tracePt t="230189" x="3152775" y="2640013"/>
          <p14:tracePt t="230197" x="3065463" y="2627313"/>
          <p14:tracePt t="230205" x="2963863" y="2616200"/>
          <p14:tracePt t="230213" x="2863850" y="2590800"/>
          <p14:tracePt t="230221" x="2763838" y="2578100"/>
          <p14:tracePt t="230229" x="2663825" y="2565400"/>
          <p14:tracePt t="230237" x="2563813" y="2552700"/>
          <p14:tracePt t="230245" x="2476500" y="2540000"/>
          <p14:tracePt t="230252" x="2376488" y="2540000"/>
          <p14:tracePt t="230259" x="2289175" y="2552700"/>
          <p14:tracePt t="230267" x="2214563" y="2552700"/>
          <p14:tracePt t="230275" x="2163763" y="2565400"/>
          <p14:tracePt t="230283" x="2101850" y="2578100"/>
          <p14:tracePt t="230291" x="2051050" y="2603500"/>
          <p14:tracePt t="230299" x="2001838" y="2616200"/>
          <p14:tracePt t="230307" x="1963738" y="2627313"/>
          <p14:tracePt t="230315" x="1951038" y="2640013"/>
          <p14:tracePt t="230323" x="1925638" y="2652713"/>
          <p14:tracePt t="230331" x="1901825" y="2690813"/>
          <p14:tracePt t="230337" x="1863725" y="2728913"/>
          <p14:tracePt t="230345" x="1851025" y="2752725"/>
          <p14:tracePt t="230353" x="1825625" y="2778125"/>
          <p14:tracePt t="230361" x="1825625" y="2803525"/>
          <p14:tracePt t="230370" x="1814513" y="2828925"/>
          <p14:tracePt t="230377" x="1801813" y="2865438"/>
          <p14:tracePt t="230385" x="1801813" y="2903538"/>
          <p14:tracePt t="230393" x="1801813" y="2928938"/>
          <p14:tracePt t="230401" x="1801813" y="2978150"/>
          <p14:tracePt t="230409" x="1789113" y="3016250"/>
          <p14:tracePt t="230417" x="1789113" y="3065463"/>
          <p14:tracePt t="230423" x="1789113" y="3103563"/>
          <p14:tracePt t="230431" x="1776413" y="3141663"/>
          <p14:tracePt t="230439" x="1776413" y="3178175"/>
          <p14:tracePt t="230447" x="1776413" y="3228975"/>
          <p14:tracePt t="230455" x="1789113" y="3267075"/>
          <p14:tracePt t="230463" x="1825625" y="3303588"/>
          <p14:tracePt t="230471" x="1863725" y="3328988"/>
          <p14:tracePt t="230479" x="1925638" y="3354388"/>
          <p14:tracePt t="230487" x="1976438" y="3367088"/>
          <p14:tracePt t="230495" x="2038350" y="3378200"/>
          <p14:tracePt t="230502" x="2114550" y="3378200"/>
          <p14:tracePt t="230509" x="2201863" y="3378200"/>
          <p14:tracePt t="230518" x="2289175" y="3378200"/>
          <p14:tracePt t="230525" x="2401888" y="3390900"/>
          <p14:tracePt t="230533" x="2514600" y="3403600"/>
          <p14:tracePt t="230541" x="2627313" y="3416300"/>
          <p14:tracePt t="230549" x="2727325" y="3429000"/>
          <p14:tracePt t="230557" x="2827338" y="3441700"/>
          <p14:tracePt t="230565" x="2927350" y="3441700"/>
          <p14:tracePt t="230573" x="3027363" y="3454400"/>
          <p14:tracePt t="230581" x="3140075" y="3454400"/>
          <p14:tracePt t="230587" x="3289300" y="3454400"/>
          <p14:tracePt t="230595" x="3452813" y="3454400"/>
          <p14:tracePt t="230603" x="3589338" y="3454400"/>
          <p14:tracePt t="230611" x="3740150" y="3454400"/>
          <p14:tracePt t="230620" x="3865563" y="3454400"/>
          <p14:tracePt t="230627" x="3952875" y="3467100"/>
          <p14:tracePt t="230635" x="4014788" y="3479800"/>
          <p14:tracePt t="230643" x="4040188" y="3479800"/>
          <p14:tracePt t="230652" x="4078288" y="3479800"/>
          <p14:tracePt t="230659" x="4103688" y="3479800"/>
          <p14:tracePt t="230667" x="4114800" y="3479800"/>
          <p14:tracePt t="231065" x="4127500" y="3479800"/>
          <p14:tracePt t="231127" x="4165600" y="3467100"/>
          <p14:tracePt t="231135" x="4265613" y="3467100"/>
          <p14:tracePt t="231143" x="4340225" y="3467100"/>
          <p14:tracePt t="231152" x="4403725" y="3467100"/>
          <p14:tracePt t="231159" x="4452938" y="3467100"/>
          <p14:tracePt t="231167" x="4503738" y="3454400"/>
          <p14:tracePt t="231173" x="4540250" y="3454400"/>
          <p14:tracePt t="231181" x="4603750" y="3454400"/>
          <p14:tracePt t="231190" x="4640263" y="3454400"/>
          <p14:tracePt t="231197" x="4678363" y="3454400"/>
          <p14:tracePt t="231205" x="4703763" y="3454400"/>
          <p14:tracePt t="231213" x="4740275" y="3454400"/>
          <p14:tracePt t="231221" x="4778375" y="3454400"/>
          <p14:tracePt t="231229" x="4816475" y="3441700"/>
          <p14:tracePt t="231237" x="4829175" y="3429000"/>
          <p14:tracePt t="231245" x="4840288" y="3429000"/>
          <p14:tracePt t="233275" x="4816475" y="3416300"/>
          <p14:tracePt t="233283" x="4791075" y="3416300"/>
          <p14:tracePt t="234259" x="4752975" y="3403600"/>
          <p14:tracePt t="234267" x="4627563" y="3378200"/>
          <p14:tracePt t="234275" x="4491038" y="3341688"/>
          <p14:tracePt t="234283" x="4327525" y="3303588"/>
          <p14:tracePt t="234291" x="4178300" y="3267075"/>
          <p14:tracePt t="234299" x="4014788" y="3241675"/>
          <p14:tracePt t="234307" x="3865563" y="3216275"/>
          <p14:tracePt t="234315" x="3740150" y="3190875"/>
          <p14:tracePt t="234323" x="3614738" y="3190875"/>
          <p14:tracePt t="234329" x="3514725" y="3190875"/>
          <p14:tracePt t="234337" x="3414713" y="3203575"/>
          <p14:tracePt t="234345" x="3289300" y="3203575"/>
          <p14:tracePt t="234353" x="3165475" y="3203575"/>
          <p14:tracePt t="234361" x="3027363" y="3216275"/>
          <p14:tracePt t="234370" x="2914650" y="3216275"/>
          <p14:tracePt t="234377" x="2763838" y="3228975"/>
          <p14:tracePt t="234385" x="2601913" y="3228975"/>
          <p14:tracePt t="234393" x="2451100" y="3241675"/>
          <p14:tracePt t="234402" x="2327275" y="3241675"/>
          <p14:tracePt t="234407" x="2238375" y="3241675"/>
          <p14:tracePt t="234415" x="2163763" y="3241675"/>
          <p14:tracePt t="234423" x="2101850" y="3241675"/>
          <p14:tracePt t="234431" x="2051050" y="3241675"/>
          <p14:tracePt t="234439" x="2014538" y="3241675"/>
          <p14:tracePt t="234447" x="1963738" y="3241675"/>
          <p14:tracePt t="234455" x="1938338" y="3228975"/>
          <p14:tracePt t="234463" x="1876425" y="3228975"/>
          <p14:tracePt t="234471" x="1825625" y="3216275"/>
          <p14:tracePt t="234479" x="1776413" y="3216275"/>
          <p14:tracePt t="234487" x="1701800" y="3216275"/>
          <p14:tracePt t="234493" x="1651000" y="3216275"/>
          <p14:tracePt t="234502" x="1601788" y="3216275"/>
          <p14:tracePt t="234509" x="1576388" y="3228975"/>
          <p14:tracePt t="234517" x="1563688" y="3228975"/>
          <p14:tracePt t="234533" x="1563688" y="3241675"/>
          <p14:tracePt t="234595" x="1550988" y="3241675"/>
          <p14:tracePt t="234603" x="1538288" y="3241675"/>
          <p14:tracePt t="234611" x="1512888" y="3241675"/>
          <p14:tracePt t="234620" x="1476375" y="3254375"/>
          <p14:tracePt t="234627" x="1425575" y="3254375"/>
          <p14:tracePt t="234635" x="1389063" y="3254375"/>
          <p14:tracePt t="234643" x="1350963" y="3267075"/>
          <p14:tracePt t="234651" x="1300163" y="3267075"/>
          <p14:tracePt t="234657" x="1250950" y="3267075"/>
          <p14:tracePt t="234665" x="1200150" y="3290888"/>
          <p14:tracePt t="234673" x="1138238" y="3303588"/>
          <p14:tracePt t="234681" x="1050925" y="3328988"/>
          <p14:tracePt t="234689" x="976313" y="3354388"/>
          <p14:tracePt t="234697" x="900113" y="3378200"/>
          <p14:tracePt t="234705" x="812800" y="3403600"/>
          <p14:tracePt t="234713" x="763588" y="3416300"/>
          <p14:tracePt t="234721" x="725488" y="3441700"/>
          <p14:tracePt t="234729" x="700088" y="3454400"/>
          <p14:tracePt t="234737" x="687388" y="3467100"/>
          <p14:tracePt t="234752" x="687388" y="3479800"/>
          <p14:tracePt t="234759" x="687388" y="3516313"/>
          <p14:tracePt t="234767" x="674688" y="3554413"/>
          <p14:tracePt t="234775" x="674688" y="3603625"/>
          <p14:tracePt t="234783" x="674688" y="3654425"/>
          <p14:tracePt t="234791" x="663575" y="3703638"/>
          <p14:tracePt t="234799" x="663575" y="3741738"/>
          <p14:tracePt t="234807" x="663575" y="3779838"/>
          <p14:tracePt t="234815" x="663575" y="3816350"/>
          <p14:tracePt t="234821" x="663575" y="3829050"/>
          <p14:tracePt t="234829" x="663575" y="3841750"/>
          <p14:tracePt t="234837" x="663575" y="3854450"/>
          <p14:tracePt t="234845" x="674688" y="3854450"/>
          <p14:tracePt t="234853" x="700088" y="3867150"/>
          <p14:tracePt t="234861" x="738188" y="3879850"/>
          <p14:tracePt t="234870" x="787400" y="3879850"/>
          <p14:tracePt t="234877" x="850900" y="3892550"/>
          <p14:tracePt t="234886" x="938213" y="3892550"/>
          <p14:tracePt t="234903" x="1125538" y="3892550"/>
          <p14:tracePt t="234907" x="1238250" y="3905250"/>
          <p14:tracePt t="234915" x="1350963" y="3916363"/>
          <p14:tracePt t="234923" x="1463675" y="3916363"/>
          <p14:tracePt t="234931" x="1550988" y="3929063"/>
          <p14:tracePt t="234939" x="1625600" y="3929063"/>
          <p14:tracePt t="234947" x="1689100" y="3941763"/>
          <p14:tracePt t="234955" x="1738313" y="3941763"/>
          <p14:tracePt t="234963" x="1789113" y="3941763"/>
          <p14:tracePt t="234971" x="1814513" y="3941763"/>
          <p14:tracePt t="234979" x="1851025" y="3954463"/>
          <p14:tracePt t="234985" x="1901825" y="3954463"/>
          <p14:tracePt t="234993" x="1963738" y="3954463"/>
          <p14:tracePt t="235002" x="2051050" y="3954463"/>
          <p14:tracePt t="235009" x="2163763" y="3954463"/>
          <p14:tracePt t="235017" x="2289175" y="3954463"/>
          <p14:tracePt t="235025" x="2389188" y="3941763"/>
          <p14:tracePt t="235033" x="2463800" y="3941763"/>
          <p14:tracePt t="235041" x="2463800" y="3929063"/>
          <p14:tracePt t="235541" x="2476500" y="3941763"/>
          <p14:tracePt t="235549" x="2501900" y="3954463"/>
          <p14:tracePt t="235557" x="2551113" y="3967163"/>
          <p14:tracePt t="235565" x="2627313" y="3967163"/>
          <p14:tracePt t="235571" x="2740025" y="3967163"/>
          <p14:tracePt t="235579" x="2876550" y="3967163"/>
          <p14:tracePt t="235587" x="3014663" y="3979863"/>
          <p14:tracePt t="235595" x="3152775" y="3979863"/>
          <p14:tracePt t="235603" x="3289300" y="3979863"/>
          <p14:tracePt t="235611" x="3414713" y="3967163"/>
          <p14:tracePt t="235620" x="3589338" y="3954463"/>
          <p14:tracePt t="235627" x="3765550" y="3954463"/>
          <p14:tracePt t="235635" x="3978275" y="3954463"/>
          <p14:tracePt t="235643" x="4203700" y="3954463"/>
          <p14:tracePt t="235652" x="4378325" y="3954463"/>
          <p14:tracePt t="235657" x="4527550" y="3954463"/>
          <p14:tracePt t="235665" x="4640263" y="3954463"/>
          <p14:tracePt t="235673" x="4727575" y="3967163"/>
          <p14:tracePt t="235681" x="4778375" y="3967163"/>
          <p14:tracePt t="235689" x="4816475" y="3967163"/>
          <p14:tracePt t="235697" x="4840288" y="3967163"/>
          <p14:tracePt t="236111" x="4840288" y="3941763"/>
          <p14:tracePt t="236127" x="4852988" y="3916363"/>
          <p14:tracePt t="236136" x="4865688" y="3905250"/>
          <p14:tracePt t="236143" x="4878388" y="3879850"/>
          <p14:tracePt t="236152" x="4891088" y="3854450"/>
          <p14:tracePt t="236157" x="4916488" y="3841750"/>
          <p14:tracePt t="236165" x="4940300" y="3816350"/>
          <p14:tracePt t="236173" x="4978400" y="3792538"/>
          <p14:tracePt t="236182" x="5040313" y="3767138"/>
          <p14:tracePt t="236189" x="5091113" y="3741738"/>
          <p14:tracePt t="236197" x="5116513" y="3741738"/>
          <p14:tracePt t="236205" x="5153025" y="3729038"/>
          <p14:tracePt t="236213" x="5178425" y="3729038"/>
          <p14:tracePt t="236221" x="5203825" y="3716338"/>
          <p14:tracePt t="236229" x="5229225" y="3703638"/>
          <p14:tracePt t="236235" x="5253038" y="3692525"/>
          <p14:tracePt t="236243" x="5291138" y="3667125"/>
          <p14:tracePt t="236252" x="5329238" y="3654425"/>
          <p14:tracePt t="236259" x="5341938" y="3641725"/>
          <p14:tracePt t="236323" x="5341938" y="3629025"/>
          <p14:tracePt t="236337" x="5341938" y="3616325"/>
          <p14:tracePt t="236353" x="5341938" y="3603625"/>
          <p14:tracePt t="236377" x="5341938" y="3590925"/>
          <p14:tracePt t="237533" x="5303838" y="3603625"/>
          <p14:tracePt t="237541" x="5291138" y="3603625"/>
          <p14:tracePt t="237549" x="5253038" y="3616325"/>
          <p14:tracePt t="237557" x="5216525" y="3616325"/>
          <p14:tracePt t="237565" x="5178425" y="3629025"/>
          <p14:tracePt t="237571" x="5141913" y="3629025"/>
          <p14:tracePt t="237579" x="5116513" y="3629025"/>
          <p14:tracePt t="237587" x="5078413" y="3629025"/>
          <p14:tracePt t="237595" x="5053013" y="3629025"/>
          <p14:tracePt t="237603" x="5029200" y="3629025"/>
          <p14:tracePt t="237611" x="5016500" y="3629025"/>
          <p14:tracePt t="237620" x="4978400" y="3616325"/>
          <p14:tracePt t="237627" x="4953000" y="3616325"/>
          <p14:tracePt t="237636" x="4940300" y="3616325"/>
          <p14:tracePt t="237643" x="4916488" y="3616325"/>
          <p14:tracePt t="237652" x="4891088" y="3603625"/>
          <p14:tracePt t="237657" x="4878388" y="3603625"/>
          <p14:tracePt t="237665" x="4865688" y="3590925"/>
          <p14:tracePt t="237689" x="4852988" y="3590925"/>
          <p14:tracePt t="237899" x="4852988" y="3579813"/>
          <p14:tracePt t="237994" x="4840288" y="3567113"/>
          <p14:tracePt t="238010" x="4829175" y="3567113"/>
          <p14:tracePt t="238033" x="4816475" y="3567113"/>
          <p14:tracePt t="238041" x="4816475" y="3554413"/>
          <p14:tracePt t="238057" x="4803775" y="3554413"/>
          <p14:tracePt t="238071" x="4803775" y="3541713"/>
          <p14:tracePt t="238189" x="4791075" y="3541713"/>
          <p14:tracePt t="238198" x="4778375" y="3541713"/>
          <p14:tracePt t="238205" x="4765675" y="3529013"/>
          <p14:tracePt t="238213" x="4752975" y="3529013"/>
          <p14:tracePt t="238221" x="4727575" y="3529013"/>
          <p14:tracePt t="238229" x="4716463" y="3529013"/>
          <p14:tracePt t="238243" x="4703763" y="3529013"/>
          <p14:tracePt t="238267" x="4691063" y="3529013"/>
          <p14:tracePt t="238283" x="4691063" y="3516313"/>
          <p14:tracePt t="238291" x="4678363" y="3516313"/>
          <p14:tracePt t="238315" x="4678363" y="3503613"/>
          <p14:tracePt t="238321" x="4665663" y="3503613"/>
          <p14:tracePt t="238329" x="4652963" y="3490913"/>
          <p14:tracePt t="238337" x="4640263" y="3490913"/>
          <p14:tracePt t="238345" x="4616450" y="3479800"/>
          <p14:tracePt t="238353" x="4578350" y="3467100"/>
          <p14:tracePt t="238361" x="4552950" y="3454400"/>
          <p14:tracePt t="238370" x="4516438" y="3441700"/>
          <p14:tracePt t="238377" x="4478338" y="3416300"/>
          <p14:tracePt t="238385" x="4452938" y="3403600"/>
          <p14:tracePt t="238393" x="4427538" y="3390900"/>
          <p14:tracePt t="238399" x="4391025" y="3378200"/>
          <p14:tracePt t="238407" x="4365625" y="3378200"/>
          <p14:tracePt t="238415" x="4340225" y="3378200"/>
          <p14:tracePt t="238423" x="4327525" y="3367088"/>
          <p14:tracePt t="238431" x="4314825" y="3367088"/>
          <p14:tracePt t="238439" x="4303713" y="3367088"/>
          <p14:tracePt t="238447" x="4278313" y="3354388"/>
          <p14:tracePt t="238455" x="4240213" y="3341688"/>
          <p14:tracePt t="238463" x="4214813" y="3328988"/>
          <p14:tracePt t="238471" x="4152900" y="3303588"/>
          <p14:tracePt t="238479" x="4065588" y="3267075"/>
          <p14:tracePt t="238485" x="3990975" y="3241675"/>
          <p14:tracePt t="238493" x="3914775" y="3216275"/>
          <p14:tracePt t="238502" x="3840163" y="3203575"/>
          <p14:tracePt t="238509" x="3765550" y="3178175"/>
          <p14:tracePt t="238518" x="3702050" y="3165475"/>
          <p14:tracePt t="238525" x="3627438" y="3154363"/>
          <p14:tracePt t="238533" x="3565525" y="3128963"/>
          <p14:tracePt t="238541" x="3478213" y="3103563"/>
          <p14:tracePt t="238549" x="3376613" y="3078163"/>
          <p14:tracePt t="238557" x="3252788" y="3054350"/>
          <p14:tracePt t="238563" x="3089275" y="3028950"/>
          <p14:tracePt t="238571" x="2940050" y="3016250"/>
          <p14:tracePt t="238579" x="2776538" y="3003550"/>
          <p14:tracePt t="238587" x="2601913" y="2978150"/>
          <p14:tracePt t="238595" x="2451100" y="2965450"/>
          <p14:tracePt t="238603" x="2301875" y="2965450"/>
          <p14:tracePt t="238611" x="2189163" y="2965450"/>
          <p14:tracePt t="238620" x="2038350" y="2965450"/>
          <p14:tracePt t="238627" x="1914525" y="2965450"/>
          <p14:tracePt t="238635" x="1789113" y="2965450"/>
          <p14:tracePt t="238643" x="1663700" y="2965450"/>
          <p14:tracePt t="238649" x="1563688" y="2965450"/>
          <p14:tracePt t="238657" x="1476375" y="2965450"/>
          <p14:tracePt t="238665" x="1412875" y="2965450"/>
          <p14:tracePt t="238673" x="1376363" y="2965450"/>
          <p14:tracePt t="238681" x="1350963" y="2965450"/>
          <p14:tracePt t="238689" x="1350963" y="2952750"/>
          <p14:tracePt t="238971" x="1312863" y="2965450"/>
          <p14:tracePt t="238979" x="1250950" y="3003550"/>
          <p14:tracePt t="238986" x="1200150" y="3028950"/>
          <p14:tracePt t="238993" x="1138238" y="3054350"/>
          <p14:tracePt t="239002" x="1089025" y="3065463"/>
          <p14:tracePt t="239011" x="1038225" y="3078163"/>
          <p14:tracePt t="239017" x="987425" y="3078163"/>
          <p14:tracePt t="239026" x="950913" y="3078163"/>
          <p14:tracePt t="239033" x="925513" y="3078163"/>
          <p14:tracePt t="239041" x="887413" y="3078163"/>
          <p14:tracePt t="239049" x="850900" y="3090863"/>
          <p14:tracePt t="239057" x="800100" y="3090863"/>
          <p14:tracePt t="239063" x="738188" y="3116263"/>
          <p14:tracePt t="239071" x="674688" y="3128963"/>
          <p14:tracePt t="239079" x="625475" y="3141663"/>
          <p14:tracePt t="239087" x="600075" y="3165475"/>
          <p14:tracePt t="239095" x="574675" y="3178175"/>
          <p14:tracePt t="239103" x="550863" y="3216275"/>
          <p14:tracePt t="239111" x="525463" y="3254375"/>
          <p14:tracePt t="239120" x="512763" y="3290888"/>
          <p14:tracePt t="239127" x="500063" y="3316288"/>
          <p14:tracePt t="239135" x="487363" y="3354388"/>
          <p14:tracePt t="239143" x="487363" y="3390900"/>
          <p14:tracePt t="239149" x="487363" y="3403600"/>
          <p14:tracePt t="239157" x="487363" y="3429000"/>
          <p14:tracePt t="239165" x="474663" y="3454400"/>
          <p14:tracePt t="239173" x="474663" y="3479800"/>
          <p14:tracePt t="239181" x="474663" y="3503613"/>
          <p14:tracePt t="239190" x="474663" y="3529013"/>
          <p14:tracePt t="239197" x="463550" y="3541713"/>
          <p14:tracePt t="239205" x="463550" y="3554413"/>
          <p14:tracePt t="239213" x="463550" y="3567113"/>
          <p14:tracePt t="239221" x="463550" y="3590925"/>
          <p14:tracePt t="239229" x="463550" y="3603625"/>
          <p14:tracePt t="239236" x="474663" y="3603625"/>
          <p14:tracePt t="239243" x="487363" y="3616325"/>
          <p14:tracePt t="239252" x="525463" y="3629025"/>
          <p14:tracePt t="239259" x="563563" y="3629025"/>
          <p14:tracePt t="239267" x="638175" y="3641725"/>
          <p14:tracePt t="239275" x="725488" y="3641725"/>
          <p14:tracePt t="239283" x="825500" y="3641725"/>
          <p14:tracePt t="239291" x="950913" y="3641725"/>
          <p14:tracePt t="239299" x="1063625" y="3654425"/>
          <p14:tracePt t="239307" x="1150938" y="3654425"/>
          <p14:tracePt t="239315" x="1225550" y="3667125"/>
          <p14:tracePt t="239321" x="1263650" y="3679825"/>
          <p14:tracePt t="239329" x="1276350" y="3679825"/>
          <p14:tracePt t="239337" x="1289050" y="3692525"/>
          <p14:tracePt t="239345" x="1312863" y="3692525"/>
          <p14:tracePt t="239353" x="1338263" y="3716338"/>
          <p14:tracePt t="239361" x="1389063" y="3729038"/>
          <p14:tracePt t="239370" x="1438275" y="3729038"/>
          <p14:tracePt t="239377" x="1501775" y="3741738"/>
          <p14:tracePt t="239385" x="1576388" y="3741738"/>
          <p14:tracePt t="239393" x="1663700" y="3741738"/>
          <p14:tracePt t="239399" x="1714500" y="3741738"/>
          <p14:tracePt t="239821" x="1738313" y="3741738"/>
          <p14:tracePt t="239829" x="1814513" y="3779838"/>
          <p14:tracePt t="239837" x="1901825" y="3803650"/>
          <p14:tracePt t="239845" x="2001838" y="3816350"/>
          <p14:tracePt t="239853" x="2138363" y="3841750"/>
          <p14:tracePt t="239862" x="2289175" y="3867150"/>
          <p14:tracePt t="239870" x="2463800" y="3879850"/>
          <p14:tracePt t="239877" x="2627313" y="3892550"/>
          <p14:tracePt t="239887" x="2801938" y="3905250"/>
          <p14:tracePt t="239893" x="3014663" y="3929063"/>
          <p14:tracePt t="239899" x="3176588" y="3929063"/>
          <p14:tracePt t="239907" x="3352800" y="3929063"/>
          <p14:tracePt t="239915" x="3540125" y="3929063"/>
          <p14:tracePt t="239923" x="3702050" y="3929063"/>
          <p14:tracePt t="239931" x="3852863" y="3929063"/>
          <p14:tracePt t="239939" x="4002088" y="3929063"/>
          <p14:tracePt t="239947" x="4114800" y="3916363"/>
          <p14:tracePt t="239955" x="4191000" y="3905250"/>
          <p14:tracePt t="240463" x="4203700" y="3905250"/>
          <p14:tracePt t="240501" x="4252913" y="3905250"/>
          <p14:tracePt t="240509" x="4340225" y="3905250"/>
          <p14:tracePt t="240518" x="4416425" y="3916363"/>
          <p14:tracePt t="240525" x="4478338" y="3916363"/>
          <p14:tracePt t="240534" x="4503738" y="3916363"/>
          <p14:tracePt t="240541" x="4527550" y="3916363"/>
          <p14:tracePt t="240549" x="4552950" y="3916363"/>
          <p14:tracePt t="240557" x="4591050" y="3905250"/>
          <p14:tracePt t="240563" x="4652963" y="3892550"/>
          <p14:tracePt t="240571" x="4716463" y="3867150"/>
          <p14:tracePt t="240579" x="4765675" y="3854450"/>
          <p14:tracePt t="240587" x="4829175" y="3841750"/>
          <p14:tracePt t="240595" x="4865688" y="3841750"/>
          <p14:tracePt t="240603" x="4878388" y="3829050"/>
          <p14:tracePt t="247791" x="4865688" y="3829050"/>
          <p14:tracePt t="247878" x="4816475" y="3829050"/>
          <p14:tracePt t="247884" x="4752975" y="3829050"/>
          <p14:tracePt t="247891" x="4691063" y="3829050"/>
          <p14:tracePt t="247899" x="4640263" y="3816350"/>
          <p14:tracePt t="247907" x="4591050" y="3816350"/>
          <p14:tracePt t="247915" x="4565650" y="3803650"/>
          <p14:tracePt t="247923" x="4540250" y="3792538"/>
          <p14:tracePt t="247931" x="4527550" y="3792538"/>
          <p14:tracePt t="247947" x="4516438" y="3792538"/>
          <p14:tracePt t="247955" x="4516438" y="3779838"/>
          <p14:tracePt t="248126" x="4478338" y="3779838"/>
          <p14:tracePt t="248134" x="4440238" y="3779838"/>
          <p14:tracePt t="248142" x="4403725" y="3779838"/>
          <p14:tracePt t="248150" x="4378325" y="3779838"/>
          <p14:tracePt t="248158" x="4352925" y="3767138"/>
          <p14:tracePt t="248165" x="4327525" y="3767138"/>
          <p14:tracePt t="248173" x="4291013" y="3767138"/>
          <p14:tracePt t="248181" x="4252913" y="3767138"/>
          <p14:tracePt t="248189" x="4203700" y="3767138"/>
          <p14:tracePt t="248198" x="4152900" y="3767138"/>
          <p14:tracePt t="248205" x="4103688" y="3754438"/>
          <p14:tracePt t="248211" x="4040188" y="3754438"/>
          <p14:tracePt t="248220" x="3990975" y="3754438"/>
          <p14:tracePt t="248227" x="3940175" y="3754438"/>
          <p14:tracePt t="248236" x="3878263" y="3741738"/>
          <p14:tracePt t="248243" x="3802063" y="3741738"/>
          <p14:tracePt t="248252" x="3702050" y="3741738"/>
          <p14:tracePt t="248259" x="3589338" y="3741738"/>
          <p14:tracePt t="248268" x="3452813" y="3741738"/>
          <p14:tracePt t="248275" x="3314700" y="3754438"/>
          <p14:tracePt t="248283" x="3176588" y="3754438"/>
          <p14:tracePt t="248291" x="3065463" y="3754438"/>
          <p14:tracePt t="248297" x="2952750" y="3754438"/>
          <p14:tracePt t="248305" x="2863850" y="3741738"/>
          <p14:tracePt t="248313" x="2814638" y="3741738"/>
          <p14:tracePt t="248321" x="2776538" y="3741738"/>
          <p14:tracePt t="248329" x="2752725" y="3741738"/>
          <p14:tracePt t="248337" x="2727325" y="3729038"/>
          <p14:tracePt t="248345" x="2701925" y="3729038"/>
          <p14:tracePt t="248353" x="2676525" y="3729038"/>
          <p14:tracePt t="248361" x="2651125" y="3729038"/>
          <p14:tracePt t="248371" x="2614613" y="3741738"/>
          <p14:tracePt t="248375" x="2589213" y="3741738"/>
          <p14:tracePt t="248383" x="2576513" y="3741738"/>
          <p14:tracePt t="248510" x="2576513" y="3754438"/>
          <p14:tracePt t="248526" x="2540000" y="3754438"/>
          <p14:tracePt t="248535" x="2414588" y="3754438"/>
          <p14:tracePt t="248540" x="2301875" y="3754438"/>
          <p14:tracePt t="248547" x="2189163" y="3754438"/>
          <p14:tracePt t="248555" x="2076450" y="3754438"/>
          <p14:tracePt t="248563" x="1976438" y="3754438"/>
          <p14:tracePt t="248571" x="1863725" y="3754438"/>
          <p14:tracePt t="248579" x="1751013" y="3754438"/>
          <p14:tracePt t="248587" x="1638300" y="3754438"/>
          <p14:tracePt t="248595" x="1512888" y="3754438"/>
          <p14:tracePt t="248603" x="1401763" y="3754438"/>
          <p14:tracePt t="248611" x="1289050" y="3754438"/>
          <p14:tracePt t="248620" x="1176338" y="3754438"/>
          <p14:tracePt t="248625" x="1089025" y="3754438"/>
          <p14:tracePt t="248633" x="1025525" y="3754438"/>
          <p14:tracePt t="248641" x="963613" y="3754438"/>
          <p14:tracePt t="248649" x="938213" y="3754438"/>
          <p14:tracePt t="248657" x="887413" y="3767138"/>
          <p14:tracePt t="248665" x="863600" y="3767138"/>
          <p14:tracePt t="248673" x="850900" y="3767138"/>
          <p14:tracePt t="248681" x="838200" y="3767138"/>
          <p14:tracePt t="248961" x="825500" y="3767138"/>
          <p14:tracePt t="248970" x="800100" y="3779838"/>
          <p14:tracePt t="248977" x="787400" y="3792538"/>
          <p14:tracePt t="248993" x="776288" y="3792538"/>
          <p14:tracePt t="249001" x="776288" y="3803650"/>
          <p14:tracePt t="249009" x="738188" y="3829050"/>
          <p14:tracePt t="249018" x="687388" y="3854450"/>
          <p14:tracePt t="249025" x="625475" y="3879850"/>
          <p14:tracePt t="249033" x="550863" y="3892550"/>
          <p14:tracePt t="249039" x="474663" y="3905250"/>
          <p14:tracePt t="249047" x="412750" y="3905250"/>
          <p14:tracePt t="249055" x="374650" y="3905250"/>
          <p14:tracePt t="249063" x="350838" y="3905250"/>
          <p14:tracePt t="249071" x="338138" y="3905250"/>
          <p14:tracePt t="249173" x="325438" y="3916363"/>
          <p14:tracePt t="249181" x="312738" y="3941763"/>
          <p14:tracePt t="249190" x="312738" y="3967163"/>
          <p14:tracePt t="249197" x="300038" y="3992563"/>
          <p14:tracePt t="249205" x="300038" y="4005263"/>
          <p14:tracePt t="249212" x="300038" y="4017963"/>
          <p14:tracePt t="249220" x="300038" y="4029075"/>
          <p14:tracePt t="249227" x="287338" y="4054475"/>
          <p14:tracePt t="249235" x="287338" y="4067175"/>
          <p14:tracePt t="249243" x="287338" y="4092575"/>
          <p14:tracePt t="249253" x="287338" y="4117975"/>
          <p14:tracePt t="249259" x="287338" y="4141788"/>
          <p14:tracePt t="249268" x="287338" y="4192588"/>
          <p14:tracePt t="249275" x="287338" y="4217988"/>
          <p14:tracePt t="249283" x="287338" y="4254500"/>
          <p14:tracePt t="249291" x="287338" y="4292600"/>
          <p14:tracePt t="249297" x="274638" y="4318000"/>
          <p14:tracePt t="249305" x="274638" y="4367213"/>
          <p14:tracePt t="249313" x="274638" y="4430713"/>
          <p14:tracePt t="249321" x="274638" y="4505325"/>
          <p14:tracePt t="249329" x="250825" y="4579938"/>
          <p14:tracePt t="249337" x="250825" y="4643438"/>
          <p14:tracePt t="249345" x="238125" y="4718050"/>
          <p14:tracePt t="249353" x="238125" y="4792663"/>
          <p14:tracePt t="249361" x="238125" y="4830763"/>
          <p14:tracePt t="249370" x="225425" y="4879975"/>
          <p14:tracePt t="249375" x="225425" y="4918075"/>
          <p14:tracePt t="249383" x="225425" y="4943475"/>
          <p14:tracePt t="249391" x="225425" y="4956175"/>
          <p14:tracePt t="249407" x="225425" y="4968875"/>
          <p14:tracePt t="249431" x="225425" y="4981575"/>
          <p14:tracePt t="249439" x="261938" y="4992688"/>
          <p14:tracePt t="249447" x="312738" y="5018088"/>
          <p14:tracePt t="249455" x="363538" y="5030788"/>
          <p14:tracePt t="249462" x="412750" y="5043488"/>
          <p14:tracePt t="249470" x="463550" y="5056188"/>
          <p14:tracePt t="249477" x="500063" y="5056188"/>
          <p14:tracePt t="249485" x="538163" y="5056188"/>
          <p14:tracePt t="249493" x="550863" y="5068888"/>
          <p14:tracePt t="249501" x="563563" y="5068888"/>
          <p14:tracePt t="249563" x="612775" y="5068888"/>
          <p14:tracePt t="249571" x="663575" y="5081588"/>
          <p14:tracePt t="249579" x="725488" y="5081588"/>
          <p14:tracePt t="249587" x="776288" y="5092700"/>
          <p14:tracePt t="249595" x="812800" y="5092700"/>
          <p14:tracePt t="249603" x="838200" y="5092700"/>
          <p14:tracePt t="249611" x="838200" y="5105400"/>
          <p14:tracePt t="250034" x="838200" y="5118100"/>
          <p14:tracePt t="250041" x="838200" y="5168900"/>
          <p14:tracePt t="250047" x="838200" y="5205413"/>
          <p14:tracePt t="250056" x="838200" y="5230813"/>
          <p14:tracePt t="250063" x="838200" y="5256213"/>
          <p14:tracePt t="250071" x="838200" y="5268913"/>
          <p14:tracePt t="250079" x="838200" y="5281613"/>
          <p14:tracePt t="250087" x="838200" y="5294313"/>
          <p14:tracePt t="250095" x="838200" y="5305425"/>
          <p14:tracePt t="250103" x="838200" y="5330825"/>
          <p14:tracePt t="250111" x="887413" y="5356225"/>
          <p14:tracePt t="250118" x="925513" y="5381625"/>
          <p14:tracePt t="250125" x="1000125" y="5394325"/>
          <p14:tracePt t="250134" x="1063625" y="5394325"/>
          <p14:tracePt t="250141" x="1138238" y="5394325"/>
          <p14:tracePt t="250150" x="1225550" y="5394325"/>
          <p14:tracePt t="250157" x="1325563" y="5394325"/>
          <p14:tracePt t="250165" x="1412875" y="5394325"/>
          <p14:tracePt t="250173" x="1476375" y="5394325"/>
          <p14:tracePt t="250181" x="1512888" y="5394325"/>
          <p14:tracePt t="250189" x="1538288" y="5394325"/>
          <p14:tracePt t="250198" x="1550988" y="5394325"/>
          <p14:tracePt t="250243" x="1563688" y="5394325"/>
          <p14:tracePt t="250252" x="1638300" y="5394325"/>
          <p14:tracePt t="250259" x="1738313" y="5394325"/>
          <p14:tracePt t="250267" x="1838325" y="5394325"/>
          <p14:tracePt t="250275" x="1914525" y="5407025"/>
          <p14:tracePt t="250283" x="1976438" y="5418138"/>
          <p14:tracePt t="250291" x="2025650" y="5418138"/>
          <p14:tracePt t="250297" x="2051050" y="5430838"/>
          <p14:tracePt t="250305" x="2076450" y="5430838"/>
          <p14:tracePt t="250353" x="2101850" y="5430838"/>
          <p14:tracePt t="250361" x="2189163" y="5443538"/>
          <p14:tracePt t="250371" x="2251075" y="5443538"/>
          <p14:tracePt t="250375" x="2314575" y="5456238"/>
          <p14:tracePt t="250383" x="2376488" y="5456238"/>
          <p14:tracePt t="250391" x="2414588" y="5468938"/>
          <p14:tracePt t="250399" x="2451100" y="5481638"/>
          <p14:tracePt t="250407" x="2489200" y="5481638"/>
          <p14:tracePt t="250415" x="2540000" y="5494338"/>
          <p14:tracePt t="250423" x="2576513" y="5494338"/>
          <p14:tracePt t="250431" x="2614613" y="5494338"/>
          <p14:tracePt t="250439" x="2640013" y="5494338"/>
          <p14:tracePt t="250447" x="2663825" y="5494338"/>
          <p14:tracePt t="250455" x="2689225" y="5494338"/>
          <p14:tracePt t="250461" x="2714625" y="5481638"/>
          <p14:tracePt t="250470" x="2727325" y="5481638"/>
          <p14:tracePt t="250947" x="2752725" y="5481638"/>
          <p14:tracePt t="250955" x="2840038" y="5481638"/>
          <p14:tracePt t="250961" x="2927350" y="5481638"/>
          <p14:tracePt t="250970" x="3014663" y="5494338"/>
          <p14:tracePt t="250977" x="3101975" y="5494338"/>
          <p14:tracePt t="250986" x="3152775" y="5507038"/>
          <p14:tracePt t="250993" x="3201988" y="5507038"/>
          <p14:tracePt t="251001" x="3227388" y="5507038"/>
          <p14:tracePt t="251009" x="3265488" y="5507038"/>
          <p14:tracePt t="251018" x="3276600" y="5507038"/>
          <p14:tracePt t="251025" x="3327400" y="5507038"/>
          <p14:tracePt t="251033" x="3376613" y="5507038"/>
          <p14:tracePt t="251039" x="3452813" y="5507038"/>
          <p14:tracePt t="251047" x="3540125" y="5518150"/>
          <p14:tracePt t="251055" x="3602038" y="5530850"/>
          <p14:tracePt t="251063" x="3678238" y="5556250"/>
          <p14:tracePt t="251071" x="3740150" y="5568950"/>
          <p14:tracePt t="251079" x="3827463" y="5607050"/>
          <p14:tracePt t="251087" x="3902075" y="5630863"/>
          <p14:tracePt t="251095" x="3978275" y="5643563"/>
          <p14:tracePt t="251103" x="4052888" y="5668963"/>
          <p14:tracePt t="251111" x="4103688" y="5668963"/>
          <p14:tracePt t="251120" x="4140200" y="5681663"/>
          <p14:tracePt t="251126" x="4165600" y="5694363"/>
          <p14:tracePt t="251133" x="4203700" y="5694363"/>
          <p14:tracePt t="251141" x="4240213" y="5694363"/>
          <p14:tracePt t="251149" x="4278313" y="5694363"/>
          <p14:tracePt t="251157" x="4303713" y="5694363"/>
          <p14:tracePt t="251165" x="4352925" y="5694363"/>
          <p14:tracePt t="251173" x="4416425" y="5694363"/>
          <p14:tracePt t="251181" x="4478338" y="5694363"/>
          <p14:tracePt t="251189" x="4527550" y="5694363"/>
          <p14:tracePt t="251197" x="4591050" y="5694363"/>
          <p14:tracePt t="251203" x="4627563" y="5681663"/>
          <p14:tracePt t="251211" x="4652963" y="5681663"/>
          <p14:tracePt t="251220" x="4678363" y="5668963"/>
          <p14:tracePt t="251227" x="4678363" y="5656263"/>
          <p14:tracePt t="251571" x="4678363" y="5630863"/>
          <p14:tracePt t="251579" x="4691063" y="5619750"/>
          <p14:tracePt t="251587" x="4716463" y="5594350"/>
          <p14:tracePt t="251595" x="4765675" y="5556250"/>
          <p14:tracePt t="251603" x="4829175" y="5530850"/>
          <p14:tracePt t="251611" x="4929188" y="5494338"/>
          <p14:tracePt t="251617" x="5003800" y="5456238"/>
          <p14:tracePt t="251625" x="5065713" y="5430838"/>
          <p14:tracePt t="251633" x="5116513" y="5418138"/>
          <p14:tracePt t="251641" x="5129213" y="5418138"/>
          <p14:tracePt t="251649" x="5141913" y="5418138"/>
          <p14:tracePt t="251689" x="5178425" y="5394325"/>
          <p14:tracePt t="251698" x="5229225" y="5368925"/>
          <p14:tracePt t="251703" x="5291138" y="5356225"/>
          <p14:tracePt t="251711" x="5341938" y="5330825"/>
          <p14:tracePt t="251720" x="5378450" y="5318125"/>
          <p14:tracePt t="251727" x="5391150" y="5305425"/>
          <p14:tracePt t="251735" x="5403850" y="5305425"/>
          <p14:tracePt t="251829" x="5403850" y="5294313"/>
          <p14:tracePt t="251907" x="5416550" y="5281613"/>
          <p14:tracePt t="251923" x="5441950" y="5268913"/>
          <p14:tracePt t="251931" x="5454650" y="5268913"/>
          <p14:tracePt t="251939" x="5465763" y="5268913"/>
          <p14:tracePt t="252079" x="5491163" y="5256213"/>
          <p14:tracePt t="252087" x="5529263" y="5243513"/>
          <p14:tracePt t="252095" x="5565775" y="5243513"/>
          <p14:tracePt t="252103" x="5578475" y="5243513"/>
          <p14:tracePt t="252111" x="5616575" y="5243513"/>
          <p14:tracePt t="252120" x="5691188" y="5230813"/>
          <p14:tracePt t="252125" x="5816600" y="5205413"/>
          <p14:tracePt t="252134" x="5954713" y="5194300"/>
          <p14:tracePt t="252141" x="6078538" y="5181600"/>
          <p14:tracePt t="252149" x="6167438" y="5168900"/>
          <p14:tracePt t="252157" x="6254750" y="5156200"/>
          <p14:tracePt t="252165" x="6329363" y="5143500"/>
          <p14:tracePt t="252173" x="6391275" y="5130800"/>
          <p14:tracePt t="252181" x="6442075" y="5118100"/>
          <p14:tracePt t="252189" x="6480175" y="5092700"/>
          <p14:tracePt t="252198" x="6529388" y="5081588"/>
          <p14:tracePt t="252203" x="6554788" y="5056188"/>
          <p14:tracePt t="252526" x="6554788" y="5043488"/>
          <p14:tracePt t="252534" x="6554788" y="5005388"/>
          <p14:tracePt t="252540" x="6554788" y="4968875"/>
          <p14:tracePt t="252548" x="6554788" y="4930775"/>
          <p14:tracePt t="252556" x="6567488" y="4905375"/>
          <p14:tracePt t="252564" x="6567488" y="4879975"/>
          <p14:tracePt t="252571" x="6567488" y="4843463"/>
          <p14:tracePt t="252579" x="6592888" y="4818063"/>
          <p14:tracePt t="252587" x="6604000" y="4779963"/>
          <p14:tracePt t="252595" x="6616700" y="4756150"/>
          <p14:tracePt t="252603" x="6654800" y="4718050"/>
          <p14:tracePt t="252611" x="6692900" y="4679950"/>
          <p14:tracePt t="252618" x="6742113" y="4643438"/>
          <p14:tracePt t="252625" x="6780213" y="4618038"/>
          <p14:tracePt t="252633" x="6805613" y="4592638"/>
          <p14:tracePt t="252641" x="6829425" y="4554538"/>
          <p14:tracePt t="252649" x="6854825" y="4530725"/>
          <p14:tracePt t="252657" x="6867525" y="4518025"/>
          <p14:tracePt t="252665" x="6867525" y="4492625"/>
          <p14:tracePt t="252673" x="6880225" y="4467225"/>
          <p14:tracePt t="252681" x="6880225" y="4454525"/>
          <p14:tracePt t="252689" x="6880225" y="4443413"/>
          <p14:tracePt t="252711" x="6880225" y="4430713"/>
          <p14:tracePt t="252720" x="6880225" y="4418013"/>
          <p14:tracePt t="252727" x="6880225" y="4405313"/>
          <p14:tracePt t="252735" x="6880225" y="4379913"/>
          <p14:tracePt t="252743" x="6880225" y="4367213"/>
          <p14:tracePt t="252752" x="6867525" y="4367213"/>
          <p14:tracePt t="252759" x="6842125" y="4354513"/>
          <p14:tracePt t="252768" x="6816725" y="4354513"/>
          <p14:tracePt t="252775" x="6780213" y="4341813"/>
          <p14:tracePt t="252781" x="6729413" y="4341813"/>
          <p14:tracePt t="252789" x="6692900" y="4330700"/>
          <p14:tracePt t="252797" x="6654800" y="4330700"/>
          <p14:tracePt t="252805" x="6642100" y="4330700"/>
          <p14:tracePt t="252813" x="6629400" y="4318000"/>
          <p14:tracePt t="252821" x="6616700" y="4318000"/>
          <p14:tracePt t="252837" x="6616700" y="4305300"/>
          <p14:tracePt t="252845" x="6604000" y="4305300"/>
          <p14:tracePt t="252867" x="6592888" y="4292600"/>
          <p14:tracePt t="252875" x="6580188" y="4292600"/>
          <p14:tracePt t="252883" x="6580188" y="4279900"/>
          <p14:tracePt t="252902" x="6567488" y="4267200"/>
          <p14:tracePt t="252915" x="6554788" y="4254500"/>
          <p14:tracePt t="252985" x="6542088" y="4241800"/>
          <p14:tracePt t="252993" x="6516688" y="4230688"/>
          <p14:tracePt t="253002" x="6492875" y="4217988"/>
          <p14:tracePt t="253009" x="6467475" y="4205288"/>
          <p14:tracePt t="253025" x="6454775" y="4192588"/>
          <p14:tracePt t="253039" x="6442075" y="4192588"/>
          <p14:tracePt t="253047" x="6442075" y="4179888"/>
          <p14:tracePt t="253126" x="6403975" y="4167188"/>
          <p14:tracePt t="253133" x="6367463" y="4154488"/>
          <p14:tracePt t="253141" x="6316663" y="4141788"/>
          <p14:tracePt t="253149" x="6267450" y="4129088"/>
          <p14:tracePt t="253157" x="6229350" y="4129088"/>
          <p14:tracePt t="253165" x="6191250" y="4129088"/>
          <p14:tracePt t="253173" x="6142038" y="4117975"/>
          <p14:tracePt t="253181" x="6116638" y="4105275"/>
          <p14:tracePt t="253189" x="6067425" y="4092575"/>
          <p14:tracePt t="253197" x="6003925" y="4079875"/>
          <p14:tracePt t="253204" x="5942013" y="4054475"/>
          <p14:tracePt t="253211" x="5842000" y="4041775"/>
          <p14:tracePt t="253220" x="5729288" y="4029075"/>
          <p14:tracePt t="253227" x="5603875" y="4017963"/>
          <p14:tracePt t="253235" x="5491163" y="4017963"/>
          <p14:tracePt t="253243" x="5378450" y="4005263"/>
          <p14:tracePt t="253252" x="5291138" y="3992563"/>
          <p14:tracePt t="253259" x="5229225" y="3979863"/>
          <p14:tracePt t="253268" x="5178425" y="3979863"/>
          <p14:tracePt t="253275" x="5153025" y="3979863"/>
          <p14:tracePt t="253281" x="5141913" y="3979863"/>
          <p14:tracePt t="253289" x="5129213" y="3979863"/>
          <p14:tracePt t="253689" x="5053013" y="3967163"/>
          <p14:tracePt t="253695" x="4940300" y="3954463"/>
          <p14:tracePt t="253703" x="4816475" y="3941763"/>
          <p14:tracePt t="253711" x="4678363" y="3929063"/>
          <p14:tracePt t="253720" x="4527550" y="3892550"/>
          <p14:tracePt t="253727" x="4403725" y="3867150"/>
          <p14:tracePt t="253735" x="4278313" y="3854450"/>
          <p14:tracePt t="253743" x="4152900" y="3829050"/>
          <p14:tracePt t="253752" x="4027488" y="3829050"/>
          <p14:tracePt t="253759" x="3914775" y="3829050"/>
          <p14:tracePt t="253768" x="3814763" y="3829050"/>
          <p14:tracePt t="253775" x="3727450" y="3829050"/>
          <p14:tracePt t="253781" x="3665538" y="3816350"/>
          <p14:tracePt t="253789" x="3627438" y="3816350"/>
          <p14:tracePt t="253798" x="3589338" y="3816350"/>
          <p14:tracePt t="253805" x="3540125" y="3803650"/>
          <p14:tracePt t="253813" x="3465513" y="3803650"/>
          <p14:tracePt t="253821" x="3352800" y="3803650"/>
          <p14:tracePt t="253829" x="3201988" y="3803650"/>
          <p14:tracePt t="253837" x="3076575" y="3803650"/>
          <p14:tracePt t="253845" x="2952750" y="3803650"/>
          <p14:tracePt t="253853" x="2840038" y="3803650"/>
          <p14:tracePt t="253862" x="2752725" y="3792538"/>
          <p14:tracePt t="253867" x="2689225" y="3779838"/>
          <p14:tracePt t="253875" x="2651125" y="3767138"/>
          <p14:tracePt t="253886" x="2614613" y="3767138"/>
          <p14:tracePt t="253891" x="2589213" y="3754438"/>
          <p14:tracePt t="253899" x="2551113" y="3754438"/>
          <p14:tracePt t="253907" x="2527300" y="3741738"/>
          <p14:tracePt t="253915" x="2489200" y="3741738"/>
          <p14:tracePt t="253923" x="2439988" y="3729038"/>
          <p14:tracePt t="253931" x="2389188" y="3716338"/>
          <p14:tracePt t="253939" x="2327275" y="3703638"/>
          <p14:tracePt t="253947" x="2263775" y="3692525"/>
          <p14:tracePt t="253953" x="2214563" y="3692525"/>
          <p14:tracePt t="253961" x="2163763" y="3692525"/>
          <p14:tracePt t="253970" x="2114550" y="3679825"/>
          <p14:tracePt t="253977" x="2063750" y="3679825"/>
          <p14:tracePt t="253985" x="2014538" y="3679825"/>
          <p14:tracePt t="253993" x="1963738" y="3679825"/>
          <p14:tracePt t="254002" x="1925638" y="3679825"/>
          <p14:tracePt t="254009" x="1889125" y="3679825"/>
          <p14:tracePt t="254018" x="1851025" y="3679825"/>
          <p14:tracePt t="254025" x="1814513" y="3679825"/>
          <p14:tracePt t="254031" x="1789113" y="3679825"/>
          <p14:tracePt t="254047" x="1776413" y="3679825"/>
          <p14:tracePt t="254055" x="1763713" y="3679825"/>
          <p14:tracePt t="254375" x="1738313" y="3679825"/>
          <p14:tracePt t="254383" x="1689100" y="3679825"/>
          <p14:tracePt t="254391" x="1651000" y="3667125"/>
          <p14:tracePt t="254399" x="1601788" y="3667125"/>
          <p14:tracePt t="254407" x="1550988" y="3654425"/>
          <p14:tracePt t="254415" x="1489075" y="3654425"/>
          <p14:tracePt t="254424" x="1401763" y="3654425"/>
          <p14:tracePt t="254431" x="1312863" y="3654425"/>
          <p14:tracePt t="254439" x="1212850" y="3654425"/>
          <p14:tracePt t="254447" x="1100138" y="3654425"/>
          <p14:tracePt t="254453" x="976313" y="3654425"/>
          <p14:tracePt t="254461" x="876300" y="3654425"/>
          <p14:tracePt t="254470" x="800100" y="3654425"/>
          <p14:tracePt t="254477" x="725488" y="3654425"/>
          <p14:tracePt t="254486" x="674688" y="3654425"/>
          <p14:tracePt t="254493" x="612775" y="3654425"/>
          <p14:tracePt t="254502" x="563563" y="3654425"/>
          <p14:tracePt t="254509" x="512763" y="3654425"/>
          <p14:tracePt t="254518" x="474663" y="3654425"/>
          <p14:tracePt t="254525" x="463550" y="3654425"/>
          <p14:tracePt t="254531" x="450850" y="3667125"/>
          <p14:tracePt t="254539" x="438150" y="3667125"/>
          <p14:tracePt t="254579" x="425450" y="3679825"/>
          <p14:tracePt t="254587" x="412750" y="3716338"/>
          <p14:tracePt t="254595" x="412750" y="3754438"/>
          <p14:tracePt t="254603" x="400050" y="3779838"/>
          <p14:tracePt t="254611" x="400050" y="3803650"/>
          <p14:tracePt t="254618" x="400050" y="3829050"/>
          <p14:tracePt t="254625" x="400050" y="3841750"/>
          <p14:tracePt t="254703" x="387350" y="3841750"/>
          <p14:tracePt t="254719" x="350838" y="3867150"/>
          <p14:tracePt t="254727" x="300038" y="3879850"/>
          <p14:tracePt t="254735" x="238125" y="3905250"/>
          <p14:tracePt t="254743" x="200025" y="3916363"/>
          <p14:tracePt t="254752" x="150813" y="3941763"/>
          <p14:tracePt t="254759" x="112713" y="3967163"/>
          <p14:tracePt t="254768" x="87313" y="4005263"/>
          <p14:tracePt t="254775" x="74613" y="4017963"/>
          <p14:tracePt t="254781" x="74613" y="4041775"/>
          <p14:tracePt t="254789" x="74613" y="4054475"/>
          <p14:tracePt t="254797" x="74613" y="4067175"/>
          <p14:tracePt t="254806" x="74613" y="4079875"/>
          <p14:tracePt t="254813" x="61913" y="4105275"/>
          <p14:tracePt t="254821" x="61913" y="4129088"/>
          <p14:tracePt t="254829" x="61913" y="4154488"/>
          <p14:tracePt t="254837" x="61913" y="4205288"/>
          <p14:tracePt t="254845" x="61913" y="4254500"/>
          <p14:tracePt t="254853" x="61913" y="4305300"/>
          <p14:tracePt t="254861" x="61913" y="4330700"/>
          <p14:tracePt t="254868" x="61913" y="4367213"/>
          <p14:tracePt t="254875" x="61913" y="4405313"/>
          <p14:tracePt t="254887" x="50800" y="4454525"/>
          <p14:tracePt t="254891" x="50800" y="4479925"/>
          <p14:tracePt t="254899" x="50800" y="4518025"/>
          <p14:tracePt t="254907" x="50800" y="4543425"/>
          <p14:tracePt t="254915" x="50800" y="4592638"/>
          <p14:tracePt t="254923" x="74613" y="4630738"/>
          <p14:tracePt t="254931" x="112713" y="4656138"/>
          <p14:tracePt t="254939" x="150813" y="4679950"/>
          <p14:tracePt t="254945" x="200025" y="4705350"/>
          <p14:tracePt t="254953" x="250825" y="4730750"/>
          <p14:tracePt t="254961" x="287338" y="4743450"/>
          <p14:tracePt t="254969" x="325438" y="4756150"/>
          <p14:tracePt t="254977" x="363538" y="4756150"/>
          <p14:tracePt t="254986" x="387350" y="4756150"/>
          <p14:tracePt t="254993" x="412750" y="4756150"/>
          <p14:tracePt t="255002" x="425450" y="4756150"/>
          <p14:tracePt t="255018" x="438150" y="4756150"/>
          <p14:tracePt t="255025" x="463550" y="4756150"/>
          <p14:tracePt t="255032" x="487363" y="4756150"/>
          <p14:tracePt t="255039" x="525463" y="4756150"/>
          <p14:tracePt t="255047" x="600075" y="4756150"/>
          <p14:tracePt t="255055" x="712788" y="4756150"/>
          <p14:tracePt t="255063" x="800100" y="4756150"/>
          <p14:tracePt t="255072" x="876300" y="4756150"/>
          <p14:tracePt t="255079" x="963613" y="4756150"/>
          <p14:tracePt t="255087" x="1025525" y="4756150"/>
          <p14:tracePt t="255095" x="1050925" y="4756150"/>
          <p14:tracePt t="255103" x="1063625" y="4756150"/>
          <p14:tracePt t="255111" x="1076325" y="4756150"/>
          <p14:tracePt t="255126" x="1100138" y="4756150"/>
          <p14:tracePt t="255133" x="1150938" y="4756150"/>
          <p14:tracePt t="255141" x="1225550" y="4743450"/>
          <p14:tracePt t="255149" x="1338263" y="4730750"/>
          <p14:tracePt t="255157" x="1438275" y="4730750"/>
          <p14:tracePt t="255165" x="1563688" y="4718050"/>
          <p14:tracePt t="255173" x="1676400" y="4705350"/>
          <p14:tracePt t="255181" x="1789113" y="4705350"/>
          <p14:tracePt t="255189" x="1889125" y="4705350"/>
          <p14:tracePt t="255195" x="1989138" y="4705350"/>
          <p14:tracePt t="255203" x="2076450" y="4692650"/>
          <p14:tracePt t="255211" x="2163763" y="4692650"/>
          <p14:tracePt t="255220" x="2214563" y="4692650"/>
          <p14:tracePt t="255227" x="2251075" y="4692650"/>
          <p14:tracePt t="255235" x="2263775" y="4692650"/>
          <p14:tracePt t="255612" x="2314575" y="4705350"/>
          <p14:tracePt t="255618" x="2401888" y="4705350"/>
          <p14:tracePt t="255625" x="2501900" y="4705350"/>
          <p14:tracePt t="255633" x="2601913" y="4705350"/>
          <p14:tracePt t="255641" x="2714625" y="4692650"/>
          <p14:tracePt t="255649" x="2852738" y="4679950"/>
          <p14:tracePt t="255657" x="3001963" y="4643438"/>
          <p14:tracePt t="255665" x="3165475" y="4630738"/>
          <p14:tracePt t="255673" x="3327400" y="4618038"/>
          <p14:tracePt t="255682" x="3465513" y="4605338"/>
          <p14:tracePt t="255689" x="3602038" y="4605338"/>
          <p14:tracePt t="255695" x="3702050" y="4592638"/>
          <p14:tracePt t="255703" x="3814763" y="4592638"/>
          <p14:tracePt t="255711" x="3927475" y="4579938"/>
          <p14:tracePt t="255720" x="4027488" y="4579938"/>
          <p14:tracePt t="255727" x="4165600" y="4567238"/>
          <p14:tracePt t="255736" x="4291013" y="4567238"/>
          <p14:tracePt t="255743" x="4403725" y="4567238"/>
          <p14:tracePt t="255752" x="4491038" y="4567238"/>
          <p14:tracePt t="255759" x="4591050" y="4567238"/>
          <p14:tracePt t="255767" x="4691063" y="4567238"/>
          <p14:tracePt t="255775" x="4740275" y="4592638"/>
          <p14:tracePt t="255781" x="4791075" y="4605338"/>
          <p14:tracePt t="255789" x="4840288" y="4618038"/>
          <p14:tracePt t="255798" x="4865688" y="4618038"/>
          <p14:tracePt t="255805" x="4903788" y="4630738"/>
          <p14:tracePt t="255813" x="4929188" y="4630738"/>
          <p14:tracePt t="255821" x="4940300" y="4630738"/>
          <p14:tracePt t="255829" x="4965700" y="4630738"/>
          <p14:tracePt t="255837" x="4991100" y="4630738"/>
          <p14:tracePt t="255845" x="5029200" y="4630738"/>
          <p14:tracePt t="255853" x="5078413" y="4618038"/>
          <p14:tracePt t="255859" x="5129213" y="4605338"/>
          <p14:tracePt t="255868" x="5203825" y="4592638"/>
          <p14:tracePt t="255875" x="5278438" y="4592638"/>
          <p14:tracePt t="255887" x="5353050" y="4579938"/>
          <p14:tracePt t="255891" x="5403850" y="4579938"/>
          <p14:tracePt t="255899" x="5441950" y="4579938"/>
          <p14:tracePt t="255907" x="5465763" y="4579938"/>
          <p14:tracePt t="256243" x="5441950" y="4579938"/>
          <p14:tracePt t="256251" x="5316538" y="4592638"/>
          <p14:tracePt t="256259" x="5165725" y="4592638"/>
          <p14:tracePt t="256267" x="4991100" y="4592638"/>
          <p14:tracePt t="256275" x="4803775" y="4592638"/>
          <p14:tracePt t="256281" x="4640263" y="4592638"/>
          <p14:tracePt t="256289" x="4516438" y="4592638"/>
          <p14:tracePt t="256297" x="4352925" y="4579938"/>
          <p14:tracePt t="256305" x="4214813" y="4567238"/>
          <p14:tracePt t="256313" x="4065588" y="4567238"/>
          <p14:tracePt t="256321" x="3890963" y="4554538"/>
          <p14:tracePt t="256329" x="3740150" y="4530725"/>
          <p14:tracePt t="256337" x="3578225" y="4505325"/>
          <p14:tracePt t="256345" x="3414713" y="4479925"/>
          <p14:tracePt t="256353" x="3276600" y="4467225"/>
          <p14:tracePt t="256359" x="3140075" y="4467225"/>
          <p14:tracePt t="256369" x="3040063" y="4454525"/>
          <p14:tracePt t="256375" x="2901950" y="4454525"/>
          <p14:tracePt t="256383" x="2763838" y="4454525"/>
          <p14:tracePt t="256391" x="2640013" y="4454525"/>
          <p14:tracePt t="256399" x="2514600" y="4454525"/>
          <p14:tracePt t="256407" x="2401888" y="4454525"/>
          <p14:tracePt t="256416" x="2338388" y="4454525"/>
          <p14:tracePt t="256423" x="2276475" y="4454525"/>
          <p14:tracePt t="256431" x="2214563" y="4443413"/>
          <p14:tracePt t="256437" x="2163763" y="4443413"/>
          <p14:tracePt t="256445" x="2114550" y="4430713"/>
          <p14:tracePt t="256453" x="2051050" y="4430713"/>
          <p14:tracePt t="256461" x="1976438" y="4430713"/>
          <p14:tracePt t="256470" x="1901825" y="4418013"/>
          <p14:tracePt t="256477" x="1838325" y="4418013"/>
          <p14:tracePt t="256485" x="1789113" y="4405313"/>
          <p14:tracePt t="256493" x="1751013" y="4405313"/>
          <p14:tracePt t="256502" x="1725613" y="4405313"/>
          <p14:tracePt t="256509" x="1689100" y="4405313"/>
          <p14:tracePt t="256518" x="1663700" y="4405313"/>
          <p14:tracePt t="256523" x="1625600" y="4405313"/>
          <p14:tracePt t="256531" x="1589088" y="4405313"/>
          <p14:tracePt t="256539" x="1550988" y="4405313"/>
          <p14:tracePt t="256547" x="1501775" y="4430713"/>
          <p14:tracePt t="256555" x="1450975" y="4443413"/>
          <p14:tracePt t="256563" x="1389063" y="4467225"/>
          <p14:tracePt t="256571" x="1350963" y="4467225"/>
          <p14:tracePt t="256579" x="1325563" y="4479925"/>
          <p14:tracePt t="256611" x="1312863" y="4479925"/>
          <p14:tracePt t="256618" x="1300163" y="4479925"/>
          <p14:tracePt t="256625" x="1289050" y="4467225"/>
          <p14:tracePt t="256633" x="1276350" y="4467225"/>
          <p14:tracePt t="256641" x="1263650" y="4454525"/>
          <p14:tracePt t="256711" x="1250950" y="4454525"/>
          <p14:tracePt t="256720" x="1238250" y="4443413"/>
          <p14:tracePt t="256727" x="1212850" y="4443413"/>
          <p14:tracePt t="256736" x="1200150" y="4443413"/>
          <p14:tracePt t="256743" x="1176338" y="4430713"/>
          <p14:tracePt t="256752" x="1138238" y="4430713"/>
          <p14:tracePt t="256759" x="1112838" y="4418013"/>
          <p14:tracePt t="256768" x="1089025" y="4418013"/>
          <p14:tracePt t="256775" x="1038225" y="4418013"/>
          <p14:tracePt t="256782" x="1012825" y="4418013"/>
          <p14:tracePt t="256789" x="1000125" y="4405313"/>
          <p14:tracePt t="256797" x="976313" y="4405313"/>
          <p14:tracePt t="256805" x="963613" y="4392613"/>
          <p14:tracePt t="256813" x="925513" y="4392613"/>
          <p14:tracePt t="256821" x="900113" y="4379913"/>
          <p14:tracePt t="256829" x="863600" y="4367213"/>
          <p14:tracePt t="256837" x="825500" y="4354513"/>
          <p14:tracePt t="256845" x="787400" y="4341813"/>
          <p14:tracePt t="256853" x="738188" y="4330700"/>
          <p14:tracePt t="256859" x="712788" y="4330700"/>
          <p14:tracePt t="256868" x="687388" y="4318000"/>
          <p14:tracePt t="256875" x="663575" y="4305300"/>
          <p14:tracePt t="256884" x="650875" y="4292600"/>
          <p14:tracePt t="256903" x="625475" y="4279900"/>
          <p14:tracePt t="256907" x="612775" y="4267200"/>
          <p14:tracePt t="256923" x="612775" y="4254500"/>
          <p14:tracePt t="256931" x="600075" y="4230688"/>
          <p14:tracePt t="256937" x="587375" y="4217988"/>
          <p14:tracePt t="256945" x="587375" y="4205288"/>
          <p14:tracePt t="256953" x="574675" y="4192588"/>
          <p14:tracePt t="256961" x="563563" y="4179888"/>
          <p14:tracePt t="256970" x="550863" y="4167188"/>
          <p14:tracePt t="256977" x="538163" y="4154488"/>
          <p14:tracePt t="257001" x="525463" y="4141788"/>
          <p14:tracePt t="257009" x="525463" y="4129088"/>
          <p14:tracePt t="257018" x="525463" y="4117975"/>
          <p14:tracePt t="257025" x="525463" y="4105275"/>
          <p14:tracePt t="257031" x="525463" y="4092575"/>
          <p14:tracePt t="257039" x="538163" y="4079875"/>
          <p14:tracePt t="257047" x="550863" y="4067175"/>
          <p14:tracePt t="257055" x="550863" y="4054475"/>
          <p14:tracePt t="257063" x="563563" y="4041775"/>
          <p14:tracePt t="257071" x="574675" y="4017963"/>
          <p14:tracePt t="257079" x="600075" y="4005263"/>
          <p14:tracePt t="257087" x="612775" y="3992563"/>
          <p14:tracePt t="257095" x="650875" y="3967163"/>
          <p14:tracePt t="257103" x="687388" y="3967163"/>
          <p14:tracePt t="257109" x="725488" y="3941763"/>
          <p14:tracePt t="257118" x="763588" y="3929063"/>
          <p14:tracePt t="257125" x="812800" y="3916363"/>
          <p14:tracePt t="257133" x="863600" y="3905250"/>
          <p14:tracePt t="257142" x="925513" y="3892550"/>
          <p14:tracePt t="257149" x="976313" y="3879850"/>
          <p14:tracePt t="257157" x="1050925" y="3879850"/>
          <p14:tracePt t="257165" x="1112838" y="3867150"/>
          <p14:tracePt t="257173" x="1189038" y="3854450"/>
          <p14:tracePt t="257181" x="1289050" y="3841750"/>
          <p14:tracePt t="257189" x="1389063" y="3841750"/>
          <p14:tracePt t="257195" x="1476375" y="3829050"/>
          <p14:tracePt t="257203" x="1563688" y="3829050"/>
          <p14:tracePt t="257211" x="1625600" y="3829050"/>
          <p14:tracePt t="257220" x="1676400" y="3829050"/>
          <p14:tracePt t="257227" x="1725613" y="3829050"/>
          <p14:tracePt t="257235" x="1789113" y="3829050"/>
          <p14:tracePt t="257243" x="1838325" y="3816350"/>
          <p14:tracePt t="257251" x="1876425" y="3816350"/>
          <p14:tracePt t="257259" x="1901825" y="3816350"/>
          <p14:tracePt t="257269" x="1925638" y="3816350"/>
          <p14:tracePt t="257273" x="1951038" y="3816350"/>
          <p14:tracePt t="257281" x="1989138" y="3803650"/>
          <p14:tracePt t="257289" x="2038350" y="3803650"/>
          <p14:tracePt t="257297" x="2114550" y="3803650"/>
          <p14:tracePt t="257305" x="2201863" y="3803650"/>
          <p14:tracePt t="257313" x="2327275" y="3803650"/>
          <p14:tracePt t="257321" x="2451100" y="3803650"/>
          <p14:tracePt t="257329" x="2576513" y="3803650"/>
          <p14:tracePt t="257337" x="2689225" y="3803650"/>
          <p14:tracePt t="257345" x="2776538" y="3803650"/>
          <p14:tracePt t="257353" x="2852738" y="3803650"/>
          <p14:tracePt t="257359" x="2914650" y="3803650"/>
          <p14:tracePt t="257369" x="2963863" y="3803650"/>
          <p14:tracePt t="257375" x="3001963" y="3803650"/>
          <p14:tracePt t="257383" x="3040063" y="3803650"/>
          <p14:tracePt t="257391" x="3076575" y="3803650"/>
          <p14:tracePt t="257399" x="3114675" y="3803650"/>
          <p14:tracePt t="257407" x="3152775" y="3803650"/>
          <p14:tracePt t="257415" x="3214688" y="3803650"/>
          <p14:tracePt t="257423" x="3276600" y="3816350"/>
          <p14:tracePt t="257432" x="3352800" y="3816350"/>
          <p14:tracePt t="257439" x="3427413" y="3829050"/>
          <p14:tracePt t="257445" x="3514725" y="3841750"/>
          <p14:tracePt t="257453" x="3589338" y="3841750"/>
          <p14:tracePt t="257462" x="3652838" y="3854450"/>
          <p14:tracePt t="257470" x="3714750" y="3854450"/>
          <p14:tracePt t="257477" x="3765550" y="3854450"/>
          <p14:tracePt t="257486" x="3814763" y="3867150"/>
          <p14:tracePt t="257493" x="3865563" y="3867150"/>
          <p14:tracePt t="257502" x="3902075" y="3879850"/>
          <p14:tracePt t="257509" x="3927475" y="3879850"/>
          <p14:tracePt t="257518" x="3952875" y="3879850"/>
          <p14:tracePt t="257523" x="3965575" y="3892550"/>
          <p14:tracePt t="257531" x="3990975" y="3892550"/>
          <p14:tracePt t="257539" x="4002088" y="3892550"/>
          <p14:tracePt t="257547" x="4027488" y="3905250"/>
          <p14:tracePt t="257555" x="4040188" y="3905250"/>
          <p14:tracePt t="257563" x="4052888" y="3905250"/>
          <p14:tracePt t="257571" x="4078288" y="3905250"/>
          <p14:tracePt t="257579" x="4114800" y="3916363"/>
          <p14:tracePt t="257587" x="4152900" y="3916363"/>
          <p14:tracePt t="257595" x="4203700" y="3916363"/>
          <p14:tracePt t="257602" x="4252913" y="3916363"/>
          <p14:tracePt t="257609" x="4303713" y="3916363"/>
          <p14:tracePt t="257618" x="4340225" y="3916363"/>
          <p14:tracePt t="257625" x="4365625" y="3916363"/>
          <p14:tracePt t="257633" x="4378325" y="3916363"/>
          <p14:tracePt t="257641" x="4403725" y="3916363"/>
          <p14:tracePt t="257649" x="4452938" y="3916363"/>
          <p14:tracePt t="257657" x="4503738" y="3916363"/>
          <p14:tracePt t="257665" x="4591050" y="3916363"/>
          <p14:tracePt t="257673" x="4665663" y="3916363"/>
          <p14:tracePt t="257681" x="4727575" y="3916363"/>
          <p14:tracePt t="257687" x="4778375" y="3916363"/>
          <p14:tracePt t="257695" x="4829175" y="3916363"/>
          <p14:tracePt t="257703" x="4891088" y="3916363"/>
          <p14:tracePt t="257711" x="4965700" y="3916363"/>
          <p14:tracePt t="257720" x="5016500" y="3916363"/>
          <p14:tracePt t="257727" x="5078413" y="3916363"/>
          <p14:tracePt t="257736" x="5116513" y="3916363"/>
          <p14:tracePt t="257743" x="5141913" y="3916363"/>
          <p14:tracePt t="257752" x="5153025" y="3929063"/>
          <p14:tracePt t="257767" x="5165725" y="3929063"/>
          <p14:tracePt t="257775" x="5178425" y="3941763"/>
          <p14:tracePt t="257781" x="5203825" y="3941763"/>
          <p14:tracePt t="257789" x="5241925" y="3967163"/>
          <p14:tracePt t="257798" x="5291138" y="3979863"/>
          <p14:tracePt t="257805" x="5329238" y="3979863"/>
          <p14:tracePt t="257813" x="5365750" y="3979863"/>
          <p14:tracePt t="257821" x="5403850" y="3992563"/>
          <p14:tracePt t="257829" x="5429250" y="3992563"/>
          <p14:tracePt t="257845" x="5441950" y="4005263"/>
          <p14:tracePt t="257853" x="5454650" y="4017963"/>
          <p14:tracePt t="257859" x="5465763" y="4017963"/>
          <p14:tracePt t="257868" x="5465763" y="4029075"/>
          <p14:tracePt t="257875" x="5478463" y="4029075"/>
          <p14:tracePt t="257887" x="5478463" y="4041775"/>
          <p14:tracePt t="257891" x="5491163" y="4041775"/>
          <p14:tracePt t="257899" x="5491163" y="4067175"/>
          <p14:tracePt t="257907" x="5491163" y="4079875"/>
          <p14:tracePt t="257915" x="5491163" y="4105275"/>
          <p14:tracePt t="257923" x="5491163" y="4117975"/>
          <p14:tracePt t="257931" x="5491163" y="4129088"/>
          <p14:tracePt t="258018" x="5491163" y="4141788"/>
          <p14:tracePt t="258023" x="5491163" y="4154488"/>
          <p14:tracePt t="258032" x="5491163" y="4167188"/>
          <p14:tracePt t="258047" x="5491163" y="4192588"/>
          <p14:tracePt t="258056" x="5491163" y="4205288"/>
          <p14:tracePt t="258095" x="5491163" y="4217988"/>
          <p14:tracePt t="258109" x="5491163" y="4230688"/>
          <p14:tracePt t="258118" x="5491163" y="4241800"/>
          <p14:tracePt t="258125" x="5491163" y="4254500"/>
          <p14:tracePt t="258134" x="5491163" y="4267200"/>
          <p14:tracePt t="258141" x="5491163" y="4279900"/>
          <p14:tracePt t="258150" x="5478463" y="4292600"/>
          <p14:tracePt t="258157" x="5478463" y="4305300"/>
          <p14:tracePt t="258173" x="5478463" y="4318000"/>
          <p14:tracePt t="258227" x="5478463" y="4330700"/>
          <p14:tracePt t="258236" x="5465763" y="4330700"/>
          <p14:tracePt t="258244" x="5441950" y="4341813"/>
          <p14:tracePt t="258252" x="5403850" y="4354513"/>
          <p14:tracePt t="258259" x="5391150" y="4367213"/>
          <p14:tracePt t="258265" x="5365750" y="4379913"/>
          <p14:tracePt t="258273" x="5329238" y="4379913"/>
          <p14:tracePt t="258281" x="5303838" y="4379913"/>
          <p14:tracePt t="258289" x="5278438" y="4379913"/>
          <p14:tracePt t="258297" x="5253038" y="4379913"/>
          <p14:tracePt t="258305" x="5241925" y="4379913"/>
          <p14:tracePt t="258321" x="5229225" y="4379913"/>
          <p14:tracePt t="258337" x="5216525" y="4379913"/>
          <p14:tracePt t="258345" x="5141913" y="4379913"/>
          <p14:tracePt t="258352" x="5029200" y="4379913"/>
          <p14:tracePt t="258359" x="4891088" y="4379913"/>
          <p14:tracePt t="258367" x="4778375" y="4379913"/>
          <p14:tracePt t="258375" x="4678363" y="4379913"/>
          <p14:tracePt t="258383" x="4565650" y="4379913"/>
          <p14:tracePt t="258391" x="4491038" y="4379913"/>
          <p14:tracePt t="258399" x="4416425" y="4392613"/>
          <p14:tracePt t="258407" x="4365625" y="4392613"/>
          <p14:tracePt t="258415" x="4327525" y="4392613"/>
          <p14:tracePt t="258423" x="4303713" y="4392613"/>
          <p14:tracePt t="258431" x="4291013" y="4392613"/>
          <p14:tracePt t="258437" x="4265613" y="4392613"/>
          <p14:tracePt t="258445" x="4227513" y="4392613"/>
          <p14:tracePt t="258453" x="4152900" y="4392613"/>
          <p14:tracePt t="258461" x="4052888" y="4392613"/>
          <p14:tracePt t="258470" x="3914775" y="4392613"/>
          <p14:tracePt t="258477" x="3778250" y="4392613"/>
          <p14:tracePt t="258485" x="3652838" y="4379913"/>
          <p14:tracePt t="258493" x="3502025" y="4379913"/>
          <p14:tracePt t="258502" x="3365500" y="4367213"/>
          <p14:tracePt t="258509" x="3252788" y="4367213"/>
          <p14:tracePt t="258515" x="3165475" y="4367213"/>
          <p14:tracePt t="258523" x="3101975" y="4367213"/>
          <p14:tracePt t="258531" x="3027363" y="4367213"/>
          <p14:tracePt t="258539" x="2963863" y="4379913"/>
          <p14:tracePt t="258547" x="2901950" y="4379913"/>
          <p14:tracePt t="258555" x="2827338" y="4392613"/>
          <p14:tracePt t="258563" x="2752725" y="4392613"/>
          <p14:tracePt t="258571" x="2676525" y="4392613"/>
          <p14:tracePt t="258579" x="2614613" y="4392613"/>
          <p14:tracePt t="258587" x="2563813" y="4392613"/>
          <p14:tracePt t="258595" x="2514600" y="4392613"/>
          <p14:tracePt t="258602" x="2439988" y="4392613"/>
          <p14:tracePt t="258609" x="2376488" y="4392613"/>
          <p14:tracePt t="258618" x="2314575" y="4392613"/>
          <p14:tracePt t="258625" x="2263775" y="4392613"/>
          <p14:tracePt t="258633" x="2227263" y="4392613"/>
          <p14:tracePt t="258641" x="2189163" y="4392613"/>
          <p14:tracePt t="258650" x="2176463" y="4392613"/>
          <p14:tracePt t="258657" x="2163763" y="4392613"/>
          <p14:tracePt t="258735" x="2151063" y="4392613"/>
          <p14:tracePt t="258752" x="2076450" y="4392613"/>
          <p14:tracePt t="258759" x="2001838" y="4392613"/>
          <p14:tracePt t="258765" x="1914525" y="4392613"/>
          <p14:tracePt t="258773" x="1851025" y="4392613"/>
          <p14:tracePt t="258781" x="1801813" y="4405313"/>
          <p14:tracePt t="258789" x="1763713" y="4405313"/>
          <p14:tracePt t="258797" x="1751013" y="4405313"/>
          <p14:tracePt t="258813" x="1738313" y="4405313"/>
          <p14:tracePt t="258867" x="1714500" y="4405313"/>
          <p14:tracePt t="258875" x="1676400" y="4405313"/>
          <p14:tracePt t="258883" x="1638300" y="4405313"/>
          <p14:tracePt t="258903" x="1563688" y="4405313"/>
          <p14:tracePt t="258907" x="1550988" y="4405313"/>
          <p14:tracePt t="259110" x="1463675" y="4418013"/>
          <p14:tracePt t="259118" x="1363663" y="4418013"/>
          <p14:tracePt t="259126" x="1263650" y="4430713"/>
          <p14:tracePt t="259133" x="1212850" y="4430713"/>
          <p14:tracePt t="259142" x="1176338" y="4430713"/>
          <p14:tracePt t="259149" x="1163638" y="4430713"/>
          <p14:tracePt t="259165" x="1138238" y="4430713"/>
          <p14:tracePt t="259173" x="1125538" y="4418013"/>
          <p14:tracePt t="259181" x="1100138" y="4418013"/>
          <p14:tracePt t="259190" x="1089025" y="4418013"/>
          <p14:tracePt t="259195" x="1063625" y="4405313"/>
          <p14:tracePt t="259203" x="1050925" y="4392613"/>
          <p14:tracePt t="259211" x="1038225" y="4392613"/>
          <p14:tracePt t="259220" x="1025525" y="4392613"/>
          <p14:tracePt t="259235" x="1012825" y="4392613"/>
          <p14:tracePt t="259383" x="1050925" y="4418013"/>
          <p14:tracePt t="259391" x="1125538" y="4443413"/>
          <p14:tracePt t="259399" x="1238250" y="4454525"/>
          <p14:tracePt t="259408" x="1401763" y="4467225"/>
          <p14:tracePt t="259416" x="1563688" y="4479925"/>
          <p14:tracePt t="259423" x="1725613" y="4492625"/>
          <p14:tracePt t="259431" x="1889125" y="4492625"/>
          <p14:tracePt t="259437" x="2063750" y="4505325"/>
          <p14:tracePt t="259445" x="2214563" y="4530725"/>
          <p14:tracePt t="259453" x="2376488" y="4530725"/>
          <p14:tracePt t="259462" x="2527300" y="4530725"/>
          <p14:tracePt t="259470" x="2676525" y="4530725"/>
          <p14:tracePt t="259477" x="2840038" y="4530725"/>
          <p14:tracePt t="259485" x="2989263" y="4543425"/>
          <p14:tracePt t="259493" x="3114675" y="4543425"/>
          <p14:tracePt t="259502" x="3252788" y="4554538"/>
          <p14:tracePt t="259509" x="3365500" y="4567238"/>
          <p14:tracePt t="259518" x="3478213" y="4579938"/>
          <p14:tracePt t="259523" x="3578225" y="4579938"/>
          <p14:tracePt t="259531" x="3640138" y="4579938"/>
          <p14:tracePt t="259539" x="3678238" y="4579938"/>
          <p14:tracePt t="259547" x="3714750" y="4579938"/>
          <p14:tracePt t="259555" x="3727450" y="4579938"/>
          <p14:tracePt t="259634" x="3714750" y="4579938"/>
          <p14:tracePt t="259641" x="3652838" y="4579938"/>
          <p14:tracePt t="259649" x="3540125" y="4567238"/>
          <p14:tracePt t="259657" x="3389313" y="4554538"/>
          <p14:tracePt t="259665" x="3227388" y="4530725"/>
          <p14:tracePt t="259673" x="3052763" y="4530725"/>
          <p14:tracePt t="259681" x="2901950" y="4518025"/>
          <p14:tracePt t="259687" x="2763838" y="4505325"/>
          <p14:tracePt t="259695" x="2651125" y="4492625"/>
          <p14:tracePt t="259703" x="2563813" y="4479925"/>
          <p14:tracePt t="259711" x="2463800" y="4467225"/>
          <p14:tracePt t="259720" x="2351088" y="4454525"/>
          <p14:tracePt t="259727" x="2251075" y="4443413"/>
          <p14:tracePt t="259736" x="2163763" y="4430713"/>
          <p14:tracePt t="259743" x="2089150" y="4430713"/>
          <p14:tracePt t="259752" x="1976438" y="4418013"/>
          <p14:tracePt t="259759" x="1901825" y="4418013"/>
          <p14:tracePt t="259768" x="1825625" y="4405313"/>
          <p14:tracePt t="259773" x="1776413" y="4405313"/>
          <p14:tracePt t="259781" x="1738313" y="4405313"/>
          <p14:tracePt t="259789" x="1701800" y="4405313"/>
          <p14:tracePt t="259798" x="1663700" y="4405313"/>
          <p14:tracePt t="259805" x="1638300" y="4405313"/>
          <p14:tracePt t="259813" x="1612900" y="4392613"/>
          <p14:tracePt t="259821" x="1589088" y="4392613"/>
          <p14:tracePt t="259829" x="1550988" y="4392613"/>
          <p14:tracePt t="259837" x="1501775" y="4392613"/>
          <p14:tracePt t="259845" x="1463675" y="4392613"/>
          <p14:tracePt t="259853" x="1425575" y="4379913"/>
          <p14:tracePt t="259859" x="1412875" y="4379913"/>
          <p14:tracePt t="259868" x="1389063" y="4379913"/>
          <p14:tracePt t="259875" x="1363663" y="4379913"/>
          <p14:tracePt t="259886" x="1325563" y="4367213"/>
          <p14:tracePt t="259891" x="1276350" y="4367213"/>
          <p14:tracePt t="259899" x="1238250" y="4367213"/>
          <p14:tracePt t="259907" x="1200150" y="4367213"/>
          <p14:tracePt t="259915" x="1163638" y="4367213"/>
          <p14:tracePt t="259923" x="1138238" y="4367213"/>
          <p14:tracePt t="259929" x="1089025" y="4367213"/>
          <p14:tracePt t="259937" x="1063625" y="4367213"/>
          <p14:tracePt t="259945" x="1050925" y="4367213"/>
          <p14:tracePt t="259953" x="1025525" y="4367213"/>
          <p14:tracePt t="259961" x="1000125" y="4367213"/>
          <p14:tracePt t="259970" x="987425" y="4367213"/>
          <p14:tracePt t="259977" x="950913" y="4367213"/>
          <p14:tracePt t="259985" x="912813" y="4354513"/>
          <p14:tracePt t="259993" x="876300" y="4354513"/>
          <p14:tracePt t="260002" x="838200" y="4354513"/>
          <p14:tracePt t="260009" x="825500" y="4354513"/>
          <p14:tracePt t="260015" x="812800" y="4354513"/>
          <p14:tracePt t="260095" x="825500" y="4354513"/>
          <p14:tracePt t="260104" x="887413" y="4354513"/>
          <p14:tracePt t="260110" x="938213" y="4354513"/>
          <p14:tracePt t="260118" x="963613" y="4354513"/>
          <p14:tracePt t="260125" x="987425" y="4354513"/>
          <p14:tracePt t="260134" x="1000125" y="4354513"/>
          <p14:tracePt t="260141" x="1025525" y="4354513"/>
          <p14:tracePt t="260149" x="1063625" y="4354513"/>
          <p14:tracePt t="260157" x="1089025" y="4354513"/>
          <p14:tracePt t="260165" x="1150938" y="4354513"/>
          <p14:tracePt t="260173" x="1225550" y="4354513"/>
          <p14:tracePt t="260179" x="1312863" y="4367213"/>
          <p14:tracePt t="260187" x="1389063" y="4379913"/>
          <p14:tracePt t="260195" x="1501775" y="4392613"/>
          <p14:tracePt t="260203" x="1601788" y="4405313"/>
          <p14:tracePt t="260211" x="1725613" y="4418013"/>
          <p14:tracePt t="260220" x="1863725" y="4430713"/>
          <p14:tracePt t="260227" x="2038350" y="4430713"/>
          <p14:tracePt t="260236" x="2214563" y="4430713"/>
          <p14:tracePt t="260243" x="2389188" y="4430713"/>
          <p14:tracePt t="260252" x="2540000" y="4418013"/>
          <p14:tracePt t="260259" x="2676525" y="4418013"/>
          <p14:tracePt t="260265" x="2776538" y="4418013"/>
          <p14:tracePt t="260273" x="2840038" y="4418013"/>
          <p14:tracePt t="260281" x="2901950" y="4418013"/>
          <p14:tracePt t="260289" x="2963863" y="4418013"/>
          <p14:tracePt t="260297" x="3040063" y="4418013"/>
          <p14:tracePt t="260305" x="3152775" y="4405313"/>
          <p14:tracePt t="260313" x="3265488" y="4405313"/>
          <p14:tracePt t="260321" x="3376613" y="4405313"/>
          <p14:tracePt t="260329" x="3478213" y="4392613"/>
          <p14:tracePt t="260337" x="3552825" y="4392613"/>
          <p14:tracePt t="260345" x="3602038" y="4392613"/>
          <p14:tracePt t="260352" x="3614738" y="4392613"/>
          <p14:tracePt t="260359" x="3627438" y="4392613"/>
          <p14:tracePt t="260423" x="3514725" y="4405313"/>
          <p14:tracePt t="260431" x="3402013" y="4405313"/>
          <p14:tracePt t="260437" x="3289300" y="4405313"/>
          <p14:tracePt t="260445" x="3176588" y="4405313"/>
          <p14:tracePt t="260454" x="3076575" y="4405313"/>
          <p14:tracePt t="260461" x="2976563" y="4405313"/>
          <p14:tracePt t="260470" x="2852738" y="4405313"/>
          <p14:tracePt t="260477" x="2714625" y="4418013"/>
          <p14:tracePt t="260485" x="2576513" y="4418013"/>
          <p14:tracePt t="260493" x="2451100" y="4418013"/>
          <p14:tracePt t="260502" x="2327275" y="4418013"/>
          <p14:tracePt t="260509" x="2227263" y="4418013"/>
          <p14:tracePt t="260518" x="2138363" y="4418013"/>
          <p14:tracePt t="260523" x="2076450" y="4405313"/>
          <p14:tracePt t="260531" x="2051050" y="4405313"/>
          <p14:tracePt t="260539" x="2025650" y="4405313"/>
          <p14:tracePt t="260547" x="2014538" y="4405313"/>
          <p14:tracePt t="260555" x="2001838" y="4405313"/>
          <p14:tracePt t="260563" x="1989138" y="4405313"/>
          <p14:tracePt t="260649" x="2025650" y="4405313"/>
          <p14:tracePt t="260657" x="2138363" y="4405313"/>
          <p14:tracePt t="260665" x="2263775" y="4405313"/>
          <p14:tracePt t="260673" x="2376488" y="4418013"/>
          <p14:tracePt t="260681" x="2501900" y="4430713"/>
          <p14:tracePt t="260687" x="2601913" y="4430713"/>
          <p14:tracePt t="260695" x="2689225" y="4430713"/>
          <p14:tracePt t="260703" x="2789238" y="4430713"/>
          <p14:tracePt t="260711" x="2876550" y="4430713"/>
          <p14:tracePt t="260720" x="2927350" y="4430713"/>
          <p14:tracePt t="260727" x="2976563" y="4430713"/>
          <p14:tracePt t="260736" x="3014663" y="4430713"/>
          <p14:tracePt t="260743" x="3052763" y="4443413"/>
          <p14:tracePt t="260753" x="3065463" y="4443413"/>
          <p14:tracePt t="260759" x="3076575" y="4454525"/>
          <p14:tracePt t="260773" x="3089275" y="4454525"/>
          <p14:tracePt t="260781" x="3089275" y="4467225"/>
          <p14:tracePt t="260789" x="3101975" y="4467225"/>
          <p14:tracePt t="260797" x="3101975" y="4479925"/>
          <p14:tracePt t="261736" x="3114675" y="4479925"/>
          <p14:tracePt t="261752" x="3240088" y="4492625"/>
          <p14:tracePt t="261759" x="3376613" y="4505325"/>
          <p14:tracePt t="261765" x="3527425" y="4530725"/>
          <p14:tracePt t="261773" x="3652838" y="4543425"/>
          <p14:tracePt t="261781" x="3752850" y="4554538"/>
          <p14:tracePt t="261789" x="3827463" y="4554538"/>
          <p14:tracePt t="261798" x="3890963" y="4579938"/>
          <p14:tracePt t="261805" x="3940175" y="4605338"/>
          <p14:tracePt t="261813" x="3978275" y="4618038"/>
          <p14:tracePt t="261822" x="4014788" y="4643438"/>
          <p14:tracePt t="261829" x="4027488" y="4643438"/>
          <p14:tracePt t="261837" x="4052888" y="4656138"/>
          <p14:tracePt t="261845" x="4065588" y="4679950"/>
          <p14:tracePt t="261852" x="4090988" y="4705350"/>
          <p14:tracePt t="261859" x="4103688" y="4743450"/>
          <p14:tracePt t="261868" x="4103688" y="4768850"/>
          <p14:tracePt t="261875" x="4103688" y="4805363"/>
          <p14:tracePt t="261886" x="4103688" y="4830763"/>
          <p14:tracePt t="261891" x="4103688" y="4868863"/>
          <p14:tracePt t="261899" x="4103688" y="4905375"/>
          <p14:tracePt t="261907" x="4103688" y="4930775"/>
          <p14:tracePt t="261915" x="4103688" y="4956175"/>
          <p14:tracePt t="261923" x="4103688" y="4981575"/>
          <p14:tracePt t="261931" x="4090988" y="5005388"/>
          <p14:tracePt t="261937" x="4052888" y="5030788"/>
          <p14:tracePt t="261945" x="3978275" y="5043488"/>
          <p14:tracePt t="261953" x="3878263" y="5068888"/>
          <p14:tracePt t="261961" x="3740150" y="5068888"/>
          <p14:tracePt t="261970" x="3578225" y="5105400"/>
          <p14:tracePt t="261977" x="3402013" y="5118100"/>
          <p14:tracePt t="261986" x="3227388" y="5143500"/>
          <p14:tracePt t="261993" x="3076575" y="5156200"/>
          <p14:tracePt t="262002" x="2940050" y="5156200"/>
          <p14:tracePt t="262009" x="2827338" y="5156200"/>
          <p14:tracePt t="262015" x="2740025" y="5156200"/>
          <p14:tracePt t="262023" x="2701925" y="5156200"/>
          <p14:tracePt t="262031" x="2689225" y="5156200"/>
          <p14:tracePt t="262039" x="2689225" y="5143500"/>
          <p14:tracePt t="262055" x="2689225" y="5130800"/>
          <p14:tracePt t="262079" x="2663825" y="5105400"/>
          <p14:tracePt t="262087" x="2640013" y="5092700"/>
          <p14:tracePt t="262095" x="2589213" y="5068888"/>
          <p14:tracePt t="262101" x="2540000" y="5043488"/>
          <p14:tracePt t="262109" x="2463800" y="5030788"/>
          <p14:tracePt t="262118" x="2389188" y="5005388"/>
          <p14:tracePt t="262125" x="2314575" y="4992688"/>
          <p14:tracePt t="262134" x="2238375" y="4981575"/>
          <p14:tracePt t="262141" x="2176463" y="4981575"/>
          <p14:tracePt t="262149" x="2127250" y="4981575"/>
          <p14:tracePt t="262157" x="2051050" y="4981575"/>
          <p14:tracePt t="262165" x="1989138" y="4981575"/>
          <p14:tracePt t="262173" x="1914525" y="4992688"/>
          <p14:tracePt t="262179" x="1851025" y="4992688"/>
          <p14:tracePt t="262187" x="1776413" y="4992688"/>
          <p14:tracePt t="262195" x="1689100" y="4981575"/>
          <p14:tracePt t="262203" x="1563688" y="4968875"/>
          <p14:tracePt t="262211" x="1450975" y="4956175"/>
          <p14:tracePt t="262220" x="1350963" y="4956175"/>
          <p14:tracePt t="262227" x="1212850" y="4930775"/>
          <p14:tracePt t="262235" x="1112838" y="4930775"/>
          <p14:tracePt t="262243" x="1025525" y="4930775"/>
          <p14:tracePt t="262252" x="963613" y="4918075"/>
          <p14:tracePt t="262257" x="925513" y="4905375"/>
          <p14:tracePt t="262265" x="912813" y="4905375"/>
          <p14:tracePt t="262273" x="900113" y="4905375"/>
          <p14:tracePt t="262281" x="887413" y="4905375"/>
          <p14:tracePt t="262290" x="887413" y="4892675"/>
          <p14:tracePt t="262297" x="876300" y="4879975"/>
          <p14:tracePt t="262305" x="863600" y="4856163"/>
          <p14:tracePt t="262313" x="838200" y="4843463"/>
          <p14:tracePt t="262321" x="825500" y="4818063"/>
          <p14:tracePt t="262329" x="812800" y="4818063"/>
          <p14:tracePt t="262337" x="800100" y="4805363"/>
          <p14:tracePt t="262343" x="800100" y="4792663"/>
          <p14:tracePt t="262352" x="800100" y="4779963"/>
          <p14:tracePt t="262359" x="800100" y="4768850"/>
          <p14:tracePt t="262368" x="825500" y="4756150"/>
          <p14:tracePt t="262375" x="863600" y="4730750"/>
          <p14:tracePt t="262383" x="925513" y="4718050"/>
          <p14:tracePt t="262391" x="1000125" y="4705350"/>
          <p14:tracePt t="262399" x="1076325" y="4679950"/>
          <p14:tracePt t="262407" x="1125538" y="4667250"/>
          <p14:tracePt t="262415" x="1176338" y="4643438"/>
          <p14:tracePt t="262423" x="1212850" y="4630738"/>
          <p14:tracePt t="262429" x="1250950" y="4618038"/>
          <p14:tracePt t="262437" x="1263650" y="4592638"/>
          <p14:tracePt t="262445" x="1263650" y="4579938"/>
          <p14:tracePt t="262453" x="1276350" y="4554538"/>
          <p14:tracePt t="262461" x="1289050" y="4543425"/>
          <p14:tracePt t="262470" x="1300163" y="4518025"/>
          <p14:tracePt t="262477" x="1312863" y="4492625"/>
          <p14:tracePt t="262486" x="1325563" y="4479925"/>
          <p14:tracePt t="262493" x="1338263" y="4454525"/>
          <p14:tracePt t="262502" x="1376363" y="4430713"/>
          <p14:tracePt t="262509" x="1412875" y="4405313"/>
          <p14:tracePt t="262515" x="1450975" y="4379913"/>
          <p14:tracePt t="262523" x="1501775" y="4354513"/>
          <p14:tracePt t="262531" x="1550988" y="4341813"/>
          <p14:tracePt t="262539" x="1601788" y="4330700"/>
          <p14:tracePt t="262547" x="1651000" y="4318000"/>
          <p14:tracePt t="262555" x="1714500" y="4318000"/>
          <p14:tracePt t="262563" x="1776413" y="4305300"/>
          <p14:tracePt t="262571" x="1825625" y="4305300"/>
          <p14:tracePt t="262579" x="1876425" y="4305300"/>
          <p14:tracePt t="262587" x="1914525" y="4305300"/>
          <p14:tracePt t="262593" x="1963738" y="4305300"/>
          <p14:tracePt t="262602" x="2014538" y="4305300"/>
          <p14:tracePt t="262609" x="2063750" y="4305300"/>
          <p14:tracePt t="262618" x="2101850" y="4305300"/>
          <p14:tracePt t="262625" x="2138363" y="4305300"/>
          <p14:tracePt t="262633" x="2189163" y="4305300"/>
          <p14:tracePt t="262641" x="2251075" y="4305300"/>
          <p14:tracePt t="262649" x="2314575" y="4305300"/>
          <p14:tracePt t="262657" x="2351088" y="4318000"/>
          <p14:tracePt t="262665" x="2414588" y="4341813"/>
          <p14:tracePt t="262673" x="2451100" y="4367213"/>
          <p14:tracePt t="262679" x="2476500" y="4379913"/>
          <p14:tracePt t="262687" x="2514600" y="4392613"/>
          <p14:tracePt t="262695" x="2540000" y="4405313"/>
          <p14:tracePt t="262703" x="2551113" y="4405313"/>
          <p14:tracePt t="262711" x="2563813" y="4418013"/>
          <p14:tracePt t="262720" x="2576513" y="4430713"/>
          <p14:tracePt t="262727" x="2576513" y="4443413"/>
          <p14:tracePt t="262736" x="2589213" y="4454525"/>
          <p14:tracePt t="262743" x="2601913" y="4467225"/>
          <p14:tracePt t="262752" x="2601913" y="4492625"/>
          <p14:tracePt t="262759" x="2614613" y="4543425"/>
          <p14:tracePt t="262765" x="2614613" y="4579938"/>
          <p14:tracePt t="262773" x="2627313" y="4618038"/>
          <p14:tracePt t="262781" x="2640013" y="4643438"/>
          <p14:tracePt t="262789" x="2640013" y="4667250"/>
          <p14:tracePt t="262797" x="2640013" y="4679950"/>
          <p14:tracePt t="262806" x="2640013" y="4692650"/>
          <p14:tracePt t="262813" x="2640013" y="4705350"/>
          <p14:tracePt t="262821" x="2640013" y="4743450"/>
          <p14:tracePt t="262829" x="2640013" y="4768850"/>
          <p14:tracePt t="262837" x="2640013" y="4792663"/>
          <p14:tracePt t="262843" x="2640013" y="4818063"/>
          <p14:tracePt t="262859" x="2640013" y="4843463"/>
          <p14:tracePt t="262868" x="2640013" y="4868863"/>
          <p14:tracePt t="262875" x="2640013" y="4879975"/>
          <p14:tracePt t="262886" x="2627313" y="4905375"/>
          <p14:tracePt t="262891" x="2627313" y="4918075"/>
          <p14:tracePt t="262961" x="2614613" y="4930775"/>
          <p14:tracePt t="262970" x="2576513" y="4943475"/>
          <p14:tracePt t="262977" x="2514600" y="4943475"/>
          <p14:tracePt t="262985" x="2439988" y="4956175"/>
          <p14:tracePt t="262993" x="2351088" y="4956175"/>
          <p14:tracePt t="263002" x="2276475" y="4956175"/>
          <p14:tracePt t="263007" x="2227263" y="4956175"/>
          <p14:tracePt t="263016" x="2176463" y="4956175"/>
          <p14:tracePt t="263023" x="2127250" y="4956175"/>
          <p14:tracePt t="263031" x="2089150" y="4956175"/>
          <p14:tracePt t="263040" x="2038350" y="4956175"/>
          <p14:tracePt t="263047" x="2001838" y="4956175"/>
          <p14:tracePt t="263055" x="1951038" y="4943475"/>
          <p14:tracePt t="263063" x="1889125" y="4943475"/>
          <p14:tracePt t="263071" x="1825625" y="4943475"/>
          <p14:tracePt t="263079" x="1751013" y="4930775"/>
          <p14:tracePt t="263087" x="1663700" y="4918075"/>
          <p14:tracePt t="263093" x="1563688" y="4905375"/>
          <p14:tracePt t="263102" x="1489075" y="4905375"/>
          <p14:tracePt t="263109" x="1425575" y="4905375"/>
          <p14:tracePt t="263118" x="1363663" y="4892675"/>
          <p14:tracePt t="263125" x="1312863" y="4879975"/>
          <p14:tracePt t="263133" x="1263650" y="4868863"/>
          <p14:tracePt t="263142" x="1225550" y="4868863"/>
          <p14:tracePt t="263149" x="1176338" y="4868863"/>
          <p14:tracePt t="263157" x="1138238" y="4856163"/>
          <p14:tracePt t="263165" x="1089025" y="4843463"/>
          <p14:tracePt t="263173" x="1050925" y="4843463"/>
          <p14:tracePt t="263179" x="1000125" y="4830763"/>
          <p14:tracePt t="263187" x="963613" y="4818063"/>
          <p14:tracePt t="263195" x="938213" y="4805363"/>
          <p14:tracePt t="263203" x="900113" y="4792663"/>
          <p14:tracePt t="263211" x="876300" y="4779963"/>
          <p14:tracePt t="263221" x="850900" y="4768850"/>
          <p14:tracePt t="263227" x="838200" y="4756150"/>
          <p14:tracePt t="263236" x="812800" y="4730750"/>
          <p14:tracePt t="263252" x="800100" y="4718050"/>
          <p14:tracePt t="263259" x="800100" y="4692650"/>
          <p14:tracePt t="263265" x="812800" y="4679950"/>
          <p14:tracePt t="263273" x="838200" y="4656138"/>
          <p14:tracePt t="263281" x="887413" y="4643438"/>
          <p14:tracePt t="263289" x="950913" y="4630738"/>
          <p14:tracePt t="263297" x="1025525" y="4605338"/>
          <p14:tracePt t="263305" x="1125538" y="4592638"/>
          <p14:tracePt t="263313" x="1212850" y="4579938"/>
          <p14:tracePt t="263321" x="1312863" y="4567238"/>
          <p14:tracePt t="263329" x="1425575" y="4554538"/>
          <p14:tracePt t="263337" x="1512888" y="4543425"/>
          <p14:tracePt t="263343" x="1612900" y="4530725"/>
          <p14:tracePt t="263352" x="1689100" y="4505325"/>
          <p14:tracePt t="263359" x="1763713" y="4492625"/>
          <p14:tracePt t="263369" x="1838325" y="4479925"/>
          <p14:tracePt t="263375" x="1889125" y="4467225"/>
          <p14:tracePt t="263383" x="1938338" y="4454525"/>
          <p14:tracePt t="263391" x="1963738" y="4454525"/>
          <p14:tracePt t="263399" x="1989138" y="4454525"/>
          <p14:tracePt t="263415" x="2001838" y="4454525"/>
          <p14:tracePt t="263423" x="2025650" y="4454525"/>
          <p14:tracePt t="263429" x="2063750" y="4467225"/>
          <p14:tracePt t="263437" x="2114550" y="4479925"/>
          <p14:tracePt t="263445" x="2176463" y="4492625"/>
          <p14:tracePt t="263453" x="2238375" y="4518025"/>
          <p14:tracePt t="263461" x="2289175" y="4530725"/>
          <p14:tracePt t="263470" x="2314575" y="4554538"/>
          <p14:tracePt t="263478" x="2338388" y="4567238"/>
          <p14:tracePt t="263485" x="2363788" y="4592638"/>
          <p14:tracePt t="263493" x="2389188" y="4605338"/>
          <p14:tracePt t="263501" x="2414588" y="4630738"/>
          <p14:tracePt t="263509" x="2427288" y="4656138"/>
          <p14:tracePt t="263515" x="2439988" y="4679950"/>
          <p14:tracePt t="263523" x="2451100" y="4705350"/>
          <p14:tracePt t="263531" x="2463800" y="4743450"/>
          <p14:tracePt t="263539" x="2463800" y="4768850"/>
          <p14:tracePt t="263547" x="2476500" y="4792663"/>
          <p14:tracePt t="263555" x="2476500" y="4818063"/>
          <p14:tracePt t="263563" x="2476500" y="4856163"/>
          <p14:tracePt t="263571" x="2476500" y="4892675"/>
          <p14:tracePt t="263579" x="2476500" y="4905375"/>
          <p14:tracePt t="263587" x="2476500" y="4930775"/>
          <p14:tracePt t="263593" x="2476500" y="4943475"/>
          <p14:tracePt t="263602" x="2476500" y="4956175"/>
          <p14:tracePt t="263609" x="2476500" y="4968875"/>
          <p14:tracePt t="263618" x="2476500" y="4981575"/>
          <p14:tracePt t="263625" x="2476500" y="4992688"/>
          <p14:tracePt t="263633" x="2476500" y="5005388"/>
          <p14:tracePt t="263641" x="2476500" y="5018088"/>
          <p14:tracePt t="263649" x="2451100" y="5043488"/>
          <p14:tracePt t="263657" x="2427288" y="5043488"/>
          <p14:tracePt t="263665" x="2389188" y="5056188"/>
          <p14:tracePt t="263673" x="2338388" y="5056188"/>
          <p14:tracePt t="263679" x="2301875" y="5068888"/>
          <p14:tracePt t="263687" x="2276475" y="5068888"/>
          <p14:tracePt t="263695" x="2238375" y="5068888"/>
          <p14:tracePt t="263703" x="2201863" y="5068888"/>
          <p14:tracePt t="263711" x="2138363" y="5068888"/>
          <p14:tracePt t="263720" x="2076450" y="5068888"/>
          <p14:tracePt t="263727" x="2001838" y="5068888"/>
          <p14:tracePt t="263735" x="1925638" y="5068888"/>
          <p14:tracePt t="263743" x="1838325" y="5068888"/>
          <p14:tracePt t="263752" x="1751013" y="5056188"/>
          <p14:tracePt t="263760" x="1663700" y="5056188"/>
          <p14:tracePt t="263765" x="1589088" y="5043488"/>
          <p14:tracePt t="263773" x="1525588" y="5030788"/>
          <p14:tracePt t="263781" x="1476375" y="5018088"/>
          <p14:tracePt t="263789" x="1450975" y="5005388"/>
          <p14:tracePt t="263798" x="1412875" y="5005388"/>
          <p14:tracePt t="263805" x="1401763" y="4992688"/>
          <p14:tracePt t="263813" x="1376363" y="4981575"/>
          <p14:tracePt t="263821" x="1350963" y="4956175"/>
          <p14:tracePt t="263829" x="1312863" y="4943475"/>
          <p14:tracePt t="263837" x="1276350" y="4930775"/>
          <p14:tracePt t="263843" x="1238250" y="4918075"/>
          <p14:tracePt t="263852" x="1200150" y="4892675"/>
          <p14:tracePt t="263859" x="1163638" y="4879975"/>
          <p14:tracePt t="263868" x="1125538" y="4856163"/>
          <p14:tracePt t="263875" x="1089025" y="4830763"/>
          <p14:tracePt t="263886" x="1063625" y="4818063"/>
          <p14:tracePt t="263891" x="1038225" y="4792663"/>
          <p14:tracePt t="263899" x="1012825" y="4768850"/>
          <p14:tracePt t="263907" x="1000125" y="4743450"/>
          <p14:tracePt t="263915" x="1000125" y="4730750"/>
          <p14:tracePt t="263923" x="1000125" y="4705350"/>
          <p14:tracePt t="263929" x="1000125" y="4679950"/>
          <p14:tracePt t="263937" x="1000125" y="4656138"/>
          <p14:tracePt t="263945" x="1012825" y="4643438"/>
          <p14:tracePt t="263953" x="1025525" y="4630738"/>
          <p14:tracePt t="263961" x="1063625" y="4605338"/>
          <p14:tracePt t="263970" x="1112838" y="4592638"/>
          <p14:tracePt t="263977" x="1189038" y="4567238"/>
          <p14:tracePt t="263986" x="1289050" y="4543425"/>
          <p14:tracePt t="263993" x="1389063" y="4505325"/>
          <p14:tracePt t="264001" x="1476375" y="4492625"/>
          <p14:tracePt t="264007" x="1563688" y="4467225"/>
          <p14:tracePt t="264015" x="1651000" y="4454525"/>
          <p14:tracePt t="264023" x="1738313" y="4443413"/>
          <p14:tracePt t="264031" x="1801813" y="4443413"/>
          <p14:tracePt t="264039" x="1863725" y="4443413"/>
          <p14:tracePt t="264047" x="1914525" y="4443413"/>
          <p14:tracePt t="264055" x="1976438" y="4443413"/>
          <p14:tracePt t="264063" x="2038350" y="4443413"/>
          <p14:tracePt t="264071" x="2127250" y="4454525"/>
          <p14:tracePt t="264079" x="2227263" y="4467225"/>
          <p14:tracePt t="264087" x="2314575" y="4467225"/>
          <p14:tracePt t="264093" x="2401888" y="4492625"/>
          <p14:tracePt t="264102" x="2463800" y="4505325"/>
          <p14:tracePt t="264109" x="2527300" y="4530725"/>
          <p14:tracePt t="264118" x="2589213" y="4543425"/>
          <p14:tracePt t="264125" x="2651125" y="4567238"/>
          <p14:tracePt t="264134" x="2740025" y="4592638"/>
          <p14:tracePt t="264141" x="2801938" y="4605338"/>
          <p14:tracePt t="264149" x="2852738" y="4630738"/>
          <p14:tracePt t="264157" x="2901950" y="4643438"/>
          <p14:tracePt t="264165" x="2940050" y="4667250"/>
          <p14:tracePt t="264173" x="2963863" y="4692650"/>
          <p14:tracePt t="264179" x="2989263" y="4705350"/>
          <p14:tracePt t="264187" x="2989263" y="4730750"/>
          <p14:tracePt t="264195" x="2989263" y="4743450"/>
          <p14:tracePt t="264203" x="2989263" y="4779963"/>
          <p14:tracePt t="264211" x="2989263" y="4818063"/>
          <p14:tracePt t="264220" x="2989263" y="4843463"/>
          <p14:tracePt t="264227" x="2989263" y="4879975"/>
          <p14:tracePt t="264236" x="2989263" y="4905375"/>
          <p14:tracePt t="264243" x="2989263" y="4918075"/>
          <p14:tracePt t="264252" x="2976563" y="4943475"/>
          <p14:tracePt t="264259" x="2976563" y="4968875"/>
          <p14:tracePt t="264265" x="2976563" y="4992688"/>
          <p14:tracePt t="264273" x="2952750" y="5018088"/>
          <p14:tracePt t="264281" x="2901950" y="5043488"/>
          <p14:tracePt t="264289" x="2801938" y="5056188"/>
          <p14:tracePt t="264297" x="2714625" y="5081588"/>
          <p14:tracePt t="264305" x="2627313" y="5092700"/>
          <p14:tracePt t="264313" x="2540000" y="5105400"/>
          <p14:tracePt t="264321" x="2451100" y="5130800"/>
          <p14:tracePt t="264329" x="2363788" y="5130800"/>
          <p14:tracePt t="264337" x="2301875" y="5143500"/>
          <p14:tracePt t="264343" x="2238375" y="5156200"/>
          <p14:tracePt t="264351" x="2163763" y="5181600"/>
          <p14:tracePt t="264359" x="2101850" y="5181600"/>
          <p14:tracePt t="264369" x="2025650" y="5181600"/>
          <p14:tracePt t="264375" x="1951038" y="5181600"/>
          <p14:tracePt t="264383" x="1901825" y="5181600"/>
          <p14:tracePt t="264391" x="1851025" y="5181600"/>
          <p14:tracePt t="264399" x="1814513" y="5168900"/>
          <p14:tracePt t="264407" x="1776413" y="5156200"/>
          <p14:tracePt t="264415" x="1738313" y="5143500"/>
          <p14:tracePt t="264423" x="1701800" y="5130800"/>
          <p14:tracePt t="264429" x="1651000" y="5105400"/>
          <p14:tracePt t="264437" x="1589088" y="5092700"/>
          <p14:tracePt t="264445" x="1538288" y="5081588"/>
          <p14:tracePt t="264453" x="1489075" y="5068888"/>
          <p14:tracePt t="264461" x="1438275" y="5043488"/>
          <p14:tracePt t="264470" x="1412875" y="5018088"/>
          <p14:tracePt t="264477" x="1389063" y="4992688"/>
          <p14:tracePt t="264485" x="1376363" y="4968875"/>
          <p14:tracePt t="264493" x="1376363" y="4943475"/>
          <p14:tracePt t="264502" x="1363663" y="4905375"/>
          <p14:tracePt t="264507" x="1350963" y="4879975"/>
          <p14:tracePt t="264515" x="1350963" y="4856163"/>
          <p14:tracePt t="264523" x="1325563" y="4818063"/>
          <p14:tracePt t="264531" x="1325563" y="4792663"/>
          <p14:tracePt t="264539" x="1312863" y="4779963"/>
          <p14:tracePt t="264547" x="1312863" y="4756150"/>
          <p14:tracePt t="264555" x="1312863" y="4730750"/>
          <p14:tracePt t="264563" x="1312863" y="4718050"/>
          <p14:tracePt t="264571" x="1312863" y="4692650"/>
          <p14:tracePt t="264579" x="1312863" y="4656138"/>
          <p14:tracePt t="264587" x="1325563" y="4643438"/>
          <p14:tracePt t="264593" x="1338263" y="4630738"/>
          <p14:tracePt t="264601" x="1363663" y="4605338"/>
          <p14:tracePt t="264609" x="1376363" y="4605338"/>
          <p14:tracePt t="264618" x="1389063" y="4592638"/>
          <p14:tracePt t="264625" x="1412875" y="4567238"/>
          <p14:tracePt t="264633" x="1450975" y="4554538"/>
          <p14:tracePt t="264641" x="1501775" y="4530725"/>
          <p14:tracePt t="264649" x="1550988" y="4530725"/>
          <p14:tracePt t="264657" x="1625600" y="4518025"/>
          <p14:tracePt t="264665" x="1714500" y="4505325"/>
          <p14:tracePt t="264671" x="1789113" y="4492625"/>
          <p14:tracePt t="264679" x="1889125" y="4479925"/>
          <p14:tracePt t="264687" x="1976438" y="4467225"/>
          <p14:tracePt t="264695" x="2038350" y="4467225"/>
          <p14:tracePt t="264703" x="2101850" y="4467225"/>
          <p14:tracePt t="264711" x="2151063" y="4467225"/>
          <p14:tracePt t="264719" x="2201863" y="4467225"/>
          <p14:tracePt t="264727" x="2238375" y="4467225"/>
          <p14:tracePt t="264736" x="2276475" y="4467225"/>
          <p14:tracePt t="264743" x="2301875" y="4467225"/>
          <p14:tracePt t="264751" x="2338388" y="4467225"/>
          <p14:tracePt t="264758" x="2376488" y="4467225"/>
          <p14:tracePt t="264765" x="2414588" y="4479925"/>
          <p14:tracePt t="264773" x="2476500" y="4492625"/>
          <p14:tracePt t="264781" x="2551113" y="4505325"/>
          <p14:tracePt t="264789" x="2627313" y="4530725"/>
          <p14:tracePt t="264797" x="2689225" y="4554538"/>
          <p14:tracePt t="264806" x="2740025" y="4579938"/>
          <p14:tracePt t="264813" x="2776538" y="4605338"/>
          <p14:tracePt t="264822" x="2814638" y="4643438"/>
          <p14:tracePt t="264829" x="2827338" y="4667250"/>
          <p14:tracePt t="264835" x="2840038" y="4679950"/>
          <p14:tracePt t="264843" x="2852738" y="4692650"/>
          <p14:tracePt t="264852" x="2863850" y="4705350"/>
          <p14:tracePt t="264859" x="2863850" y="4718050"/>
          <p14:tracePt t="264868" x="2863850" y="4743450"/>
          <p14:tracePt t="264875" x="2876550" y="4768850"/>
          <p14:tracePt t="264887" x="2876550" y="4805363"/>
          <p14:tracePt t="264891" x="2876550" y="4843463"/>
          <p14:tracePt t="264899" x="2876550" y="4879975"/>
          <p14:tracePt t="264907" x="2863850" y="4905375"/>
          <p14:tracePt t="264915" x="2863850" y="4943475"/>
          <p14:tracePt t="264921" x="2863850" y="4956175"/>
          <p14:tracePt t="264929" x="2852738" y="4981575"/>
          <p14:tracePt t="264937" x="2840038" y="5005388"/>
          <p14:tracePt t="264945" x="2827338" y="5018088"/>
          <p14:tracePt t="264953" x="2814638" y="5018088"/>
          <p14:tracePt t="264961" x="2814638" y="5030788"/>
          <p14:tracePt t="264970" x="2789238" y="5030788"/>
          <p14:tracePt t="264977" x="2763838" y="5030788"/>
          <p14:tracePt t="264986" x="2701925" y="5043488"/>
          <p14:tracePt t="264993" x="2627313" y="5043488"/>
          <p14:tracePt t="265001" x="2527300" y="5056188"/>
          <p14:tracePt t="265007" x="2439988" y="5056188"/>
          <p14:tracePt t="265015" x="2376488" y="5056188"/>
          <p14:tracePt t="265023" x="2301875" y="5056188"/>
          <p14:tracePt t="265031" x="2227263" y="5056188"/>
          <p14:tracePt t="265039" x="2151063" y="5056188"/>
          <p14:tracePt t="265047" x="2101850" y="5056188"/>
          <p14:tracePt t="265055" x="2038350" y="5056188"/>
          <p14:tracePt t="265063" x="1976438" y="5043488"/>
          <p14:tracePt t="265071" x="1889125" y="5018088"/>
          <p14:tracePt t="265079" x="1825625" y="5005388"/>
          <p14:tracePt t="265087" x="1763713" y="4981575"/>
          <p14:tracePt t="265093" x="1701800" y="4968875"/>
          <p14:tracePt t="265102" x="1625600" y="4943475"/>
          <p14:tracePt t="265109" x="1550988" y="4930775"/>
          <p14:tracePt t="265118" x="1501775" y="4918075"/>
          <p14:tracePt t="265125" x="1450975" y="4905375"/>
          <p14:tracePt t="265133" x="1412875" y="4892675"/>
          <p14:tracePt t="265142" x="1389063" y="4879975"/>
          <p14:tracePt t="265149" x="1376363" y="4868863"/>
          <p14:tracePt t="265157" x="1363663" y="4856163"/>
          <p14:tracePt t="265165" x="1350963" y="4843463"/>
          <p14:tracePt t="265171" x="1338263" y="4818063"/>
          <p14:tracePt t="265179" x="1338263" y="4792663"/>
          <p14:tracePt t="265188" x="1338263" y="4779963"/>
          <p14:tracePt t="265195" x="1338263" y="4768850"/>
          <p14:tracePt t="265203" x="1338263" y="4756150"/>
          <p14:tracePt t="265211" x="1363663" y="4743450"/>
          <p14:tracePt t="265220" x="1376363" y="4718050"/>
          <p14:tracePt t="265228" x="1412875" y="4692650"/>
          <p14:tracePt t="265235" x="1425575" y="4679950"/>
          <p14:tracePt t="265454" x="1425575" y="4667250"/>
          <p14:tracePt t="265461" x="1412875" y="4656138"/>
          <p14:tracePt t="265470" x="1363663" y="4656138"/>
          <p14:tracePt t="265478" x="1338263" y="4630738"/>
          <p14:tracePt t="265486" x="1312863" y="4630738"/>
          <p14:tracePt t="265493" x="1300163" y="4605338"/>
          <p14:tracePt t="265501" x="1289050" y="4592638"/>
          <p14:tracePt t="265507" x="1276350" y="4567238"/>
          <p14:tracePt t="265515" x="1276350" y="4554538"/>
          <p14:tracePt t="265523" x="1276350" y="4530725"/>
          <p14:tracePt t="265531" x="1276350" y="4505325"/>
          <p14:tracePt t="265539" x="1276350" y="4467225"/>
          <p14:tracePt t="265547" x="1276350" y="4430713"/>
          <p14:tracePt t="265555" x="1289050" y="4379913"/>
          <p14:tracePt t="265563" x="1300163" y="4330700"/>
          <p14:tracePt t="265571" x="1338263" y="4292600"/>
          <p14:tracePt t="265579" x="1376363" y="4254500"/>
          <p14:tracePt t="265587" x="1438275" y="4217988"/>
          <p14:tracePt t="265593" x="1501775" y="4192588"/>
          <p14:tracePt t="265602" x="1576388" y="4154488"/>
          <p14:tracePt t="265609" x="1663700" y="4141788"/>
          <p14:tracePt t="265618" x="1776413" y="4117975"/>
          <p14:tracePt t="265625" x="1863725" y="4079875"/>
          <p14:tracePt t="265634" x="1951038" y="4067175"/>
          <p14:tracePt t="265641" x="2051050" y="4054475"/>
          <p14:tracePt t="265649" x="2151063" y="4041775"/>
          <p14:tracePt t="265657" x="2251075" y="4029075"/>
          <p14:tracePt t="265665" x="2376488" y="4017963"/>
          <p14:tracePt t="265671" x="2489200" y="4005263"/>
          <p14:tracePt t="265679" x="2640013" y="4005263"/>
          <p14:tracePt t="265687" x="2776538" y="4005263"/>
          <p14:tracePt t="265695" x="2901950" y="4005263"/>
          <p14:tracePt t="265703" x="3040063" y="4005263"/>
          <p14:tracePt t="265711" x="3140075" y="4029075"/>
          <p14:tracePt t="265720" x="3214688" y="4054475"/>
          <p14:tracePt t="265727" x="3276600" y="4092575"/>
          <p14:tracePt t="265735" x="3314700" y="4117975"/>
          <p14:tracePt t="265743" x="3327400" y="4129088"/>
          <p14:tracePt t="265752" x="3340100" y="4141788"/>
          <p14:tracePt t="265757" x="3340100" y="4167188"/>
          <p14:tracePt t="265773" x="3340100" y="4179888"/>
          <p14:tracePt t="265851" x="3340100" y="4217988"/>
          <p14:tracePt t="265859" x="3340100" y="4254500"/>
          <p14:tracePt t="265868" x="3340100" y="4279900"/>
          <p14:tracePt t="265875" x="3340100" y="4292600"/>
          <p14:tracePt t="265887" x="3340100" y="4305300"/>
          <p14:tracePt t="265900" x="3340100" y="4318000"/>
          <p14:tracePt t="265945" x="3340100" y="4330700"/>
          <p14:tracePt t="265953" x="3340100" y="4341813"/>
          <p14:tracePt t="265961" x="3327400" y="4367213"/>
          <p14:tracePt t="265970" x="3327400" y="4405313"/>
          <p14:tracePt t="265977" x="3327400" y="4430713"/>
          <p14:tracePt t="265985" x="3327400" y="4467225"/>
          <p14:tracePt t="265993" x="3327400" y="4479925"/>
          <p14:tracePt t="266007" x="3327400" y="4492625"/>
          <p14:tracePt t="266330" x="3414713" y="4492625"/>
          <p14:tracePt t="266338" x="3514725" y="4479925"/>
          <p14:tracePt t="266343" x="3602038" y="4479925"/>
          <p14:tracePt t="266352" x="3678238" y="4467225"/>
          <p14:tracePt t="266360" x="3727450" y="4467225"/>
          <p14:tracePt t="266370" x="3752850" y="4467225"/>
          <p14:tracePt t="266400" x="3740150" y="4479925"/>
          <p14:tracePt t="266407" x="3714750" y="4479925"/>
          <p14:tracePt t="266650" x="3702050" y="4479925"/>
          <p14:tracePt t="266657" x="3678238" y="4467225"/>
          <p14:tracePt t="266665" x="3627438" y="4443413"/>
          <p14:tracePt t="266671" x="3565525" y="4430713"/>
          <p14:tracePt t="266679" x="3514725" y="4405313"/>
          <p14:tracePt t="266687" x="3465513" y="4379913"/>
          <p14:tracePt t="266695" x="3440113" y="4367213"/>
          <p14:tracePt t="266703" x="3427413" y="4354513"/>
          <p14:tracePt t="266711" x="3414713" y="4341813"/>
          <p14:tracePt t="266720" x="3414713" y="4318000"/>
          <p14:tracePt t="266735" x="3414713" y="4305300"/>
          <p14:tracePt t="266743" x="3414713" y="4292600"/>
          <p14:tracePt t="266749" x="3427413" y="4292600"/>
          <p14:tracePt t="266758" x="3465513" y="4279900"/>
          <p14:tracePt t="266765" x="3514725" y="4267200"/>
          <p14:tracePt t="266773" x="3565525" y="4267200"/>
          <p14:tracePt t="266781" x="3640138" y="4267200"/>
          <p14:tracePt t="266789" x="3740150" y="4267200"/>
          <p14:tracePt t="266797" x="3814763" y="4279900"/>
          <p14:tracePt t="266806" x="3890963" y="4305300"/>
          <p14:tracePt t="266814" x="3965575" y="4330700"/>
          <p14:tracePt t="266821" x="4027488" y="4341813"/>
          <p14:tracePt t="266829" x="4090988" y="4354513"/>
          <p14:tracePt t="266837" x="4152900" y="4379913"/>
          <p14:tracePt t="266843" x="4227513" y="4392613"/>
          <p14:tracePt t="266852" x="4291013" y="4405313"/>
          <p14:tracePt t="266859" x="4327525" y="4418013"/>
          <p14:tracePt t="266868" x="4365625" y="4418013"/>
          <p14:tracePt t="266875" x="4378325" y="4430713"/>
          <p14:tracePt t="266887" x="4391025" y="4443413"/>
          <p14:tracePt t="266891" x="4403725" y="4454525"/>
          <p14:tracePt t="266899" x="4403725" y="4479925"/>
          <p14:tracePt t="266907" x="4416425" y="4492625"/>
          <p14:tracePt t="266913" x="4427538" y="4505325"/>
          <p14:tracePt t="266921" x="4440238" y="4530725"/>
          <p14:tracePt t="266929" x="4452938" y="4543425"/>
          <p14:tracePt t="266937" x="4465638" y="4567238"/>
          <p14:tracePt t="266945" x="4478338" y="4592638"/>
          <p14:tracePt t="266953" x="4478338" y="4643438"/>
          <p14:tracePt t="266961" x="4478338" y="4667250"/>
          <p14:tracePt t="266970" x="4478338" y="4705350"/>
          <p14:tracePt t="266977" x="4478338" y="4730750"/>
          <p14:tracePt t="266986" x="4478338" y="4743450"/>
          <p14:tracePt t="266993" x="4478338" y="4768850"/>
          <p14:tracePt t="266999" x="4478338" y="4792663"/>
          <p14:tracePt t="267007" x="4478338" y="4818063"/>
          <p14:tracePt t="267015" x="4478338" y="4843463"/>
          <p14:tracePt t="267023" x="4478338" y="4868863"/>
          <p14:tracePt t="267031" x="4478338" y="4892675"/>
          <p14:tracePt t="267039" x="4478338" y="4930775"/>
          <p14:tracePt t="267047" x="4478338" y="4943475"/>
          <p14:tracePt t="267055" x="4478338" y="4956175"/>
          <p14:tracePt t="267063" x="4465638" y="4981575"/>
          <p14:tracePt t="267079" x="4452938" y="4981575"/>
          <p14:tracePt t="267087" x="4427538" y="4992688"/>
          <p14:tracePt t="267093" x="4378325" y="4992688"/>
          <p14:tracePt t="267102" x="4314825" y="5005388"/>
          <p14:tracePt t="267109" x="4203700" y="5018088"/>
          <p14:tracePt t="267118" x="4090988" y="5030788"/>
          <p14:tracePt t="267125" x="3965575" y="5043488"/>
          <p14:tracePt t="267133" x="3840163" y="5056188"/>
          <p14:tracePt t="267142" x="3727450" y="5056188"/>
          <p14:tracePt t="267150" x="3627438" y="5056188"/>
          <p14:tracePt t="267157" x="3552825" y="5068888"/>
          <p14:tracePt t="267163" x="3502025" y="5068888"/>
          <p14:tracePt t="267171" x="3478213" y="5068888"/>
          <p14:tracePt t="267180" x="3452813" y="5068888"/>
          <p14:tracePt t="267187" x="3427413" y="5056188"/>
          <p14:tracePt t="267195" x="3414713" y="5030788"/>
          <p14:tracePt t="267203" x="3376613" y="4981575"/>
          <p14:tracePt t="267211" x="3327400" y="4943475"/>
          <p14:tracePt t="267220" x="3276600" y="4892675"/>
          <p14:tracePt t="267227" x="3227388" y="4843463"/>
          <p14:tracePt t="267235" x="3176588" y="4779963"/>
          <p14:tracePt t="267243" x="3140075" y="4718050"/>
          <p14:tracePt t="267249" x="3127375" y="4679950"/>
          <p14:tracePt t="267257" x="3114675" y="4630738"/>
          <p14:tracePt t="267265" x="3114675" y="4554538"/>
          <p14:tracePt t="267273" x="3114675" y="4492625"/>
          <p14:tracePt t="267281" x="3127375" y="4418013"/>
          <p14:tracePt t="267289" x="3140075" y="4354513"/>
          <p14:tracePt t="267297" x="3165475" y="4318000"/>
          <p14:tracePt t="267305" x="3201988" y="4292600"/>
          <p14:tracePt t="267313" x="3240088" y="4267200"/>
          <p14:tracePt t="267321" x="3265488" y="4254500"/>
          <p14:tracePt t="267329" x="3289300" y="4254500"/>
          <p14:tracePt t="267335" x="3327400" y="4241800"/>
          <p14:tracePt t="267343" x="3376613" y="4230688"/>
          <p14:tracePt t="267352" x="3427413" y="4217988"/>
          <p14:tracePt t="267359" x="3502025" y="4192588"/>
          <p14:tracePt t="267369" x="3578225" y="4192588"/>
          <p14:tracePt t="267375" x="3640138" y="4179888"/>
          <p14:tracePt t="267383" x="3689350" y="4179888"/>
          <p14:tracePt t="267391" x="3727450" y="4179888"/>
          <p14:tracePt t="267399" x="3778250" y="4192588"/>
          <p14:tracePt t="267407" x="3865563" y="4205288"/>
          <p14:tracePt t="267415" x="3940175" y="4205288"/>
          <p14:tracePt t="267421" x="4027488" y="4217988"/>
          <p14:tracePt t="267429" x="4114800" y="4217988"/>
          <p14:tracePt t="267437" x="4191000" y="4230688"/>
          <p14:tracePt t="267445" x="4291013" y="4241800"/>
          <p14:tracePt t="267453" x="4365625" y="4254500"/>
          <p14:tracePt t="267461" x="4427538" y="4254500"/>
          <p14:tracePt t="267470" x="4491038" y="4267200"/>
          <p14:tracePt t="267478" x="4516438" y="4279900"/>
          <p14:tracePt t="267486" x="4527550" y="4279900"/>
          <p14:tracePt t="267493" x="4527550" y="4292600"/>
          <p14:tracePt t="267502" x="4527550" y="4330700"/>
          <p14:tracePt t="267507" x="4527550" y="4379913"/>
          <p14:tracePt t="267515" x="4527550" y="4443413"/>
          <p14:tracePt t="267523" x="4516438" y="4505325"/>
          <p14:tracePt t="267531" x="4516438" y="4554538"/>
          <p14:tracePt t="267539" x="4516438" y="4605338"/>
          <p14:tracePt t="267547" x="4516438" y="4643438"/>
          <p14:tracePt t="267555" x="4503738" y="4692650"/>
          <p14:tracePt t="267563" x="4491038" y="4743450"/>
          <p14:tracePt t="267571" x="4452938" y="4779963"/>
          <p14:tracePt t="267579" x="4365625" y="4843463"/>
          <p14:tracePt t="267585" x="4265613" y="4892675"/>
          <p14:tracePt t="267593" x="4152900" y="4943475"/>
          <p14:tracePt t="267602" x="4040188" y="4981575"/>
          <p14:tracePt t="267609" x="3940175" y="5030788"/>
          <p14:tracePt t="267618" x="3878263" y="5056188"/>
          <p14:tracePt t="267625" x="3814763" y="5081588"/>
          <p14:tracePt t="267633" x="3765550" y="5105400"/>
          <p14:tracePt t="267641" x="3727450" y="5118100"/>
          <p14:tracePt t="267649" x="3689350" y="5130800"/>
          <p14:tracePt t="267657" x="3665538" y="5130800"/>
          <p14:tracePt t="267666" x="3627438" y="5130800"/>
          <p14:tracePt t="267671" x="3589338" y="5130800"/>
          <p14:tracePt t="267679" x="3565525" y="5130800"/>
          <p14:tracePt t="267687" x="3540125" y="5118100"/>
          <p14:tracePt t="267695" x="3514725" y="5105400"/>
          <p14:tracePt t="267703" x="3489325" y="5092700"/>
          <p14:tracePt t="267711" x="3478213" y="5068888"/>
          <p14:tracePt t="267720" x="3440113" y="5005388"/>
          <p14:tracePt t="267727" x="3414713" y="4956175"/>
          <p14:tracePt t="267735" x="3376613" y="4879975"/>
          <p14:tracePt t="267743" x="3340100" y="4805363"/>
          <p14:tracePt t="267752" x="3314700" y="4743450"/>
          <p14:tracePt t="267757" x="3289300" y="4679950"/>
          <p14:tracePt t="267765" x="3289300" y="4605338"/>
          <p14:tracePt t="267773" x="3276600" y="4543425"/>
          <p14:tracePt t="267781" x="3276600" y="4479925"/>
          <p14:tracePt t="267789" x="3276600" y="4430713"/>
          <p14:tracePt t="267798" x="3289300" y="4379913"/>
          <p14:tracePt t="267805" x="3302000" y="4318000"/>
          <p14:tracePt t="267813" x="3314700" y="4267200"/>
          <p14:tracePt t="267821" x="3352800" y="4217988"/>
          <p14:tracePt t="267828" x="3389313" y="4192588"/>
          <p14:tracePt t="267835" x="3440113" y="4179888"/>
          <p14:tracePt t="267843" x="3514725" y="4167188"/>
          <p14:tracePt t="267852" x="3578225" y="4167188"/>
          <p14:tracePt t="267859" x="3652838" y="4167188"/>
          <p14:tracePt t="267868" x="3727450" y="4205288"/>
          <p14:tracePt t="267875" x="3802063" y="4241800"/>
          <p14:tracePt t="267886" x="3902075" y="4305300"/>
          <p14:tracePt t="267891" x="4002088" y="4354513"/>
          <p14:tracePt t="267899" x="4090988" y="4405313"/>
          <p14:tracePt t="267907" x="4152900" y="4443413"/>
          <p14:tracePt t="267915" x="4214813" y="4479925"/>
          <p14:tracePt t="267921" x="4265613" y="4518025"/>
          <p14:tracePt t="267929" x="4303713" y="4543425"/>
          <p14:tracePt t="267937" x="4327525" y="4554538"/>
          <p14:tracePt t="267945" x="4340225" y="4579938"/>
          <p14:tracePt t="267953" x="4340225" y="4605338"/>
          <p14:tracePt t="267961" x="4340225" y="4618038"/>
          <p14:tracePt t="267970" x="4340225" y="4656138"/>
          <p14:tracePt t="267977" x="4340225" y="4692650"/>
          <p14:tracePt t="267986" x="4340225" y="4743450"/>
          <p14:tracePt t="267993" x="4340225" y="4779963"/>
          <p14:tracePt t="268002" x="4340225" y="4818063"/>
          <p14:tracePt t="268007" x="4327525" y="4856163"/>
          <p14:tracePt t="268015" x="4303713" y="4892675"/>
          <p14:tracePt t="268023" x="4227513" y="4930775"/>
          <p14:tracePt t="268031" x="4103688" y="4968875"/>
          <p14:tracePt t="268039" x="3965575" y="4992688"/>
          <p14:tracePt t="268047" x="3840163" y="5030788"/>
          <p14:tracePt t="268055" x="3740150" y="5043488"/>
          <p14:tracePt t="268063" x="3652838" y="5056188"/>
          <p14:tracePt t="268071" x="3578225" y="5068888"/>
          <p14:tracePt t="268079" x="3527425" y="5068888"/>
          <p14:tracePt t="268086" x="3489325" y="5068888"/>
          <p14:tracePt t="268093" x="3452813" y="5068888"/>
          <p14:tracePt t="268102" x="3427413" y="5068888"/>
          <p14:tracePt t="268109" x="3389313" y="5056188"/>
          <p14:tracePt t="268118" x="3365500" y="5030788"/>
          <p14:tracePt t="268125" x="3340100" y="5018088"/>
          <p14:tracePt t="268134" x="3327400" y="4981575"/>
          <p14:tracePt t="268141" x="3289300" y="4943475"/>
          <p14:tracePt t="268150" x="3276600" y="4892675"/>
          <p14:tracePt t="268157" x="3252788" y="4843463"/>
          <p14:tracePt t="268165" x="3252788" y="4779963"/>
          <p14:tracePt t="268171" x="3252788" y="4730750"/>
          <p14:tracePt t="268179" x="3252788" y="4667250"/>
          <p14:tracePt t="268187" x="3252788" y="4605338"/>
          <p14:tracePt t="268195" x="3265488" y="4554538"/>
          <p14:tracePt t="268204" x="3289300" y="4518025"/>
          <p14:tracePt t="268211" x="3302000" y="4492625"/>
          <p14:tracePt t="268220" x="3340100" y="4467225"/>
          <p14:tracePt t="268227" x="3365500" y="4443413"/>
          <p14:tracePt t="268235" x="3402013" y="4430713"/>
          <p14:tracePt t="268243" x="3440113" y="4405313"/>
          <p14:tracePt t="268249" x="3465513" y="4405313"/>
          <p14:tracePt t="268257" x="3478213" y="4405313"/>
          <p14:tracePt t="268265" x="3502025" y="4392613"/>
          <p14:tracePt t="268273" x="3527425" y="4392613"/>
          <p14:tracePt t="268281" x="3540125" y="4392613"/>
          <p14:tracePt t="268289" x="3565525" y="4392613"/>
          <p14:tracePt t="268297" x="3602038" y="4392613"/>
          <p14:tracePt t="268305" x="3652838" y="4392613"/>
          <p14:tracePt t="268313" x="3714750" y="4392613"/>
          <p14:tracePt t="268321" x="3765550" y="4379913"/>
          <p14:tracePt t="268327" x="3827463" y="4367213"/>
          <p14:tracePt t="268336" x="3890963" y="4367213"/>
          <p14:tracePt t="268343" x="3940175" y="4367213"/>
          <p14:tracePt t="268352" x="3978275" y="4379913"/>
          <p14:tracePt t="268359" x="4002088" y="4379913"/>
          <p14:tracePt t="268369" x="4027488" y="4392613"/>
          <p14:tracePt t="268375" x="4040188" y="4418013"/>
          <p14:tracePt t="268383" x="4052888" y="4430713"/>
          <p14:tracePt t="268391" x="4065588" y="4454525"/>
          <p14:tracePt t="268399" x="4065588" y="4479925"/>
          <p14:tracePt t="268407" x="4090988" y="4492625"/>
          <p14:tracePt t="268413" x="4114800" y="4492625"/>
          <p14:tracePt t="268421" x="4152900" y="4518025"/>
          <p14:tracePt t="268429" x="4178300" y="4530725"/>
          <p14:tracePt t="268437" x="4227513" y="4543425"/>
          <p14:tracePt t="268445" x="4278313" y="4543425"/>
          <p14:tracePt t="268453" x="4303713" y="4543425"/>
          <p14:tracePt t="268720" x="4303713" y="4554538"/>
          <p14:tracePt t="268727" x="4291013" y="4567238"/>
          <p14:tracePt t="268736" x="4291013" y="4579938"/>
          <p14:tracePt t="268743" x="4291013" y="4605338"/>
          <p14:tracePt t="268750" x="4291013" y="4618038"/>
          <p14:tracePt t="268758" x="4291013" y="4630738"/>
          <p14:tracePt t="268766" x="4291013" y="4643438"/>
          <p14:tracePt t="268773" x="4291013" y="4656138"/>
          <p14:tracePt t="268781" x="4291013" y="4667250"/>
          <p14:tracePt t="268789" x="4278313" y="4679950"/>
          <p14:tracePt t="268797" x="4278313" y="4718050"/>
          <p14:tracePt t="268806" x="4278313" y="4743450"/>
          <p14:tracePt t="268813" x="4278313" y="4756150"/>
          <p14:tracePt t="268821" x="4278313" y="4779963"/>
          <p14:tracePt t="268829" x="4265613" y="4779963"/>
          <p14:tracePt t="268836" x="4265613" y="4792663"/>
          <p14:tracePt t="268843" x="4265613" y="4805363"/>
          <p14:tracePt t="268868" x="4265613" y="4818063"/>
          <p14:tracePt t="268875" x="4265613" y="4830763"/>
          <p14:tracePt t="268979" x="4252913" y="4830763"/>
          <p14:tracePt t="269086" x="4252913" y="4843463"/>
          <p14:tracePt t="313248" x="4103688" y="4843463"/>
          <p14:tracePt t="313256" x="3914775" y="4843463"/>
          <p14:tracePt t="313264" x="3752850" y="4843463"/>
          <p14:tracePt t="313272" x="3589338" y="4843463"/>
          <p14:tracePt t="313280" x="3427413" y="4843463"/>
          <p14:tracePt t="313288" x="3276600" y="4856163"/>
          <p14:tracePt t="313296" x="3127375" y="4856163"/>
          <p14:tracePt t="313304" x="3014663" y="4843463"/>
          <p14:tracePt t="313312" x="2889250" y="4843463"/>
          <p14:tracePt t="313320" x="2763838" y="4843463"/>
          <p14:tracePt t="313326" x="2663825" y="4843463"/>
          <p14:tracePt t="313334" x="2563813" y="4843463"/>
          <p14:tracePt t="313342" x="2439988" y="4830763"/>
          <p14:tracePt t="313350" x="2301875" y="4830763"/>
          <p14:tracePt t="313358" x="2138363" y="4830763"/>
          <p14:tracePt t="313366" x="2001838" y="4843463"/>
          <p14:tracePt t="313374" x="1889125" y="4856163"/>
          <p14:tracePt t="313382" x="1814513" y="4856163"/>
          <p14:tracePt t="313390" x="1725613" y="4856163"/>
          <p14:tracePt t="313398" x="1651000" y="4856163"/>
          <p14:tracePt t="313406" x="1601788" y="4856163"/>
          <p14:tracePt t="313414" x="1525588" y="4856163"/>
          <p14:tracePt t="313419" x="1450975" y="4856163"/>
          <p14:tracePt t="313428" x="1376363" y="4856163"/>
          <p14:tracePt t="313436" x="1300163" y="4856163"/>
          <p14:tracePt t="313444" x="1225550" y="4868863"/>
          <p14:tracePt t="313452" x="1163638" y="4868863"/>
          <p14:tracePt t="313460" x="1100138" y="4879975"/>
          <p14:tracePt t="313469" x="1050925" y="4879975"/>
          <p14:tracePt t="313476" x="976313" y="4879975"/>
          <p14:tracePt t="313486" x="925513" y="4879975"/>
          <p14:tracePt t="313492" x="900113" y="4879975"/>
          <p14:tracePt t="313498" x="863600" y="4879975"/>
          <p14:tracePt t="313506" x="838200" y="4879975"/>
          <p14:tracePt t="313514" x="800100" y="4879975"/>
          <p14:tracePt t="313521" x="776288" y="4879975"/>
          <p14:tracePt t="313529" x="763588" y="4879975"/>
          <p14:tracePt t="313538" x="738188" y="4879975"/>
          <p14:tracePt t="313608" x="725488" y="4879975"/>
          <p14:tracePt t="313632" x="763588" y="4879975"/>
          <p14:tracePt t="313640" x="800100" y="4879975"/>
          <p14:tracePt t="313648" x="825500" y="4879975"/>
          <p14:tracePt t="313656" x="838200" y="4879975"/>
          <p14:tracePt t="313718" x="887413" y="4879975"/>
          <p14:tracePt t="313726" x="976313" y="4879975"/>
          <p14:tracePt t="313733" x="1138238" y="4868863"/>
          <p14:tracePt t="313740" x="1325563" y="4856163"/>
          <p14:tracePt t="313748" x="1550988" y="4830763"/>
          <p14:tracePt t="313756" x="1814513" y="4818063"/>
          <p14:tracePt t="313764" x="2063750" y="4818063"/>
          <p14:tracePt t="313772" x="2276475" y="4805363"/>
          <p14:tracePt t="313780" x="2463800" y="4792663"/>
          <p14:tracePt t="313788" x="2614613" y="4792663"/>
          <p14:tracePt t="313796" x="2714625" y="4792663"/>
          <p14:tracePt t="313803" x="2789238" y="4792663"/>
          <p14:tracePt t="313812" x="2840038" y="4792663"/>
          <p14:tracePt t="313820" x="2852738" y="4792663"/>
          <p14:tracePt t="313866" x="2852738" y="4805363"/>
          <p14:tracePt t="313874" x="2852738" y="4818063"/>
          <p14:tracePt t="313885" x="2852738" y="4830763"/>
          <p14:tracePt t="313890" x="2852738" y="4843463"/>
          <p14:tracePt t="313898" x="2852738" y="4856163"/>
          <p14:tracePt t="313906" x="2827338" y="4868863"/>
          <p14:tracePt t="313912" x="2789238" y="4879975"/>
          <p14:tracePt t="313920" x="2752725" y="4892675"/>
          <p14:tracePt t="313928" x="2714625" y="4892675"/>
          <p14:tracePt t="313936" x="2663825" y="4892675"/>
          <p14:tracePt t="313944" x="2627313" y="4892675"/>
          <p14:tracePt t="313951" x="2589213" y="4905375"/>
          <p14:tracePt t="313960" x="2551113" y="4905375"/>
          <p14:tracePt t="313969" x="2527300" y="4905375"/>
          <p14:tracePt t="313976" x="2514600" y="4918075"/>
          <p14:tracePt t="314132" x="2514600" y="4930775"/>
          <p14:tracePt t="314140" x="2540000" y="4930775"/>
          <p14:tracePt t="314148" x="2563813" y="4930775"/>
          <p14:tracePt t="314156" x="2601913" y="4943475"/>
          <p14:tracePt t="314162" x="2640013" y="4943475"/>
          <p14:tracePt t="314170" x="2663825" y="4943475"/>
          <p14:tracePt t="314178" x="2701925" y="4956175"/>
          <p14:tracePt t="314188" x="2714625" y="4956175"/>
          <p14:tracePt t="314194" x="2727325" y="4956175"/>
          <p14:tracePt t="314656" x="2763838" y="4956175"/>
          <p14:tracePt t="314662" x="2852738" y="4956175"/>
          <p14:tracePt t="314670" x="2952750" y="4956175"/>
          <p14:tracePt t="314678" x="3027363" y="4956175"/>
          <p14:tracePt t="314686" x="3114675" y="4968875"/>
          <p14:tracePt t="314694" x="3165475" y="4968875"/>
          <p14:tracePt t="314702" x="3214688" y="4981575"/>
          <p14:tracePt t="314709" x="3265488" y="4981575"/>
          <p14:tracePt t="314718" x="3314700" y="4981575"/>
          <p14:tracePt t="314726" x="3352800" y="4992688"/>
          <p14:tracePt t="314734" x="3389313" y="4992688"/>
          <p14:tracePt t="314742" x="3452813" y="4992688"/>
          <p14:tracePt t="314748" x="3502025" y="4992688"/>
          <p14:tracePt t="314756" x="3565525" y="4992688"/>
          <p14:tracePt t="314764" x="3652838" y="4992688"/>
          <p14:tracePt t="314772" x="3778250" y="4992688"/>
          <p14:tracePt t="314780" x="3927475" y="4981575"/>
          <p14:tracePt t="314788" x="4065588" y="4981575"/>
          <p14:tracePt t="314796" x="4191000" y="4981575"/>
          <p14:tracePt t="314803" x="4314825" y="4981575"/>
          <p14:tracePt t="314812" x="4440238" y="4981575"/>
          <p14:tracePt t="314820" x="4552950" y="4981575"/>
          <p14:tracePt t="314826" x="4616450" y="4992688"/>
          <p14:tracePt t="314834" x="4652963" y="4992688"/>
          <p14:tracePt t="314841" x="4678363" y="5005388"/>
          <p14:tracePt t="314850" x="4691063" y="5005388"/>
          <p14:tracePt t="315219" x="4665663" y="5018088"/>
          <p14:tracePt t="315227" x="4640263" y="5018088"/>
          <p14:tracePt t="315234" x="4616450" y="5018088"/>
          <p14:tracePt t="315242" x="4591050" y="5018088"/>
          <p14:tracePt t="315248" x="4565650" y="5018088"/>
          <p14:tracePt t="315256" x="4552950" y="5018088"/>
          <p14:tracePt t="315264" x="4540250" y="5018088"/>
          <p14:tracePt t="315272" x="4527550" y="5018088"/>
          <p14:tracePt t="315287" x="4503738" y="5018088"/>
          <p14:tracePt t="315296" x="4478338" y="5018088"/>
          <p14:tracePt t="315303" x="4440238" y="5030788"/>
          <p14:tracePt t="315311" x="4403725" y="5030788"/>
          <p14:tracePt t="315320" x="4365625" y="5030788"/>
          <p14:tracePt t="315326" x="4352925" y="5030788"/>
          <p14:tracePt t="315334" x="4327525" y="5030788"/>
          <p14:tracePt t="315342" x="4314825" y="5030788"/>
          <p14:tracePt t="315350" x="4303713" y="5030788"/>
          <p14:tracePt t="315357" x="4265613" y="5043488"/>
          <p14:tracePt t="315366" x="4227513" y="5056188"/>
          <p14:tracePt t="315374" x="4178300" y="5056188"/>
          <p14:tracePt t="315382" x="4127500" y="5056188"/>
          <p14:tracePt t="315390" x="4065588" y="5068888"/>
          <p14:tracePt t="315398" x="4014788" y="5068888"/>
          <p14:tracePt t="315403" x="3965575" y="5068888"/>
          <p14:tracePt t="315412" x="3940175" y="5081588"/>
          <p14:tracePt t="315420" x="3902075" y="5081588"/>
          <p14:tracePt t="315428" x="3865563" y="5081588"/>
          <p14:tracePt t="315436" x="3840163" y="5081588"/>
          <p14:tracePt t="315444" x="3814763" y="5081588"/>
          <p14:tracePt t="315451" x="3790950" y="5081588"/>
          <p14:tracePt t="315460" x="3765550" y="5081588"/>
          <p14:tracePt t="315469" x="3740150" y="5081588"/>
          <p14:tracePt t="315476" x="3714750" y="5092700"/>
          <p14:tracePt t="315490" x="3702050" y="5092700"/>
          <p14:tracePt t="315506" x="3689350" y="5092700"/>
          <p14:tracePt t="315514" x="3678238" y="5105400"/>
          <p14:tracePt t="315521" x="3665538" y="5105400"/>
          <p14:tracePt t="315538" x="3640138" y="5118100"/>
          <p14:tracePt t="315546" x="3627438" y="5118100"/>
          <p14:tracePt t="315553" x="3602038" y="5118100"/>
          <p14:tracePt t="315561" x="3589338" y="5118100"/>
          <p14:tracePt t="315568" x="3565525" y="5118100"/>
          <p14:tracePt t="315576" x="3552825" y="5130800"/>
          <p14:tracePt t="315584" x="3527425" y="5130800"/>
          <p14:tracePt t="315592" x="3489325" y="5130800"/>
          <p14:tracePt t="315600" x="3465513" y="5130800"/>
          <p14:tracePt t="315608" x="3414713" y="5130800"/>
          <p14:tracePt t="315616" x="3365500" y="5130800"/>
          <p14:tracePt t="315624" x="3340100" y="5130800"/>
          <p14:tracePt t="315632" x="3314700" y="5130800"/>
          <p14:tracePt t="315640" x="3302000" y="5130800"/>
          <p14:tracePt t="315648" x="3289300" y="5118100"/>
          <p14:tracePt t="315742" x="3289300" y="5105400"/>
          <p14:tracePt t="315747" x="3289300" y="5092700"/>
          <p14:tracePt t="315756" x="3276600" y="5081588"/>
          <p14:tracePt t="315764" x="3276600" y="5068888"/>
          <p14:tracePt t="315779" x="3276600" y="5056188"/>
          <p14:tracePt t="315788" x="3265488" y="5043488"/>
          <p14:tracePt t="315804" x="3265488" y="5030788"/>
          <p14:tracePt t="315811" x="3265488" y="5018088"/>
          <p14:tracePt t="315820" x="3252788" y="5005388"/>
          <p14:tracePt t="315825" x="3252788" y="4992688"/>
          <p14:tracePt t="315834" x="3252788" y="4968875"/>
          <p14:tracePt t="315842" x="3252788" y="4943475"/>
          <p14:tracePt t="315850" x="3252788" y="4930775"/>
          <p14:tracePt t="315857" x="3252788" y="4918075"/>
          <p14:tracePt t="315865" x="3265488" y="4892675"/>
          <p14:tracePt t="315874" x="3265488" y="4856163"/>
          <p14:tracePt t="315882" x="3265488" y="4818063"/>
          <p14:tracePt t="315890" x="3265488" y="4792663"/>
          <p14:tracePt t="315904" x="3252788" y="4756150"/>
          <p14:tracePt t="315911" x="3227388" y="4730750"/>
          <p14:tracePt t="315921" x="3214688" y="4705350"/>
          <p14:tracePt t="315928" x="3201988" y="4679950"/>
          <p14:tracePt t="315936" x="3189288" y="4643438"/>
          <p14:tracePt t="315944" x="3176588" y="4618038"/>
          <p14:tracePt t="315951" x="3165475" y="4592638"/>
          <p14:tracePt t="315961" x="3165475" y="4567238"/>
          <p14:tracePt t="315970" x="3165475" y="4543425"/>
          <p14:tracePt t="315976" x="3165475" y="4530725"/>
          <p14:tracePt t="315984" x="3165475" y="4518025"/>
          <p14:tracePt t="315989" x="3165475" y="4505325"/>
          <p14:tracePt t="315997" x="3165475" y="4479925"/>
          <p14:tracePt t="316005" x="3165475" y="4467225"/>
          <p14:tracePt t="316016" x="3165475" y="4454525"/>
          <p14:tracePt t="316025" x="3165475" y="4443413"/>
          <p14:tracePt t="316034" x="3165475" y="4418013"/>
          <p14:tracePt t="316044" x="3165475" y="4392613"/>
          <p14:tracePt t="316055" x="3165475" y="4379913"/>
          <p14:tracePt t="316062" x="3176588" y="4367213"/>
          <p14:tracePt t="316071" x="3176588" y="4341813"/>
          <p14:tracePt t="316076" x="3176588" y="4330700"/>
          <p14:tracePt t="316084" x="3176588" y="4318000"/>
          <p14:tracePt t="316092" x="3189288" y="4305300"/>
          <p14:tracePt t="316100" x="3240088" y="4267200"/>
          <p14:tracePt t="316108" x="3289300" y="4241800"/>
          <p14:tracePt t="316115" x="3365500" y="4217988"/>
          <p14:tracePt t="316123" x="3440113" y="4192588"/>
          <p14:tracePt t="316132" x="3527425" y="4167188"/>
          <p14:tracePt t="316140" x="3589338" y="4154488"/>
          <p14:tracePt t="316147" x="3665538" y="4141788"/>
          <p14:tracePt t="316156" x="3740150" y="4141788"/>
          <p14:tracePt t="316161" x="3790950" y="4141788"/>
          <p14:tracePt t="316170" x="3840163" y="4141788"/>
          <p14:tracePt t="316178" x="3865563" y="4141788"/>
          <p14:tracePt t="316186" x="3890963" y="4141788"/>
          <p14:tracePt t="316234" x="3927475" y="4154488"/>
          <p14:tracePt t="316240" x="3965575" y="4179888"/>
          <p14:tracePt t="316248" x="4002088" y="4205288"/>
          <p14:tracePt t="316256" x="4027488" y="4230688"/>
          <p14:tracePt t="316264" x="4052888" y="4254500"/>
          <p14:tracePt t="316272" x="4065588" y="4279900"/>
          <p14:tracePt t="316281" x="4090988" y="4305300"/>
          <p14:tracePt t="316290" x="4103688" y="4318000"/>
          <p14:tracePt t="316297" x="4127500" y="4341813"/>
          <p14:tracePt t="316305" x="4127500" y="4354513"/>
          <p14:tracePt t="316312" x="4140200" y="4367213"/>
          <p14:tracePt t="316320" x="4152900" y="4392613"/>
          <p14:tracePt t="316326" x="4152900" y="4405313"/>
          <p14:tracePt t="316334" x="4152900" y="4443413"/>
          <p14:tracePt t="316341" x="4165600" y="4467225"/>
          <p14:tracePt t="316351" x="4165600" y="4505325"/>
          <p14:tracePt t="316359" x="4165600" y="4530725"/>
          <p14:tracePt t="316368" x="4165600" y="4567238"/>
          <p14:tracePt t="316376" x="4165600" y="4592638"/>
          <p14:tracePt t="316383" x="4165600" y="4618038"/>
          <p14:tracePt t="316390" x="4165600" y="4630738"/>
          <p14:tracePt t="316398" x="4165600" y="4643438"/>
          <p14:tracePt t="316423" x="4165600" y="4656138"/>
          <p14:tracePt t="316431" x="4165600" y="4679950"/>
          <p14:tracePt t="316440" x="4165600" y="4705350"/>
          <p14:tracePt t="316446" x="4165600" y="4730750"/>
          <p14:tracePt t="316458" x="4165600" y="4768850"/>
          <p14:tracePt t="316463" x="4165600" y="4805363"/>
          <p14:tracePt t="316474" x="4165600" y="4818063"/>
          <p14:tracePt t="316477" x="4165600" y="4830763"/>
          <p14:tracePt t="316482" x="4165600" y="4843463"/>
          <p14:tracePt t="316490" x="4152900" y="4856163"/>
          <p14:tracePt t="316498" x="4152900" y="4868863"/>
          <p14:tracePt t="316516" x="4152900" y="4879975"/>
          <p14:tracePt t="316524" x="4152900" y="4892675"/>
          <p14:tracePt t="316535" x="4152900" y="4905375"/>
          <p14:tracePt t="316539" x="4152900" y="4943475"/>
          <p14:tracePt t="316548" x="4140200" y="4956175"/>
          <p14:tracePt t="316558" x="4114800" y="4992688"/>
          <p14:tracePt t="316563" x="4103688" y="5005388"/>
          <p14:tracePt t="316575" x="4065588" y="5030788"/>
          <p14:tracePt t="316579" x="4040188" y="5043488"/>
          <p14:tracePt t="316587" x="4014788" y="5056188"/>
          <p14:tracePt t="316592" x="4002088" y="5068888"/>
          <p14:tracePt t="316600" x="3990975" y="5068888"/>
          <p14:tracePt t="316609" x="3978275" y="5081588"/>
          <p14:tracePt t="316636" x="3965575" y="5081588"/>
          <p14:tracePt t="316644" x="3927475" y="5081588"/>
          <p14:tracePt t="316651" x="3865563" y="5081588"/>
          <p14:tracePt t="316657" x="3790950" y="5081588"/>
          <p14:tracePt t="316663" x="3702050" y="5081588"/>
          <p14:tracePt t="316670" x="3627438" y="5081588"/>
          <p14:tracePt t="316680" x="3552825" y="5081588"/>
          <p14:tracePt t="316692" x="3489325" y="5068888"/>
          <p14:tracePt t="316697" x="3440113" y="5056188"/>
          <p14:tracePt t="316704" x="3427413" y="5043488"/>
          <p14:tracePt t="316710" x="3402013" y="5030788"/>
          <p14:tracePt t="316719" x="3389313" y="5018088"/>
          <p14:tracePt t="316727" x="3389313" y="4992688"/>
          <p14:tracePt t="316734" x="3376613" y="4981575"/>
          <p14:tracePt t="316743" x="3376613" y="4943475"/>
          <p14:tracePt t="316750" x="3376613" y="4918075"/>
          <p14:tracePt t="316761" x="3376613" y="4892675"/>
          <p14:tracePt t="316765" x="3376613" y="4879975"/>
          <p14:tracePt t="316772" x="3376613" y="4856163"/>
          <p14:tracePt t="316783" x="3376613" y="4843463"/>
          <p14:tracePt t="316792" x="3376613" y="4818063"/>
          <p14:tracePt t="316877" x="3389313" y="4830763"/>
          <p14:tracePt t="316885" x="3427413" y="4856163"/>
          <p14:tracePt t="316894" x="3465513" y="4868863"/>
          <p14:tracePt t="316908" x="3614738" y="4892675"/>
          <p14:tracePt t="316913" x="3727450" y="4918075"/>
          <p14:tracePt t="316920" x="3865563" y="4918075"/>
          <p14:tracePt t="316928" x="4002088" y="4918075"/>
          <p14:tracePt t="316936" x="4127500" y="4930775"/>
          <p14:tracePt t="316944" x="4278313" y="4930775"/>
          <p14:tracePt t="316952" x="4440238" y="4930775"/>
          <p14:tracePt t="316960" x="4591050" y="4930775"/>
          <p14:tracePt t="316969" x="4727575" y="4930775"/>
          <p14:tracePt t="316978" x="4865688" y="4943475"/>
          <p14:tracePt t="316985" x="4965700" y="4968875"/>
          <p14:tracePt t="316992" x="5029200" y="4968875"/>
          <p14:tracePt t="317001" x="5078413" y="4992688"/>
          <p14:tracePt t="317007" x="5103813" y="4992688"/>
          <p14:tracePt t="317498" x="5103813" y="5005388"/>
          <p14:tracePt t="317554" x="5103813" y="5018088"/>
          <p14:tracePt t="317740" x="5103813" y="5030788"/>
          <p14:tracePt t="318038" x="5103813" y="5043488"/>
          <p14:tracePt t="318304" x="5091113" y="5043488"/>
          <p14:tracePt t="318350" x="5078413" y="5043488"/>
          <p14:tracePt t="318366" x="5040313" y="5043488"/>
          <p14:tracePt t="318374" x="5003800" y="5030788"/>
          <p14:tracePt t="318382" x="4940300" y="5030788"/>
          <p14:tracePt t="318390" x="4865688" y="5018088"/>
          <p14:tracePt t="318396" x="4778375" y="5005388"/>
          <p14:tracePt t="318404" x="4703763" y="5005388"/>
          <p14:tracePt t="318412" x="4616450" y="4992688"/>
          <p14:tracePt t="318420" x="4527550" y="4992688"/>
          <p14:tracePt t="318428" x="4440238" y="4981575"/>
          <p14:tracePt t="318436" x="4340225" y="4981575"/>
          <p14:tracePt t="318444" x="4227513" y="4968875"/>
          <p14:tracePt t="318451" x="4114800" y="4968875"/>
          <p14:tracePt t="318460" x="3965575" y="4968875"/>
          <p14:tracePt t="318468" x="3814763" y="4956175"/>
          <p14:tracePt t="318476" x="3665538" y="4956175"/>
          <p14:tracePt t="318484" x="3514725" y="4943475"/>
          <p14:tracePt t="318490" x="3389313" y="4930775"/>
          <p14:tracePt t="318497" x="3276600" y="4918075"/>
          <p14:tracePt t="318506" x="3165475" y="4905375"/>
          <p14:tracePt t="318514" x="3065463" y="4905375"/>
          <p14:tracePt t="318522" x="2989263" y="4905375"/>
          <p14:tracePt t="318530" x="2889250" y="4905375"/>
          <p14:tracePt t="318538" x="2789238" y="4905375"/>
          <p14:tracePt t="318546" x="2701925" y="4905375"/>
          <p14:tracePt t="318554" x="2627313" y="4905375"/>
          <p14:tracePt t="318562" x="2540000" y="4892675"/>
          <p14:tracePt t="318569" x="2463800" y="4879975"/>
          <p14:tracePt t="318576" x="2401888" y="4868863"/>
          <p14:tracePt t="318584" x="2327275" y="4843463"/>
          <p14:tracePt t="318592" x="2251075" y="4830763"/>
          <p14:tracePt t="318600" x="2176463" y="4818063"/>
          <p14:tracePt t="318608" x="2127250" y="4818063"/>
          <p14:tracePt t="318616" x="2076450" y="4805363"/>
          <p14:tracePt t="318624" x="2014538" y="4805363"/>
          <p14:tracePt t="318632" x="1963738" y="4805363"/>
          <p14:tracePt t="318640" x="1914525" y="4805363"/>
          <p14:tracePt t="318646" x="1876425" y="4805363"/>
          <p14:tracePt t="318654" x="1825625" y="4805363"/>
          <p14:tracePt t="318662" x="1776413" y="4805363"/>
          <p14:tracePt t="318670" x="1714500" y="4805363"/>
          <p14:tracePt t="318678" x="1638300" y="4805363"/>
          <p14:tracePt t="318686" x="1589088" y="4805363"/>
          <p14:tracePt t="318694" x="1538288" y="4805363"/>
          <p14:tracePt t="318703" x="1489075" y="4805363"/>
          <p14:tracePt t="318709" x="1463675" y="4805363"/>
          <p14:tracePt t="318719" x="1438275" y="4805363"/>
          <p14:tracePt t="318726" x="1425575" y="4805363"/>
          <p14:tracePt t="318735" x="1412875" y="4805363"/>
          <p14:tracePt t="318740" x="1401763" y="4805363"/>
          <p14:tracePt t="318748" x="1389063" y="4805363"/>
          <p14:tracePt t="318756" x="1363663" y="4805363"/>
          <p14:tracePt t="318764" x="1325563" y="4818063"/>
          <p14:tracePt t="318772" x="1276350" y="4830763"/>
          <p14:tracePt t="318780" x="1225550" y="4830763"/>
          <p14:tracePt t="318788" x="1200150" y="4843463"/>
          <p14:tracePt t="318796" x="1189038" y="4843463"/>
          <p14:tracePt t="318804" x="1176338" y="4843463"/>
          <p14:tracePt t="318928" x="1138238" y="4868863"/>
          <p14:tracePt t="318936" x="1112838" y="4905375"/>
          <p14:tracePt t="318944" x="1089025" y="4918075"/>
          <p14:tracePt t="318952" x="1076325" y="4956175"/>
          <p14:tracePt t="318960" x="1063625" y="4968875"/>
          <p14:tracePt t="318970" x="1050925" y="5005388"/>
          <p14:tracePt t="318976" x="1038225" y="5030788"/>
          <p14:tracePt t="318982" x="1038225" y="5056188"/>
          <p14:tracePt t="318990" x="1038225" y="5081588"/>
          <p14:tracePt t="318998" x="1025525" y="5105400"/>
          <p14:tracePt t="319006" x="1025525" y="5118100"/>
          <p14:tracePt t="319014" x="1025525" y="5130800"/>
          <p14:tracePt t="319022" x="1025525" y="5143500"/>
          <p14:tracePt t="319030" x="1025525" y="5156200"/>
          <p14:tracePt t="319037" x="1025525" y="5181600"/>
          <p14:tracePt t="319046" x="1012825" y="5205413"/>
          <p14:tracePt t="319054" x="1012825" y="5230813"/>
          <p14:tracePt t="319062" x="1012825" y="5268913"/>
          <p14:tracePt t="319068" x="1012825" y="5294313"/>
          <p14:tracePt t="319076" x="1025525" y="5330825"/>
          <p14:tracePt t="319084" x="1063625" y="5368925"/>
          <p14:tracePt t="319092" x="1112838" y="5394325"/>
          <p14:tracePt t="319100" x="1163638" y="5430838"/>
          <p14:tracePt t="319108" x="1212850" y="5443538"/>
          <p14:tracePt t="319115" x="1263650" y="5468938"/>
          <p14:tracePt t="319124" x="1300163" y="5481638"/>
          <p14:tracePt t="319132" x="1325563" y="5494338"/>
          <p14:tracePt t="319140" x="1350963" y="5507038"/>
          <p14:tracePt t="319148" x="1389063" y="5530850"/>
          <p14:tracePt t="319154" x="1412875" y="5543550"/>
          <p14:tracePt t="319162" x="1463675" y="5543550"/>
          <p14:tracePt t="319170" x="1501775" y="5556250"/>
          <p14:tracePt t="319178" x="1550988" y="5556250"/>
          <p14:tracePt t="319186" x="1601788" y="5556250"/>
          <p14:tracePt t="319194" x="1663700" y="5556250"/>
          <p14:tracePt t="319201" x="1738313" y="5556250"/>
          <p14:tracePt t="319210" x="1801813" y="5556250"/>
          <p14:tracePt t="319218" x="1863725" y="5556250"/>
          <p14:tracePt t="319226" x="1901825" y="5556250"/>
          <p14:tracePt t="319232" x="1938338" y="5556250"/>
          <p14:tracePt t="319240" x="1963738" y="5556250"/>
          <p14:tracePt t="319248" x="1976438" y="5556250"/>
          <p14:tracePt t="319256" x="1989138" y="5556250"/>
          <p14:tracePt t="319272" x="2001838" y="5568950"/>
          <p14:tracePt t="319342" x="2025650" y="5568950"/>
          <p14:tracePt t="319350" x="2089150" y="5568950"/>
          <p14:tracePt t="319358" x="2163763" y="5568950"/>
          <p14:tracePt t="319366" x="2238375" y="5568950"/>
          <p14:tracePt t="319373" x="2301875" y="5568950"/>
          <p14:tracePt t="319382" x="2338388" y="5568950"/>
          <p14:tracePt t="319390" x="2363788" y="5568950"/>
          <p14:tracePt t="319396" x="2389188" y="5568950"/>
          <p14:tracePt t="319404" x="2401888" y="5568950"/>
          <p14:tracePt t="319412" x="2414588" y="5568950"/>
          <p14:tracePt t="319428" x="2427288" y="5581650"/>
          <p14:tracePt t="319490" x="2463800" y="5581650"/>
          <p14:tracePt t="319498" x="2527300" y="5581650"/>
          <p14:tracePt t="319506" x="2589213" y="5568950"/>
          <p14:tracePt t="319514" x="2627313" y="5568950"/>
          <p14:tracePt t="319522" x="2651125" y="5568950"/>
          <p14:tracePt t="319530" x="2663825" y="5568950"/>
          <p14:tracePt t="319654" x="2676525" y="5568950"/>
          <p14:tracePt t="319662" x="2763838" y="5568950"/>
          <p14:tracePt t="319670" x="2801938" y="5556250"/>
          <p14:tracePt t="319678" x="2852738" y="5543550"/>
          <p14:tracePt t="319687" x="2876550" y="5543550"/>
          <p14:tracePt t="319694" x="2889250" y="5530850"/>
          <p14:tracePt t="319702" x="2901950" y="5530850"/>
          <p14:tracePt t="319710" x="2914650" y="5518150"/>
          <p14:tracePt t="319718" x="2927350" y="5507038"/>
          <p14:tracePt t="319724" x="2940050" y="5494338"/>
          <p14:tracePt t="319732" x="2952750" y="5468938"/>
          <p14:tracePt t="319740" x="2952750" y="5443538"/>
          <p14:tracePt t="319748" x="2963863" y="5418138"/>
          <p14:tracePt t="319756" x="2963863" y="5381625"/>
          <p14:tracePt t="319764" x="2963863" y="5356225"/>
          <p14:tracePt t="319772" x="2963863" y="5330825"/>
          <p14:tracePt t="319780" x="2963863" y="5294313"/>
          <p14:tracePt t="319788" x="2963863" y="5268913"/>
          <p14:tracePt t="319796" x="2963863" y="5243513"/>
          <p14:tracePt t="319804" x="2940050" y="5230813"/>
          <p14:tracePt t="319810" x="2914650" y="5205413"/>
          <p14:tracePt t="319818" x="2901950" y="5194300"/>
          <p14:tracePt t="319826" x="2876550" y="5156200"/>
          <p14:tracePt t="319834" x="2852738" y="5130800"/>
          <p14:tracePt t="319842" x="2840038" y="5092700"/>
          <p14:tracePt t="319849" x="2827338" y="5056188"/>
          <p14:tracePt t="319858" x="2801938" y="5018088"/>
          <p14:tracePt t="319866" x="2789238" y="4992688"/>
          <p14:tracePt t="319874" x="2776538" y="4968875"/>
          <p14:tracePt t="319886" x="2763838" y="4943475"/>
          <p14:tracePt t="319890" x="2752725" y="4918075"/>
          <p14:tracePt t="319896" x="2727325" y="4905375"/>
          <p14:tracePt t="319903" x="2701925" y="4879975"/>
          <p14:tracePt t="319911" x="2663825" y="4843463"/>
          <p14:tracePt t="319920" x="2651125" y="4830763"/>
          <p14:tracePt t="319928" x="2614613" y="4818063"/>
          <p14:tracePt t="319936" x="2576513" y="4792663"/>
          <p14:tracePt t="319944" x="2527300" y="4779963"/>
          <p14:tracePt t="319951" x="2463800" y="4756150"/>
          <p14:tracePt t="319960" x="2401888" y="4730750"/>
          <p14:tracePt t="319969" x="2351088" y="4705350"/>
          <p14:tracePt t="319976" x="2289175" y="4692650"/>
          <p14:tracePt t="319983" x="2238375" y="4679950"/>
          <p14:tracePt t="319990" x="2201863" y="4667250"/>
          <p14:tracePt t="319998" x="2176463" y="4667250"/>
          <p14:tracePt t="320006" x="2151063" y="4656138"/>
          <p14:tracePt t="320016" x="2138363" y="4656138"/>
          <p14:tracePt t="320023" x="2114550" y="4656138"/>
          <p14:tracePt t="320030" x="2063750" y="4656138"/>
          <p14:tracePt t="320038" x="2014538" y="4643438"/>
          <p14:tracePt t="320046" x="1938338" y="4643438"/>
          <p14:tracePt t="320054" x="1851025" y="4643438"/>
          <p14:tracePt t="320062" x="1776413" y="4656138"/>
          <p14:tracePt t="320069" x="1714500" y="4656138"/>
          <p14:tracePt t="320076" x="1625600" y="4667250"/>
          <p14:tracePt t="320084" x="1576388" y="4667250"/>
          <p14:tracePt t="320092" x="1525588" y="4679950"/>
          <p14:tracePt t="320100" x="1489075" y="4679950"/>
          <p14:tracePt t="320108" x="1438275" y="4692650"/>
          <p14:tracePt t="320116" x="1389063" y="4705350"/>
          <p14:tracePt t="320124" x="1350963" y="4730750"/>
          <p14:tracePt t="320132" x="1300163" y="4743450"/>
          <p14:tracePt t="320140" x="1263650" y="4743450"/>
          <p14:tracePt t="320146" x="1225550" y="4756150"/>
          <p14:tracePt t="320154" x="1189038" y="4768850"/>
          <p14:tracePt t="320162" x="1150938" y="4792663"/>
          <p14:tracePt t="320170" x="1112838" y="4818063"/>
          <p14:tracePt t="320177" x="1063625" y="4843463"/>
          <p14:tracePt t="320186" x="1025525" y="4868863"/>
          <p14:tracePt t="320194" x="976313" y="4905375"/>
          <p14:tracePt t="320202" x="938213" y="4930775"/>
          <p14:tracePt t="320210" x="900113" y="4968875"/>
          <p14:tracePt t="320218" x="863600" y="4992688"/>
          <p14:tracePt t="320224" x="838200" y="5018088"/>
          <p14:tracePt t="320232" x="800100" y="5056188"/>
          <p14:tracePt t="320240" x="763588" y="5092700"/>
          <p14:tracePt t="320248" x="750888" y="5130800"/>
          <p14:tracePt t="320256" x="738188" y="5168900"/>
          <p14:tracePt t="320264" x="712788" y="5205413"/>
          <p14:tracePt t="320272" x="700088" y="5243513"/>
          <p14:tracePt t="320280" x="700088" y="5294313"/>
          <p14:tracePt t="320288" x="687388" y="5330825"/>
          <p14:tracePt t="320296" x="687388" y="5343525"/>
          <p14:tracePt t="320304" x="687388" y="5368925"/>
          <p14:tracePt t="320309" x="687388" y="5381625"/>
          <p14:tracePt t="320318" x="687388" y="5407025"/>
          <p14:tracePt t="320326" x="700088" y="5430838"/>
          <p14:tracePt t="320334" x="712788" y="5443538"/>
          <p14:tracePt t="320342" x="738188" y="5456238"/>
          <p14:tracePt t="320350" x="763588" y="5481638"/>
          <p14:tracePt t="320358" x="787400" y="5494338"/>
          <p14:tracePt t="320366" x="825500" y="5518150"/>
          <p14:tracePt t="320374" x="863600" y="5530850"/>
          <p14:tracePt t="320382" x="912813" y="5543550"/>
          <p14:tracePt t="320390" x="976313" y="5556250"/>
          <p14:tracePt t="320396" x="1025525" y="5556250"/>
          <p14:tracePt t="320404" x="1089025" y="5556250"/>
          <p14:tracePt t="320412" x="1138238" y="5556250"/>
          <p14:tracePt t="320420" x="1200150" y="5568950"/>
          <p14:tracePt t="320428" x="1263650" y="5568950"/>
          <p14:tracePt t="320436" x="1312863" y="5568950"/>
          <p14:tracePt t="320444" x="1350963" y="5568950"/>
          <p14:tracePt t="320452" x="1389063" y="5581650"/>
          <p14:tracePt t="320459" x="1401763" y="5581650"/>
          <p14:tracePt t="320468" x="1425575" y="5581650"/>
          <p14:tracePt t="320474" x="1450975" y="5581650"/>
          <p14:tracePt t="320482" x="1476375" y="5594350"/>
          <p14:tracePt t="320490" x="1512888" y="5594350"/>
          <p14:tracePt t="320498" x="1550988" y="5607050"/>
          <p14:tracePt t="320506" x="1589088" y="5607050"/>
          <p14:tracePt t="320514" x="1625600" y="5607050"/>
          <p14:tracePt t="320522" x="1676400" y="5607050"/>
          <p14:tracePt t="320530" x="1714500" y="5607050"/>
          <p14:tracePt t="320538" x="1738313" y="5607050"/>
          <p14:tracePt t="320546" x="1763713" y="5607050"/>
          <p14:tracePt t="320554" x="1789113" y="5607050"/>
          <p14:tracePt t="320562" x="1814513" y="5607050"/>
          <p14:tracePt t="320569" x="1825625" y="5607050"/>
          <p14:tracePt t="320640" x="1838325" y="5607050"/>
          <p14:tracePt t="320646" x="1876425" y="5607050"/>
          <p14:tracePt t="320654" x="1914525" y="5607050"/>
          <p14:tracePt t="320662" x="1938338" y="5607050"/>
          <p14:tracePt t="320670" x="1951038" y="5607050"/>
          <p14:tracePt t="320678" x="1963738" y="5607050"/>
          <p14:tracePt t="321047" x="2038350" y="5607050"/>
          <p14:tracePt t="321055" x="2163763" y="5607050"/>
          <p14:tracePt t="321061" x="2289175" y="5607050"/>
          <p14:tracePt t="321070" x="2414588" y="5594350"/>
          <p14:tracePt t="321076" x="2540000" y="5594350"/>
          <p14:tracePt t="321085" x="2640013" y="5581650"/>
          <p14:tracePt t="321092" x="2714625" y="5581650"/>
          <p14:tracePt t="321100" x="2776538" y="5581650"/>
          <p14:tracePt t="321108" x="2814638" y="5594350"/>
          <p14:tracePt t="321116" x="2840038" y="5594350"/>
          <p14:tracePt t="321124" x="2863850" y="5594350"/>
          <p14:tracePt t="321389" x="2876550" y="5594350"/>
          <p14:tracePt t="321397" x="2889250" y="5594350"/>
          <p14:tracePt t="321780" x="2889250" y="5581650"/>
          <p14:tracePt t="321850" x="2976563" y="5581650"/>
          <p14:tracePt t="321858" x="3065463" y="5581650"/>
          <p14:tracePt t="321866" x="3140075" y="5581650"/>
          <p14:tracePt t="321874" x="3227388" y="5581650"/>
          <p14:tracePt t="321886" x="3289300" y="5594350"/>
          <p14:tracePt t="321890" x="3365500" y="5594350"/>
          <p14:tracePt t="321896" x="3452813" y="5594350"/>
          <p14:tracePt t="321903" x="3540125" y="5594350"/>
          <p14:tracePt t="321912" x="3640138" y="5594350"/>
          <p14:tracePt t="321920" x="3740150" y="5594350"/>
          <p14:tracePt t="321927" x="3840163" y="5594350"/>
          <p14:tracePt t="321936" x="3940175" y="5581650"/>
          <p14:tracePt t="321944" x="4040188" y="5568950"/>
          <p14:tracePt t="321953" x="4140200" y="5568950"/>
          <p14:tracePt t="321959" x="4227513" y="5568950"/>
          <p14:tracePt t="321968" x="4303713" y="5556250"/>
          <p14:tracePt t="321976" x="4365625" y="5556250"/>
          <p14:tracePt t="321982" x="4427538" y="5543550"/>
          <p14:tracePt t="321990" x="4465638" y="5543550"/>
          <p14:tracePt t="321998" x="4491038" y="5530850"/>
          <p14:tracePt t="322006" x="4516438" y="5518150"/>
          <p14:tracePt t="322014" x="4552950" y="5507038"/>
          <p14:tracePt t="322022" x="4565650" y="5494338"/>
          <p14:tracePt t="347085" x="4552950" y="5468938"/>
          <p14:tracePt t="347092" x="4491038" y="5394325"/>
          <p14:tracePt t="347100" x="4416425" y="5305425"/>
          <p14:tracePt t="347108" x="4340225" y="5218113"/>
          <p14:tracePt t="347116" x="4278313" y="5130800"/>
          <p14:tracePt t="347124" x="4214813" y="5068888"/>
          <p14:tracePt t="347132" x="4152900" y="5005388"/>
          <p14:tracePt t="347138" x="4103688" y="4943475"/>
          <p14:tracePt t="347146" x="4052888" y="4905375"/>
          <p14:tracePt t="347154" x="4014788" y="4868863"/>
          <p14:tracePt t="347162" x="3990975" y="4830763"/>
          <p14:tracePt t="347170" x="3978275" y="4818063"/>
          <p14:tracePt t="347178" x="3965575" y="4805363"/>
          <p14:tracePt t="347194" x="3952875" y="4805363"/>
          <p14:tracePt t="347203" x="3914775" y="4805363"/>
          <p14:tracePt t="347210" x="3902075" y="4830763"/>
          <p14:tracePt t="347219" x="3878263" y="4843463"/>
          <p14:tracePt t="347224" x="3878263" y="4856163"/>
          <p14:tracePt t="347232" x="3878263" y="4868863"/>
          <p14:tracePt t="347240" x="3902075" y="4879975"/>
          <p14:tracePt t="347248" x="3914775" y="4892675"/>
          <p14:tracePt t="347359" x="3914775" y="4943475"/>
          <p14:tracePt t="347367" x="3914775" y="4981575"/>
          <p14:tracePt t="347374" x="3927475" y="5018088"/>
          <p14:tracePt t="347380" x="3940175" y="5056188"/>
          <p14:tracePt t="347388" x="3952875" y="5092700"/>
          <p14:tracePt t="347396" x="3965575" y="5105400"/>
          <p14:tracePt t="347404" x="4002088" y="5130800"/>
          <p14:tracePt t="347412" x="4027488" y="5156200"/>
          <p14:tracePt t="347420" x="4065588" y="5168900"/>
          <p14:tracePt t="347428" x="4114800" y="5194300"/>
          <p14:tracePt t="347437" x="4165600" y="5205413"/>
          <p14:tracePt t="347444" x="4240213" y="5218113"/>
          <p14:tracePt t="347451" x="4327525" y="5230813"/>
          <p14:tracePt t="347460" x="4427538" y="5243513"/>
          <p14:tracePt t="347468" x="4565650" y="5256213"/>
          <p14:tracePt t="347474" x="4691063" y="5268913"/>
          <p14:tracePt t="347482" x="4840288" y="5281613"/>
          <p14:tracePt t="347490" x="5003800" y="5281613"/>
          <p14:tracePt t="347498" x="5165725" y="5281613"/>
          <p14:tracePt t="347506" x="5353050" y="5294313"/>
          <p14:tracePt t="347514" x="5541963" y="5294313"/>
          <p14:tracePt t="347522" x="5716588" y="5294313"/>
          <p14:tracePt t="347530" x="5867400" y="5294313"/>
          <p14:tracePt t="347538" x="5978525" y="5294313"/>
          <p14:tracePt t="347546" x="6067425" y="5294313"/>
          <p14:tracePt t="347554" x="6103938" y="5294313"/>
          <p14:tracePt t="347560" x="6129338" y="5294313"/>
          <p14:tracePt t="347896" x="6067425" y="5294313"/>
          <p14:tracePt t="347904" x="5978525" y="5305425"/>
          <p14:tracePt t="347912" x="5903913" y="5305425"/>
          <p14:tracePt t="347920" x="5803900" y="5318125"/>
          <p14:tracePt t="347928" x="5716588" y="5318125"/>
          <p14:tracePt t="347936" x="5641975" y="5318125"/>
          <p14:tracePt t="347944" x="5565775" y="5318125"/>
          <p14:tracePt t="347952" x="5491163" y="5318125"/>
          <p14:tracePt t="347960" x="5416550" y="5318125"/>
          <p14:tracePt t="347968" x="5341938" y="5318125"/>
          <p14:tracePt t="347974" x="5265738" y="5330825"/>
          <p14:tracePt t="347982" x="5203825" y="5343525"/>
          <p14:tracePt t="347990" x="5129213" y="5356225"/>
          <p14:tracePt t="347998" x="5065713" y="5356225"/>
          <p14:tracePt t="348006" x="5016500" y="5368925"/>
          <p14:tracePt t="348014" x="5003800" y="5368925"/>
          <p14:tracePt t="348130" x="5003800" y="5381625"/>
          <p14:tracePt t="348232" x="5016500" y="5381625"/>
          <p14:tracePt t="348240" x="5141913" y="5381625"/>
          <p14:tracePt t="348248" x="5265738" y="5368925"/>
          <p14:tracePt t="348256" x="5378450" y="5368925"/>
          <p14:tracePt t="348264" x="5503863" y="5368925"/>
          <p14:tracePt t="348272" x="5591175" y="5368925"/>
          <p14:tracePt t="348280" x="5654675" y="5368925"/>
          <p14:tracePt t="348288" x="5716588" y="5368925"/>
          <p14:tracePt t="348296" x="5754688" y="5368925"/>
          <p14:tracePt t="348303" x="5778500" y="5368925"/>
          <p14:tracePt t="348310" x="5816600" y="5368925"/>
          <p14:tracePt t="348319" x="5842000" y="5368925"/>
          <p14:tracePt t="348326" x="5878513" y="5368925"/>
          <p14:tracePt t="348638" x="5854700" y="5368925"/>
          <p14:tracePt t="348646" x="5842000" y="5368925"/>
          <p14:tracePt t="348662" x="5829300" y="5368925"/>
          <p14:tracePt t="348686" x="5778500" y="5381625"/>
          <p14:tracePt t="348694" x="5741988" y="5394325"/>
          <p14:tracePt t="348702" x="5665788" y="5418138"/>
          <p14:tracePt t="348710" x="5591175" y="5430838"/>
          <p14:tracePt t="348719" x="5529263" y="5443538"/>
          <p14:tracePt t="348724" x="5478463" y="5456238"/>
          <p14:tracePt t="348732" x="5441950" y="5468938"/>
          <p14:tracePt t="348740" x="5416550" y="5481638"/>
          <p14:tracePt t="348748" x="5403850" y="5481638"/>
          <p14:tracePt t="348796" x="5391150" y="5494338"/>
          <p14:tracePt t="348802" x="5378450" y="5494338"/>
          <p14:tracePt t="348810" x="5365750" y="5507038"/>
          <p14:tracePt t="348896" x="5416550" y="5507038"/>
          <p14:tracePt t="348904" x="5478463" y="5507038"/>
          <p14:tracePt t="348912" x="5529263" y="5518150"/>
          <p14:tracePt t="348920" x="5554663" y="5518150"/>
          <p14:tracePt t="348928" x="5565775" y="5518150"/>
          <p14:tracePt t="348936" x="5578475" y="5518150"/>
          <p14:tracePt t="348944" x="5591175" y="5518150"/>
          <p14:tracePt t="348953" x="5603875" y="5518150"/>
          <p14:tracePt t="348960" x="5641975" y="5518150"/>
          <p14:tracePt t="348968" x="5641975" y="5507038"/>
          <p14:tracePt t="350990" x="5629275" y="5518150"/>
          <p14:tracePt t="350998" x="5616575" y="5518150"/>
          <p14:tracePt t="351006" x="5603875" y="5530850"/>
          <p14:tracePt t="351014" x="5578475" y="5543550"/>
          <p14:tracePt t="351022" x="5541963" y="5543550"/>
          <p14:tracePt t="351030" x="5491163" y="5543550"/>
          <p14:tracePt t="351038" x="5441950" y="5543550"/>
          <p14:tracePt t="351044" x="5378450" y="5556250"/>
          <p14:tracePt t="351052" x="5341938" y="5556250"/>
          <p14:tracePt t="351060" x="5316538" y="5568950"/>
          <p14:tracePt t="351068" x="5303838" y="5568950"/>
          <p14:tracePt t="351085" x="5291138" y="5568950"/>
          <p14:tracePt t="351194" x="5278438" y="5581650"/>
          <p14:tracePt t="351202" x="5265738" y="5581650"/>
          <p14:tracePt t="351210" x="5253038" y="5581650"/>
          <p14:tracePt t="351224" x="5241925" y="5581650"/>
          <p14:tracePt t="351232" x="5241925" y="5594350"/>
          <p14:tracePt t="351248" x="5229225" y="5594350"/>
          <p14:tracePt t="351412" x="5229225" y="5607050"/>
          <p14:tracePt t="352076" x="5053013" y="5594350"/>
          <p14:tracePt t="352085" x="4878388" y="5594350"/>
          <p14:tracePt t="352092" x="4727575" y="5581650"/>
          <p14:tracePt t="352100" x="4552950" y="5556250"/>
          <p14:tracePt t="352108" x="4391025" y="5530850"/>
          <p14:tracePt t="352116" x="4214813" y="5507038"/>
          <p14:tracePt t="352124" x="4014788" y="5468938"/>
          <p14:tracePt t="352130" x="3802063" y="5430838"/>
          <p14:tracePt t="352138" x="3578225" y="5418138"/>
          <p14:tracePt t="352146" x="3352800" y="5381625"/>
          <p14:tracePt t="352154" x="3165475" y="5368925"/>
          <p14:tracePt t="352162" x="2989263" y="5356225"/>
          <p14:tracePt t="352170" x="2840038" y="5343525"/>
          <p14:tracePt t="352178" x="2676525" y="5343525"/>
          <p14:tracePt t="352187" x="2527300" y="5343525"/>
          <p14:tracePt t="352194" x="2363788" y="5343525"/>
          <p14:tracePt t="352203" x="2227263" y="5343525"/>
          <p14:tracePt t="352208" x="2089150" y="5343525"/>
          <p14:tracePt t="352216" x="1963738" y="5356225"/>
          <p14:tracePt t="352224" x="1889125" y="5356225"/>
          <p14:tracePt t="352232" x="1851025" y="5356225"/>
          <p14:tracePt t="352240" x="1851025" y="5343525"/>
          <p14:tracePt t="352506" x="1838325" y="5343525"/>
          <p14:tracePt t="352514" x="1825625" y="5381625"/>
          <p14:tracePt t="352522" x="1814513" y="5407025"/>
          <p14:tracePt t="352530" x="1801813" y="5418138"/>
          <p14:tracePt t="352536" x="1789113" y="5418138"/>
          <p14:tracePt t="352544" x="1776413" y="5430838"/>
          <p14:tracePt t="352600" x="1751013" y="5430838"/>
          <p14:tracePt t="352608" x="1651000" y="5430838"/>
          <p14:tracePt t="352616" x="1538288" y="5430838"/>
          <p14:tracePt t="352622" x="1450975" y="5430838"/>
          <p14:tracePt t="352630" x="1350963" y="5430838"/>
          <p14:tracePt t="352638" x="1289050" y="5443538"/>
          <p14:tracePt t="352646" x="1212850" y="5456238"/>
          <p14:tracePt t="352656" x="1150938" y="5468938"/>
          <p14:tracePt t="352662" x="1089025" y="5481638"/>
          <p14:tracePt t="352670" x="1025525" y="5507038"/>
          <p14:tracePt t="352678" x="987425" y="5507038"/>
          <p14:tracePt t="352686" x="963613" y="5518150"/>
          <p14:tracePt t="352694" x="938213" y="5530850"/>
          <p14:tracePt t="352702" x="887413" y="5556250"/>
          <p14:tracePt t="352708" x="850900" y="5581650"/>
          <p14:tracePt t="352716" x="787400" y="5619750"/>
          <p14:tracePt t="352724" x="738188" y="5656263"/>
          <p14:tracePt t="352732" x="687388" y="5681663"/>
          <p14:tracePt t="352740" x="638175" y="5707063"/>
          <p14:tracePt t="352748" x="600075" y="5719763"/>
          <p14:tracePt t="352756" x="574675" y="5743575"/>
          <p14:tracePt t="352764" x="550863" y="5781675"/>
          <p14:tracePt t="352772" x="538163" y="5819775"/>
          <p14:tracePt t="352780" x="525463" y="5856288"/>
          <p14:tracePt t="352788" x="512763" y="5894388"/>
          <p14:tracePt t="352794" x="512763" y="5932488"/>
          <p14:tracePt t="352803" x="512763" y="5969000"/>
          <p14:tracePt t="352810" x="500063" y="6007100"/>
          <p14:tracePt t="352818" x="500063" y="6045200"/>
          <p14:tracePt t="352826" x="500063" y="6069013"/>
          <p14:tracePt t="352836" x="500063" y="6094413"/>
          <p14:tracePt t="352842" x="512763" y="6119813"/>
          <p14:tracePt t="352850" x="538163" y="6145213"/>
          <p14:tracePt t="352858" x="550863" y="6157913"/>
          <p14:tracePt t="352866" x="574675" y="6181725"/>
          <p14:tracePt t="352872" x="600075" y="6194425"/>
          <p14:tracePt t="352887" x="625475" y="6207125"/>
          <p14:tracePt t="352888" x="650875" y="6219825"/>
          <p14:tracePt t="352896" x="674688" y="6232525"/>
          <p14:tracePt t="352904" x="738188" y="6257925"/>
          <p14:tracePt t="352912" x="800100" y="6281738"/>
          <p14:tracePt t="352920" x="863600" y="6294438"/>
          <p14:tracePt t="352928" x="938213" y="6319838"/>
          <p14:tracePt t="352937" x="1000125" y="6345238"/>
          <p14:tracePt t="352944" x="1063625" y="6345238"/>
          <p14:tracePt t="352952" x="1089025" y="6357938"/>
          <p14:tracePt t="352958" x="1138238" y="6357938"/>
          <p14:tracePt t="352966" x="1189038" y="6357938"/>
          <p14:tracePt t="352974" x="1250950" y="6370638"/>
          <p14:tracePt t="352982" x="1325563" y="6370638"/>
          <p14:tracePt t="352990" x="1401763" y="6370638"/>
          <p14:tracePt t="352999" x="1501775" y="6370638"/>
          <p14:tracePt t="353006" x="1625600" y="6370638"/>
          <p14:tracePt t="353014" x="1751013" y="6381750"/>
          <p14:tracePt t="353022" x="1889125" y="6381750"/>
          <p14:tracePt t="353030" x="2001838" y="6381750"/>
          <p14:tracePt t="353038" x="2101850" y="6381750"/>
          <p14:tracePt t="353044" x="2251075" y="6381750"/>
          <p14:tracePt t="353053" x="2363788" y="6381750"/>
          <p14:tracePt t="353060" x="2476500" y="6370638"/>
          <p14:tracePt t="353068" x="2551113" y="6370638"/>
          <p14:tracePt t="353076" x="2576513" y="6357938"/>
          <p14:tracePt t="353428" x="2576513" y="6370638"/>
          <p14:tracePt t="353490" x="2640013" y="6370638"/>
          <p14:tracePt t="353498" x="2740025" y="6357938"/>
          <p14:tracePt t="353506" x="2852738" y="6345238"/>
          <p14:tracePt t="353514" x="2952750" y="6332538"/>
          <p14:tracePt t="353522" x="3052763" y="6319838"/>
          <p14:tracePt t="353530" x="3140075" y="6307138"/>
          <p14:tracePt t="353538" x="3201988" y="6294438"/>
          <p14:tracePt t="353544" x="3265488" y="6294438"/>
          <p14:tracePt t="353552" x="3314700" y="6281738"/>
          <p14:tracePt t="353560" x="3352800" y="6281738"/>
          <p14:tracePt t="353568" x="3402013" y="6257925"/>
          <p14:tracePt t="353576" x="3452813" y="6245225"/>
          <p14:tracePt t="353585" x="3502025" y="6232525"/>
          <p14:tracePt t="353592" x="3565525" y="6219825"/>
          <p14:tracePt t="353600" x="3614738" y="6207125"/>
          <p14:tracePt t="353608" x="3665538" y="6194425"/>
          <p14:tracePt t="353616" x="3714750" y="6169025"/>
          <p14:tracePt t="353622" x="3752850" y="6157913"/>
          <p14:tracePt t="353630" x="3765550" y="6145213"/>
          <p14:tracePt t="353638" x="3778250" y="6145213"/>
          <p14:tracePt t="353702" x="3802063" y="6119813"/>
          <p14:tracePt t="353708" x="3840163" y="6107113"/>
          <p14:tracePt t="353716" x="3890963" y="6081713"/>
          <p14:tracePt t="353724" x="3902075" y="6069013"/>
          <p14:tracePt t="353732" x="3914775" y="6056313"/>
          <p14:tracePt t="353772" x="3927475" y="6045200"/>
          <p14:tracePt t="353780" x="3940175" y="6019800"/>
          <p14:tracePt t="353786" x="3952875" y="5981700"/>
          <p14:tracePt t="353794" x="3965575" y="5945188"/>
          <p14:tracePt t="353803" x="3978275" y="5932488"/>
          <p14:tracePt t="353810" x="3990975" y="5894388"/>
          <p14:tracePt t="353818" x="4002088" y="5856288"/>
          <p14:tracePt t="353826" x="4002088" y="5819775"/>
          <p14:tracePt t="353835" x="4002088" y="5781675"/>
          <p14:tracePt t="353842" x="4002088" y="5756275"/>
          <p14:tracePt t="353850" x="4002088" y="5719763"/>
          <p14:tracePt t="353858" x="4002088" y="5694363"/>
          <p14:tracePt t="353866" x="4002088" y="5668963"/>
          <p14:tracePt t="353872" x="3990975" y="5643563"/>
          <p14:tracePt t="353880" x="3978275" y="5630863"/>
          <p14:tracePt t="353888" x="3965575" y="5619750"/>
          <p14:tracePt t="353896" x="3952875" y="5607050"/>
          <p14:tracePt t="353904" x="3940175" y="5581650"/>
          <p14:tracePt t="353920" x="3927475" y="5568950"/>
          <p14:tracePt t="353928" x="3927475" y="5543550"/>
          <p14:tracePt t="353937" x="3927475" y="5530850"/>
          <p14:tracePt t="353944" x="3927475" y="5518150"/>
          <p14:tracePt t="353950" x="3914775" y="5518150"/>
          <p14:tracePt t="353958" x="3914775" y="5507038"/>
          <p14:tracePt t="353967" x="3902075" y="5494338"/>
          <p14:tracePt t="353974" x="3890963" y="5468938"/>
          <p14:tracePt t="353990" x="3878263" y="5456238"/>
          <p14:tracePt t="353998" x="3878263" y="5443538"/>
          <p14:tracePt t="354006" x="3878263" y="5430838"/>
          <p14:tracePt t="354014" x="3878263" y="5418138"/>
          <p14:tracePt t="354022" x="3878263" y="5407025"/>
          <p14:tracePt t="354281" x="3865563" y="5407025"/>
          <p14:tracePt t="354288" x="3852863" y="5407025"/>
          <p14:tracePt t="354295" x="3840163" y="5407025"/>
          <p14:tracePt t="354302" x="3814763" y="5407025"/>
          <p14:tracePt t="354311" x="3752850" y="5407025"/>
          <p14:tracePt t="354321" x="3689350" y="5394325"/>
          <p14:tracePt t="354326" x="3627438" y="5381625"/>
          <p14:tracePt t="354335" x="3552825" y="5368925"/>
          <p14:tracePt t="354342" x="3452813" y="5343525"/>
          <p14:tracePt t="354350" x="3352800" y="5330825"/>
          <p14:tracePt t="354358" x="3240088" y="5305425"/>
          <p14:tracePt t="354366" x="3114675" y="5294313"/>
          <p14:tracePt t="354372" x="2989263" y="5281613"/>
          <p14:tracePt t="354380" x="2876550" y="5268913"/>
          <p14:tracePt t="354388" x="2752725" y="5243513"/>
          <p14:tracePt t="354396" x="2640013" y="5230813"/>
          <p14:tracePt t="354404" x="2527300" y="5205413"/>
          <p14:tracePt t="354412" x="2401888" y="5194300"/>
          <p14:tracePt t="354420" x="2301875" y="5168900"/>
          <p14:tracePt t="354428" x="2176463" y="5143500"/>
          <p14:tracePt t="354436" x="2076450" y="5118100"/>
          <p14:tracePt t="354444" x="1989138" y="5105400"/>
          <p14:tracePt t="354450" x="1925638" y="5081588"/>
          <p14:tracePt t="354458" x="1863725" y="5081588"/>
          <p14:tracePt t="354466" x="1801813" y="5068888"/>
          <p14:tracePt t="354474" x="1763713" y="5068888"/>
          <p14:tracePt t="354482" x="1738313" y="5056188"/>
          <p14:tracePt t="354490" x="1725613" y="5056188"/>
          <p14:tracePt t="354498" x="1714500" y="5043488"/>
          <p14:tracePt t="354506" x="1701800" y="5043488"/>
          <p14:tracePt t="354522" x="1689100" y="5043488"/>
          <p14:tracePt t="354530" x="1663700" y="5043488"/>
          <p14:tracePt t="354536" x="1638300" y="5043488"/>
          <p14:tracePt t="354544" x="1601788" y="5043488"/>
          <p14:tracePt t="354552" x="1538288" y="5043488"/>
          <p14:tracePt t="354560" x="1501775" y="5043488"/>
          <p14:tracePt t="354569" x="1463675" y="5043488"/>
          <p14:tracePt t="354576" x="1425575" y="5043488"/>
          <p14:tracePt t="354585" x="1412875" y="5043488"/>
          <p14:tracePt t="354592" x="1401763" y="5043488"/>
          <p14:tracePt t="354600" x="1389063" y="5043488"/>
          <p14:tracePt t="354662" x="1325563" y="5043488"/>
          <p14:tracePt t="354670" x="1250950" y="5056188"/>
          <p14:tracePt t="354678" x="1163638" y="5068888"/>
          <p14:tracePt t="354686" x="1076325" y="5068888"/>
          <p14:tracePt t="354694" x="1000125" y="5081588"/>
          <p14:tracePt t="354703" x="938213" y="5081588"/>
          <p14:tracePt t="354708" x="876300" y="5092700"/>
          <p14:tracePt t="354716" x="838200" y="5118100"/>
          <p14:tracePt t="354724" x="787400" y="5118100"/>
          <p14:tracePt t="354732" x="763588" y="5130800"/>
          <p14:tracePt t="354740" x="725488" y="5143500"/>
          <p14:tracePt t="354748" x="663575" y="5168900"/>
          <p14:tracePt t="354756" x="625475" y="5194300"/>
          <p14:tracePt t="354764" x="563563" y="5218113"/>
          <p14:tracePt t="354772" x="487363" y="5256213"/>
          <p14:tracePt t="354780" x="400050" y="5294313"/>
          <p14:tracePt t="354786" x="338138" y="5343525"/>
          <p14:tracePt t="354794" x="287338" y="5381625"/>
          <p14:tracePt t="354803" x="238125" y="5418138"/>
          <p14:tracePt t="354810" x="200025" y="5456238"/>
          <p14:tracePt t="354819" x="161925" y="5507038"/>
          <p14:tracePt t="354826" x="138113" y="5543550"/>
          <p14:tracePt t="354835" x="112713" y="5581650"/>
          <p14:tracePt t="354842" x="87313" y="5619750"/>
          <p14:tracePt t="354850" x="74613" y="5643563"/>
          <p14:tracePt t="354858" x="61913" y="5668963"/>
          <p14:tracePt t="354864" x="61913" y="5707063"/>
          <p14:tracePt t="354872" x="61913" y="5743575"/>
          <p14:tracePt t="354887" x="50800" y="5781675"/>
          <p14:tracePt t="354888" x="50800" y="5807075"/>
          <p14:tracePt t="354896" x="50800" y="5843588"/>
          <p14:tracePt t="354904" x="38100" y="5868988"/>
          <p14:tracePt t="354912" x="38100" y="5907088"/>
          <p14:tracePt t="354920" x="38100" y="5945188"/>
          <p14:tracePt t="354928" x="25400" y="5981700"/>
          <p14:tracePt t="354936" x="25400" y="6019800"/>
          <p14:tracePt t="354944" x="25400" y="6056313"/>
          <p14:tracePt t="354950" x="12700" y="6094413"/>
          <p14:tracePt t="354958" x="12700" y="6119813"/>
          <p14:tracePt t="354966" x="12700" y="6132513"/>
          <p14:tracePt t="354974" x="12700" y="6157913"/>
          <p14:tracePt t="354982" x="12700" y="6181725"/>
          <p14:tracePt t="354990" x="12700" y="6207125"/>
          <p14:tracePt t="354998" x="38100" y="6232525"/>
          <p14:tracePt t="355006" x="50800" y="6245225"/>
          <p14:tracePt t="355014" x="100013" y="6257925"/>
          <p14:tracePt t="355022" x="161925" y="6281738"/>
          <p14:tracePt t="355030" x="261938" y="6294438"/>
          <p14:tracePt t="355036" x="374650" y="6294438"/>
          <p14:tracePt t="355044" x="500063" y="6307138"/>
          <p14:tracePt t="355053" x="638175" y="6307138"/>
          <p14:tracePt t="355060" x="787400" y="6307138"/>
          <p14:tracePt t="355068" x="925513" y="6307138"/>
          <p14:tracePt t="355076" x="1050925" y="6307138"/>
          <p14:tracePt t="355085" x="1163638" y="6307138"/>
          <p14:tracePt t="355092" x="1276350" y="6307138"/>
          <p14:tracePt t="355100" x="1389063" y="6307138"/>
          <p14:tracePt t="355108" x="1489075" y="6307138"/>
          <p14:tracePt t="355114" x="1612900" y="6307138"/>
          <p14:tracePt t="355122" x="1725613" y="6307138"/>
          <p14:tracePt t="355130" x="1838325" y="6307138"/>
          <p14:tracePt t="355138" x="1963738" y="6307138"/>
          <p14:tracePt t="355146" x="2101850" y="6307138"/>
          <p14:tracePt t="355154" x="2251075" y="6294438"/>
          <p14:tracePt t="355162" x="2376488" y="6294438"/>
          <p14:tracePt t="355170" x="2527300" y="6294438"/>
          <p14:tracePt t="355178" x="2663825" y="6294438"/>
          <p14:tracePt t="355186" x="2789238" y="6294438"/>
          <p14:tracePt t="355194" x="2901950" y="6294438"/>
          <p14:tracePt t="355200" x="3001963" y="6294438"/>
          <p14:tracePt t="355208" x="3076575" y="6307138"/>
          <p14:tracePt t="355216" x="3152775" y="6307138"/>
          <p14:tracePt t="355224" x="3240088" y="6307138"/>
          <p14:tracePt t="355232" x="3340100" y="6307138"/>
          <p14:tracePt t="355240" x="3427413" y="6294438"/>
          <p14:tracePt t="355248" x="3465513" y="6269038"/>
          <p14:tracePt t="355654" x="3452813" y="6269038"/>
          <p14:tracePt t="355662" x="3376613" y="6269038"/>
          <p14:tracePt t="355670" x="3240088" y="6281738"/>
          <p14:tracePt t="355678" x="3127375" y="6281738"/>
          <p14:tracePt t="355687" x="3027363" y="6281738"/>
          <p14:tracePt t="355694" x="2927350" y="6281738"/>
          <p14:tracePt t="355703" x="2840038" y="6269038"/>
          <p14:tracePt t="355708" x="2752725" y="6257925"/>
          <p14:tracePt t="355716" x="2676525" y="6245225"/>
          <p14:tracePt t="355724" x="2589213" y="6245225"/>
          <p14:tracePt t="355732" x="2463800" y="6245225"/>
          <p14:tracePt t="355740" x="2327275" y="6232525"/>
          <p14:tracePt t="355748" x="2163763" y="6232525"/>
          <p14:tracePt t="355756" x="2014538" y="6232525"/>
          <p14:tracePt t="355764" x="1838325" y="6232525"/>
          <p14:tracePt t="355772" x="1676400" y="6245225"/>
          <p14:tracePt t="355780" x="1501775" y="6245225"/>
          <p14:tracePt t="355786" x="1350963" y="6232525"/>
          <p14:tracePt t="355794" x="1212850" y="6219825"/>
          <p14:tracePt t="355803" x="1050925" y="6194425"/>
          <p14:tracePt t="355810" x="900113" y="6181725"/>
          <p14:tracePt t="355818" x="763588" y="6169025"/>
          <p14:tracePt t="355826" x="625475" y="6157913"/>
          <p14:tracePt t="355835" x="487363" y="6157913"/>
          <p14:tracePt t="355842" x="363538" y="6157913"/>
          <p14:tracePt t="355850" x="250825" y="6145213"/>
          <p14:tracePt t="355858" x="150813" y="6145213"/>
          <p14:tracePt t="355864" x="61913" y="6145213"/>
          <p14:tracePt t="356045" x="174625" y="6219825"/>
          <p14:tracePt t="356053" x="374650" y="6232525"/>
          <p14:tracePt t="356060" x="550863" y="6232525"/>
          <p14:tracePt t="356068" x="725488" y="6232525"/>
          <p14:tracePt t="356076" x="912813" y="6219825"/>
          <p14:tracePt t="356086" x="1112838" y="6219825"/>
          <p14:tracePt t="356092" x="1338263" y="6207125"/>
          <p14:tracePt t="356100" x="1638300" y="6194425"/>
          <p14:tracePt t="356108" x="1963738" y="6157913"/>
          <p14:tracePt t="356114" x="2301875" y="6145213"/>
          <p14:tracePt t="356122" x="2651125" y="6145213"/>
          <p14:tracePt t="356130" x="2952750" y="6132513"/>
          <p14:tracePt t="356138" x="3240088" y="6132513"/>
          <p14:tracePt t="356146" x="3514725" y="6132513"/>
          <p14:tracePt t="356154" x="3714750" y="6132513"/>
          <p14:tracePt t="356162" x="3865563" y="6132513"/>
          <p14:tracePt t="356170" x="3965575" y="6145213"/>
          <p14:tracePt t="356178" x="4040188" y="6145213"/>
          <p14:tracePt t="356186" x="4052888" y="6145213"/>
          <p14:tracePt t="356232" x="4040188" y="6157913"/>
          <p14:tracePt t="356240" x="4027488" y="6169025"/>
          <p14:tracePt t="356248" x="4002088" y="6181725"/>
          <p14:tracePt t="356256" x="3978275" y="6194425"/>
          <p14:tracePt t="356264" x="3927475" y="6207125"/>
          <p14:tracePt t="356272" x="3827463" y="6219825"/>
          <p14:tracePt t="356280" x="3727450" y="6232525"/>
          <p14:tracePt t="356286" x="3589338" y="6245225"/>
          <p14:tracePt t="356294" x="3427413" y="6257925"/>
          <p14:tracePt t="356303" x="3214688" y="6269038"/>
          <p14:tracePt t="356313" x="3027363" y="6281738"/>
          <p14:tracePt t="356323" x="2827338" y="6281738"/>
          <p14:tracePt t="356327" x="2640013" y="6281738"/>
          <p14:tracePt t="356336" x="2439988" y="6294438"/>
          <p14:tracePt t="356342" x="2214563" y="6294438"/>
          <p14:tracePt t="356350" x="1976438" y="6294438"/>
          <p14:tracePt t="356358" x="1725613" y="6294438"/>
          <p14:tracePt t="356364" x="1501775" y="6294438"/>
          <p14:tracePt t="356372" x="1289050" y="6281738"/>
          <p14:tracePt t="356380" x="1112838" y="6269038"/>
          <p14:tracePt t="356388" x="950913" y="6269038"/>
          <p14:tracePt t="356396" x="800100" y="6257925"/>
          <p14:tracePt t="356404" x="712788" y="6257925"/>
          <p14:tracePt t="356412" x="650875" y="6245225"/>
          <p14:tracePt t="356420" x="600075" y="6232525"/>
          <p14:tracePt t="356428" x="587375" y="6232525"/>
          <p14:tracePt t="356498" x="663575" y="6232525"/>
          <p14:tracePt t="356506" x="825500" y="6232525"/>
          <p14:tracePt t="356514" x="1038225" y="6232525"/>
          <p14:tracePt t="356522" x="1300163" y="6232525"/>
          <p14:tracePt t="356530" x="1612900" y="6232525"/>
          <p14:tracePt t="356536" x="1963738" y="6232525"/>
          <p14:tracePt t="356544" x="2289175" y="6232525"/>
          <p14:tracePt t="356552" x="2576513" y="6219825"/>
          <p14:tracePt t="356560" x="2840038" y="6232525"/>
          <p14:tracePt t="356569" x="3040063" y="6245225"/>
          <p14:tracePt t="356576" x="3201988" y="6257925"/>
          <p14:tracePt t="356585" x="3302000" y="6257925"/>
          <p14:tracePt t="356592" x="3389313" y="6269038"/>
          <p14:tracePt t="356600" x="3414713" y="6269038"/>
          <p14:tracePt t="356608" x="3452813" y="6281738"/>
          <p14:tracePt t="356614" x="3478213" y="6281738"/>
          <p14:tracePt t="356622" x="3489325" y="6294438"/>
          <p14:tracePt t="356654" x="3502025" y="6294438"/>
          <p14:tracePt t="356662" x="3527425" y="6294438"/>
          <p14:tracePt t="356670" x="3552825" y="6281738"/>
          <p14:tracePt t="356678" x="3565525" y="6281738"/>
          <p14:tracePt t="356966" x="3565525" y="6269038"/>
          <p14:tracePt t="356982" x="3527425" y="6257925"/>
          <p14:tracePt t="356990" x="3427413" y="6257925"/>
          <p14:tracePt t="356998" x="3276600" y="6245225"/>
          <p14:tracePt t="357006" x="3101975" y="6245225"/>
          <p14:tracePt t="357014" x="2927350" y="6232525"/>
          <p14:tracePt t="357022" x="2776538" y="6232525"/>
          <p14:tracePt t="357030" x="2614613" y="6232525"/>
          <p14:tracePt t="357036" x="2401888" y="6219825"/>
          <p14:tracePt t="357044" x="2214563" y="6219825"/>
          <p14:tracePt t="357053" x="2038350" y="6207125"/>
          <p14:tracePt t="357060" x="1863725" y="6207125"/>
          <p14:tracePt t="357069" x="1701800" y="6194425"/>
          <p14:tracePt t="357076" x="1563688" y="6194425"/>
          <p14:tracePt t="357085" x="1438275" y="6181725"/>
          <p14:tracePt t="357092" x="1350963" y="6169025"/>
          <p14:tracePt t="357100" x="1289050" y="6157913"/>
          <p14:tracePt t="357108" x="1238250" y="6145213"/>
          <p14:tracePt t="357114" x="1176338" y="6132513"/>
          <p14:tracePt t="357122" x="1125538" y="6119813"/>
          <p14:tracePt t="357130" x="1089025" y="6119813"/>
          <p14:tracePt t="357138" x="1063625" y="6107113"/>
          <p14:tracePt t="357146" x="1038225" y="6107113"/>
          <p14:tracePt t="357154" x="1025525" y="6094413"/>
          <p14:tracePt t="357162" x="1012825" y="6094413"/>
          <p14:tracePt t="357224" x="1038225" y="6107113"/>
          <p14:tracePt t="357232" x="1125538" y="6132513"/>
          <p14:tracePt t="357240" x="1250950" y="6157913"/>
          <p14:tracePt t="357248" x="1425575" y="6181725"/>
          <p14:tracePt t="357256" x="1663700" y="6194425"/>
          <p14:tracePt t="357264" x="1951038" y="6207125"/>
          <p14:tracePt t="357272" x="2214563" y="6219825"/>
          <p14:tracePt t="357280" x="2501900" y="6219825"/>
          <p14:tracePt t="357286" x="2763838" y="6219825"/>
          <p14:tracePt t="357294" x="3027363" y="6219825"/>
          <p14:tracePt t="357303" x="3276600" y="6207125"/>
          <p14:tracePt t="357310" x="3602038" y="6194425"/>
          <p14:tracePt t="357318" x="3902075" y="6181725"/>
          <p14:tracePt t="357326" x="4191000" y="6169025"/>
          <p14:tracePt t="357335" x="4416425" y="6169025"/>
          <p14:tracePt t="357342" x="4640263" y="6169025"/>
          <p14:tracePt t="357350" x="4791075" y="6169025"/>
          <p14:tracePt t="357358" x="4916488" y="6169025"/>
          <p14:tracePt t="357364" x="4978400" y="6181725"/>
          <p14:tracePt t="357372" x="5016500" y="6194425"/>
          <p14:tracePt t="357444" x="4978400" y="6219825"/>
          <p14:tracePt t="357450" x="4878388" y="6219825"/>
          <p14:tracePt t="357458" x="4716463" y="6219825"/>
          <p14:tracePt t="357466" x="4527550" y="6219825"/>
          <p14:tracePt t="357474" x="4327525" y="6219825"/>
          <p14:tracePt t="357482" x="4078288" y="6219825"/>
          <p14:tracePt t="357490" x="3802063" y="6219825"/>
          <p14:tracePt t="357501" x="3540125" y="6207125"/>
          <p14:tracePt t="357507" x="3276600" y="6194425"/>
          <p14:tracePt t="357514" x="3027363" y="6194425"/>
          <p14:tracePt t="357522" x="2776538" y="6194425"/>
          <p14:tracePt t="357528" x="2514600" y="6194425"/>
          <p14:tracePt t="357537" x="2289175" y="6181725"/>
          <p14:tracePt t="357544" x="2001838" y="6181725"/>
          <p14:tracePt t="357552" x="1714500" y="6194425"/>
          <p14:tracePt t="357560" x="1501775" y="6207125"/>
          <p14:tracePt t="357568" x="1312863" y="6219825"/>
          <p14:tracePt t="357576" x="1150938" y="6219825"/>
          <p14:tracePt t="357585" x="1063625" y="6232525"/>
          <p14:tracePt t="357592" x="1025525" y="6232525"/>
          <p14:tracePt t="357600" x="1012825" y="6232525"/>
          <p14:tracePt t="357614" x="1000125" y="6232525"/>
          <p14:tracePt t="357630" x="987425" y="6219825"/>
          <p14:tracePt t="357638" x="976313" y="6219825"/>
          <p14:tracePt t="357700" x="1000125" y="6207125"/>
          <p14:tracePt t="357708" x="1089025" y="6207125"/>
          <p14:tracePt t="357716" x="1189038" y="6207125"/>
          <p14:tracePt t="357724" x="1338263" y="6207125"/>
          <p14:tracePt t="357732" x="1476375" y="6219825"/>
          <p14:tracePt t="357740" x="1638300" y="6245225"/>
          <p14:tracePt t="357748" x="1825625" y="6257925"/>
          <p14:tracePt t="357756" x="2025650" y="6269038"/>
          <p14:tracePt t="357764" x="2251075" y="6281738"/>
          <p14:tracePt t="357772" x="2451100" y="6307138"/>
          <p14:tracePt t="357778" x="2663825" y="6332538"/>
          <p14:tracePt t="357787" x="2863850" y="6332538"/>
          <p14:tracePt t="357794" x="3001963" y="6345238"/>
          <p14:tracePt t="357803" x="3140075" y="6357938"/>
          <p14:tracePt t="357810" x="3276600" y="6357938"/>
          <p14:tracePt t="357818" x="3365500" y="6357938"/>
          <p14:tracePt t="357826" x="3489325" y="6357938"/>
          <p14:tracePt t="357835" x="3602038" y="6357938"/>
          <p14:tracePt t="357842" x="3714750" y="6357938"/>
          <p14:tracePt t="357850" x="3802063" y="6345238"/>
          <p14:tracePt t="357858" x="3852863" y="6345238"/>
          <p14:tracePt t="357936" x="3752850" y="6345238"/>
          <p14:tracePt t="357944" x="3578225" y="6345238"/>
          <p14:tracePt t="357950" x="3376613" y="6345238"/>
          <p14:tracePt t="357958" x="3165475" y="6345238"/>
          <p14:tracePt t="357966" x="2963863" y="6345238"/>
          <p14:tracePt t="357974" x="2776538" y="6345238"/>
          <p14:tracePt t="357982" x="2589213" y="6357938"/>
          <p14:tracePt t="357990" x="2414588" y="6357938"/>
          <p14:tracePt t="357998" x="2276475" y="6357938"/>
          <p14:tracePt t="358006" x="2163763" y="6357938"/>
          <p14:tracePt t="358014" x="2063750" y="6357938"/>
          <p14:tracePt t="358022" x="1951038" y="6345238"/>
          <p14:tracePt t="358028" x="1825625" y="6332538"/>
          <p14:tracePt t="358036" x="1676400" y="6319838"/>
          <p14:tracePt t="358044" x="1512888" y="6307138"/>
          <p14:tracePt t="358053" x="1363663" y="6294438"/>
          <p14:tracePt t="358060" x="1212850" y="6281738"/>
          <p14:tracePt t="358068" x="1112838" y="6281738"/>
          <p14:tracePt t="358076" x="1025525" y="6281738"/>
          <p14:tracePt t="358086" x="976313" y="6269038"/>
          <p14:tracePt t="358092" x="950913" y="6269038"/>
          <p14:tracePt t="358100" x="925513" y="6269038"/>
          <p14:tracePt t="358106" x="912813" y="6269038"/>
          <p14:tracePt t="358170" x="1000125" y="6269038"/>
          <p14:tracePt t="358178" x="1100138" y="6281738"/>
          <p14:tracePt t="358187" x="1225550" y="6281738"/>
          <p14:tracePt t="358194" x="1350963" y="6281738"/>
          <p14:tracePt t="358200" x="1463675" y="6281738"/>
          <p14:tracePt t="358208" x="1563688" y="6269038"/>
          <p14:tracePt t="358216" x="1651000" y="6257925"/>
          <p14:tracePt t="358224" x="1689100" y="6245225"/>
          <p14:tracePt t="385925" x="1701800" y="6245225"/>
          <p14:tracePt t="385932" x="1725613" y="6257925"/>
          <p14:tracePt t="385940" x="1776413" y="6257925"/>
          <p14:tracePt t="385948" x="1838325" y="6257925"/>
          <p14:tracePt t="385956" x="1963738" y="6232525"/>
          <p14:tracePt t="385964" x="2176463" y="6194425"/>
          <p14:tracePt t="385972" x="2476500" y="6145213"/>
          <p14:tracePt t="385980" x="2840038" y="6094413"/>
          <p14:tracePt t="385988" x="3252788" y="6056313"/>
          <p14:tracePt t="385996" x="3627438" y="6007100"/>
          <p14:tracePt t="386004" x="4002088" y="5969000"/>
          <p14:tracePt t="386010" x="4291013" y="5932488"/>
          <p14:tracePt t="386018" x="4465638" y="5907088"/>
          <p14:tracePt t="386026" x="4591050" y="5868988"/>
          <p14:tracePt t="386035" x="4627563" y="5832475"/>
          <p14:tracePt t="386042" x="4652963" y="5819775"/>
          <p14:tracePt t="386223" x="4652963" y="5807075"/>
          <p14:tracePt t="386231" x="4652963" y="5781675"/>
          <p14:tracePt t="386239" x="4665663" y="5732463"/>
          <p14:tracePt t="386247" x="4678363" y="5719763"/>
          <p14:tracePt t="386254" x="4703763" y="5707063"/>
          <p14:tracePt t="386261" x="4740275" y="5681663"/>
          <p14:tracePt t="386268" x="4791075" y="5681663"/>
          <p14:tracePt t="386276" x="4865688" y="5681663"/>
          <p14:tracePt t="386285" x="4953000" y="5668963"/>
          <p14:tracePt t="386292" x="5065713" y="5668963"/>
          <p14:tracePt t="386300" x="5191125" y="5668963"/>
          <p14:tracePt t="386308" x="5316538" y="5668963"/>
          <p14:tracePt t="386316" x="5441950" y="5656263"/>
          <p14:tracePt t="386324" x="5578475" y="5643563"/>
          <p14:tracePt t="386332" x="5729288" y="5643563"/>
          <p14:tracePt t="386340" x="5842000" y="5643563"/>
          <p14:tracePt t="386346" x="5954713" y="5630863"/>
          <p14:tracePt t="386354" x="6042025" y="5619750"/>
          <p14:tracePt t="386362" x="6116638" y="5619750"/>
          <p14:tracePt t="386370" x="6203950" y="5607050"/>
          <p14:tracePt t="386378" x="6267450" y="5607050"/>
          <p14:tracePt t="386386" x="6316663" y="5594350"/>
          <p14:tracePt t="386394" x="6367463" y="5594350"/>
          <p14:tracePt t="386403" x="6416675" y="5594350"/>
          <p14:tracePt t="386410" x="6467475" y="5594350"/>
          <p14:tracePt t="386418" x="6516688" y="5594350"/>
          <p14:tracePt t="386426" x="6592888" y="5594350"/>
          <p14:tracePt t="386432" x="6667500" y="5607050"/>
          <p14:tracePt t="386440" x="6742113" y="5619750"/>
          <p14:tracePt t="386448" x="6816725" y="561975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A156-1BF3-4CB6-8913-3D41B1F4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3F387A5-8DB1-4C89-86F6-2C8641C9429A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TW" sz="1200"/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510FD84-FEC6-42B2-AFFB-8AC460425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8" cy="685800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itchFamily="18" charset="-120"/>
              </a:rPr>
              <a:t>Symbol Table Example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A90A8FBC-D974-41EC-8013-A45968408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5715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symtab *hashtable[ TABLE_SIZE ];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struct symtab {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char *name;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	int scope;	</a:t>
            </a:r>
            <a:r>
              <a:rPr lang="en-US" altLang="zh-TW" sz="2000">
                <a:solidFill>
                  <a:srgbClr val="FFFF00"/>
                </a:solidFill>
                <a:ea typeface="新細明體" panose="02020500000000000000" pitchFamily="18" charset="-120"/>
              </a:rPr>
              <a:t>/* or store the VAR info */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	int level;	</a:t>
            </a:r>
            <a:r>
              <a:rPr lang="en-US" altLang="zh-TW" sz="2000">
                <a:solidFill>
                  <a:srgbClr val="FFFF00"/>
                </a:solidFill>
                <a:ea typeface="新細明體" panose="02020500000000000000" pitchFamily="18" charset="-120"/>
              </a:rPr>
              <a:t>/* threads symbols in the same scope */ </a:t>
            </a: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Type	type;	     /* tag 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 what type is it? */</a:t>
            </a:r>
            <a:endParaRPr lang="en-US" altLang="zh-TW" sz="240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union {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			ARRAY_desc	*array_rec;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			FUNC_desc		*func_rec;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			STRUCT_desc	*struct_rec;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			} symtab_urec;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	struct symtab *next; </a:t>
            </a:r>
            <a:r>
              <a:rPr lang="en-US" altLang="zh-TW" sz="24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1F3B3D9-65C8-44ED-BAA5-DC7F17AD26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3BE8-1827-43A7-B7E2-1EBA318C2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F62573B-BB1C-4E9C-8DA2-AD7A8A9DFF43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TW" sz="1200"/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34FF5078-028E-4AF8-9E40-1EA6D28C3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8" cy="685800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itchFamily="18" charset="-120"/>
              </a:rPr>
              <a:t>Symbol Table Example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55AAC327-DC55-44FF-A3CC-678E03CC0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5715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symtab *hashtable[ TABLE_SIZE ];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struct symtab {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char *name;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	int scope;	</a:t>
            </a:r>
            <a:r>
              <a:rPr lang="en-US" altLang="zh-TW" sz="2000">
                <a:solidFill>
                  <a:srgbClr val="FFFF00"/>
                </a:solidFill>
                <a:ea typeface="新細明體" panose="02020500000000000000" pitchFamily="18" charset="-120"/>
              </a:rPr>
              <a:t>/* or store the VAR info */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	int level;	</a:t>
            </a:r>
            <a:r>
              <a:rPr lang="en-US" altLang="zh-TW" sz="2000">
                <a:solidFill>
                  <a:srgbClr val="FFFF00"/>
                </a:solidFill>
                <a:ea typeface="新細明體" panose="02020500000000000000" pitchFamily="18" charset="-120"/>
              </a:rPr>
              <a:t>/* threads symbols in the same scope */ </a:t>
            </a: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Type	type;	     /* tag 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 what type is it? */</a:t>
            </a:r>
            <a:endParaRPr lang="en-US" altLang="zh-TW" sz="240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union {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			ARRAY_desc	*array_rec;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			FUNC_desc	*func_rec;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			STRUCT_desc	*struct_rec;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00CC66"/>
                </a:solidFill>
                <a:ea typeface="新細明體" panose="02020500000000000000" pitchFamily="18" charset="-120"/>
              </a:rPr>
              <a:t>			} symtab_urec;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		struct symtab *next; </a:t>
            </a:r>
            <a:r>
              <a:rPr lang="en-US" altLang="zh-TW" sz="2400">
                <a:ea typeface="新細明體" panose="02020500000000000000" pitchFamily="18" charset="-120"/>
              </a:rPr>
              <a:t>}</a:t>
            </a:r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22879DB6-7AA0-4939-8D07-52AF09A8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2391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CC8ED19-50D6-48EF-A515-42E67ECDD5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914400"/>
            <a:ext cx="0" cy="10668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13DBD36-7E63-454E-BB55-E062795657F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71800" y="1081088"/>
            <a:ext cx="609600" cy="23479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2BB71FF-1A74-40FF-AFAC-26F78ADAFD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10000" y="1081088"/>
            <a:ext cx="609600" cy="13573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4C6487A-1707-432E-AE3A-81046CE5E2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1081088"/>
            <a:ext cx="0" cy="17383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434485E-4C45-4BA5-8CBC-EDC8620B6B0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95763" y="990600"/>
            <a:ext cx="2052637" cy="5181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424E849-A446-4337-A5A5-921BBFF92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5A34-FD5D-43D0-A4FE-8865874B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>
                <a:ea typeface="新細明體" panose="02020500000000000000" pitchFamily="18" charset="-120"/>
              </a:rPr>
              <a:t>8.3 Basic Implementation Techniques</a:t>
            </a:r>
            <a:endParaRPr lang="zh-TW" altLang="en-US" sz="3600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80E2-42A7-4B99-87B3-7D1BBD94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Unordered list</a:t>
            </a:r>
          </a:p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Ordered list: binary search</a:t>
            </a:r>
          </a:p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Binary search tree</a:t>
            </a:r>
          </a:p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Hash tables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Constant time search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Most commonly used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Conflicts resolution: chaining is commonly used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006FA4-6F47-4973-B1DF-BFD7C6838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86400"/>
            <a:ext cx="4114800" cy="354013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What is a good Hash function ?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6232BA-72D2-4169-8A7C-A574C5457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846763"/>
            <a:ext cx="5486400" cy="68580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In early years, V % P, P is a prime 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e.g. 31,61,127,257,509,1021,… </a:t>
            </a:r>
            <a:endParaRPr lang="zh-TW" altLang="en-US" sz="20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0A7D1A-A667-40AB-9816-9C4B58BAD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D6A9-BC49-4730-BDB1-9522A38D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Name Space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0B00-89E1-4C0F-8F25-69968AEE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75" y="990600"/>
            <a:ext cx="8670925" cy="5029200"/>
          </a:xfrm>
        </p:spPr>
        <p:txBody>
          <a:bodyPr/>
          <a:lstStyle/>
          <a:p>
            <a:pPr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Should we store the identifier’s name in the symbol table?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Name length differ significantly, space is wasted if space of max size is reserved.</a:t>
            </a:r>
          </a:p>
          <a:p>
            <a:pPr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Solution</a:t>
            </a:r>
          </a:p>
          <a:p>
            <a:pPr lvl="1"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Store the identifiers in a name space, and store the index and its length in the symbol table.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AC0BCB59-D1ED-462A-A09A-6C14F1F56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87800"/>
            <a:ext cx="89916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213B69-693F-4B15-A67B-D5EA136678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9F30B40-7B23-46B2-8C1F-87308C402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Segmented Name Space Index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B8DA213-CA8F-445B-A813-E519F85C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2581275"/>
            <a:ext cx="19812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index   length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D6AD0B26-F788-43EB-B253-BBDC9925B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25812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42CA33B-78C8-4CF2-8868-2FB644BD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3648075"/>
            <a:ext cx="1066800" cy="2971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C57EDE06-C857-447C-99A6-F3F1E16BB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51720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FF628EA6-1A02-43A3-BA52-CFA9C4522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44862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D639ABAF-1E2A-4B6B-BA70-518C96C77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41052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59A2E978-52D2-4C4B-9DE4-21AEEBBBA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48672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BEB5A55E-80F0-44BF-8AB0-CA3585D53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58578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F87AB229-F36A-4C20-9DAF-A72859126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55530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DA2F7E90-6CE6-4DC8-890A-D68CCB914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1013" y="62388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B38073AF-8526-483C-BDD8-55EB0E18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2514600"/>
            <a:ext cx="52847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Selector = index div </a:t>
            </a:r>
            <a:r>
              <a:rPr lang="en-US" altLang="en-US" sz="2400">
                <a:solidFill>
                  <a:srgbClr val="FFFF00"/>
                </a:solidFill>
              </a:rPr>
              <a:t>slength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Offset = index mod </a:t>
            </a:r>
            <a:r>
              <a:rPr lang="en-US" altLang="en-US" sz="2400">
                <a:solidFill>
                  <a:srgbClr val="FFFF00"/>
                </a:solidFill>
              </a:rPr>
              <a:t>slength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FF00"/>
                </a:solidFill>
              </a:rPr>
              <a:t>slength</a:t>
            </a:r>
            <a:r>
              <a:rPr lang="en-US" altLang="en-US" sz="2400"/>
              <a:t> is the length of each seqment</a:t>
            </a:r>
          </a:p>
        </p:txBody>
      </p:sp>
      <p:sp>
        <p:nvSpPr>
          <p:cNvPr id="31758" name="Rectangle 14">
            <a:extLst>
              <a:ext uri="{FF2B5EF4-FFF2-40B4-BE49-F238E27FC236}">
                <a16:creationId xmlns:a16="http://schemas.microsoft.com/office/drawing/2014/main" id="{B182FB45-EFD7-4D26-8ACC-19A413D25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5172075"/>
            <a:ext cx="48006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07C18900-09A6-431D-B77A-6D8352BE0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5172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763575D4-311C-4396-89E2-6DB6BB4FA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5172075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61" name="Text Box 17">
            <a:extLst>
              <a:ext uri="{FF2B5EF4-FFF2-40B4-BE49-F238E27FC236}">
                <a16:creationId xmlns:a16="http://schemas.microsoft.com/office/drawing/2014/main" id="{F1FCF486-6CB1-496A-9CFB-61625A130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6010275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offset</a:t>
            </a:r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0339D549-09A1-47D4-82D3-0379C54C51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6013" y="623887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EAD2AD26-8382-4F86-8680-DFCD7E427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1413" y="6238875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BBE62528-B36F-42F7-80D4-EAE4C9DE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13" y="4779963"/>
            <a:ext cx="944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length</a:t>
            </a: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1FB3B065-E412-40D3-BC18-69FCFD086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5324475"/>
            <a:ext cx="84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name</a:t>
            </a:r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5086E17E-106D-4715-AE3B-BED7AF471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3" y="54006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1767" name="Text Box 23">
            <a:extLst>
              <a:ext uri="{FF2B5EF4-FFF2-40B4-BE49-F238E27FC236}">
                <a16:creationId xmlns:a16="http://schemas.microsoft.com/office/drawing/2014/main" id="{CC0C262C-8F49-4613-93D0-131ADBE8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5095875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selector</a:t>
            </a:r>
          </a:p>
        </p:txBody>
      </p:sp>
      <p:sp>
        <p:nvSpPr>
          <p:cNvPr id="31768" name="Text Box 24">
            <a:extLst>
              <a:ext uri="{FF2B5EF4-FFF2-40B4-BE49-F238E27FC236}">
                <a16:creationId xmlns:a16="http://schemas.microsoft.com/office/drawing/2014/main" id="{DE70505C-BB7E-4960-ADAE-6B67FD743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3648075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seg 0</a:t>
            </a: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42F0E5DE-99F2-4F87-BAC7-60AFBE79E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4105275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seg 1</a:t>
            </a:r>
          </a:p>
        </p:txBody>
      </p:sp>
      <p:sp>
        <p:nvSpPr>
          <p:cNvPr id="31770" name="Text Box 26">
            <a:extLst>
              <a:ext uri="{FF2B5EF4-FFF2-40B4-BE49-F238E27FC236}">
                <a16:creationId xmlns:a16="http://schemas.microsoft.com/office/drawing/2014/main" id="{7B9CC25E-5A42-4947-AE23-C67C8E2A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6162675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seg n</a:t>
            </a:r>
          </a:p>
        </p:txBody>
      </p:sp>
      <p:sp>
        <p:nvSpPr>
          <p:cNvPr id="31771" name="TextBox 1">
            <a:extLst>
              <a:ext uri="{FF2B5EF4-FFF2-40B4-BE49-F238E27FC236}">
                <a16:creationId xmlns:a16="http://schemas.microsoft.com/office/drawing/2014/main" id="{B17C238B-FB0A-4BC5-8EAF-AF8D38FB1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493838"/>
            <a:ext cx="79216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Segmented name space: string table can be a collection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of  fixed size string segments, dynamically allocated.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D6317A0-DD24-420A-9C7E-A581C9C6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34325A-9F4C-4A08-8BA2-09B53DD1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25BC7-6730-4EB8-863B-4AB98D2323BB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7789-C9F8-4BE2-9ACD-FCB58BC6E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586E961-2C9E-4847-BBAE-4D486369A857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zh-TW" sz="1200"/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9D6F59D7-CA6B-4B0C-A795-C6F9B3EAE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itchFamily="18" charset="-120"/>
              </a:rPr>
              <a:t>Semantic record in </a:t>
            </a:r>
            <a:r>
              <a:rPr lang="en-US" altLang="zh-TW" sz="4000" dirty="0" err="1">
                <a:ea typeface="新細明體" pitchFamily="18" charset="-120"/>
              </a:rPr>
              <a:t>Parser.y</a:t>
            </a:r>
            <a:r>
              <a:rPr lang="en-US" altLang="zh-TW" sz="4000" dirty="0">
                <a:ea typeface="新細明體" pitchFamily="18" charset="-120"/>
              </a:rPr>
              <a:t> layout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474EBD51-F69D-4C66-94E5-946C83C28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53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%{</a:t>
            </a:r>
          </a:p>
          <a:p>
            <a:pPr lvl="1">
              <a:buFontTx/>
              <a:buNone/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C declarations</a:t>
            </a:r>
          </a:p>
          <a:p>
            <a:pPr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%}</a:t>
            </a:r>
          </a:p>
          <a:p>
            <a:pPr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sz="4000" b="1">
                <a:solidFill>
                  <a:srgbClr val="FF0000"/>
                </a:solidFill>
                <a:ea typeface="新細明體" panose="02020500000000000000" pitchFamily="18" charset="-120"/>
              </a:rPr>
              <a:t>Yacc/Bison declarations</a:t>
            </a:r>
          </a:p>
          <a:p>
            <a:pPr>
              <a:buFontTx/>
              <a:buNone/>
              <a:defRPr/>
            </a:pPr>
            <a:r>
              <a:rPr lang="en-US" altLang="zh-TW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</a:p>
          <a:p>
            <a:pPr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</a:rPr>
              <a:t>Grammar rules (including action routines)</a:t>
            </a:r>
          </a:p>
          <a:p>
            <a:pPr>
              <a:buFontTx/>
              <a:buNone/>
              <a:defRPr/>
            </a:pPr>
            <a:r>
              <a:rPr lang="en-US" altLang="zh-TW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</a:p>
          <a:p>
            <a:pPr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</a:rPr>
              <a:t>Additional C code</a:t>
            </a:r>
          </a:p>
          <a:p>
            <a:pPr>
              <a:buFontTx/>
              <a:buNone/>
              <a:defRPr/>
            </a:pPr>
            <a:endParaRPr lang="en-US" altLang="zh-TW">
              <a:solidFill>
                <a:srgbClr val="0033CC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C993D1F-C32B-440D-899B-414CEC5776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8708BE-B05F-4492-AE5A-5696C800F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32395FA-C5AF-4639-9F23-C914DE9D6264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zh-TW" sz="1200"/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3F0916B6-730D-42CE-ADA1-719311132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itchFamily="18" charset="-120"/>
              </a:rPr>
              <a:t>Parser.y layout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F375026F-66C1-40AC-8690-8B40D32E5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%union {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 int num;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 char* lexeme; …}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%token  &lt;lexeme&gt; ID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%token  &lt;num&gt; const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%type  &lt;num&gt; expr term</a:t>
            </a:r>
          </a:p>
          <a:p>
            <a:pPr>
              <a:buFontTx/>
              <a:buNone/>
              <a:defRPr/>
            </a:pPr>
            <a:r>
              <a:rPr lang="en-US" altLang="zh-TW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expr : expr ‘+’ term</a:t>
            </a:r>
            <a:endParaRPr lang="en-US" altLang="zh-TW" sz="2800">
              <a:solidFill>
                <a:srgbClr val="6666FF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  <a:endParaRPr lang="en-US" altLang="zh-TW">
              <a:solidFill>
                <a:srgbClr val="0033CC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int eval (char c, int a,b) {}</a:t>
            </a:r>
          </a:p>
        </p:txBody>
      </p:sp>
      <p:sp>
        <p:nvSpPr>
          <p:cNvPr id="679940" name="Text Box 4">
            <a:extLst>
              <a:ext uri="{FF2B5EF4-FFF2-40B4-BE49-F238E27FC236}">
                <a16:creationId xmlns:a16="http://schemas.microsoft.com/office/drawing/2014/main" id="{D0C7EC07-3676-414A-BDA0-8AEB85835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343400"/>
            <a:ext cx="337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</a:rPr>
              <a:t>{$$=eval(‘+’,$1,$3)};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6673583-32AA-4B01-BE93-0E9E937FE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2FFCB66-EB6A-4864-8236-8512469A7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38AF686-ECC1-4BFC-B6E5-257D0E321DDC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zh-TW" sz="1200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8C90AC81-D544-4F47-968E-F6568EB0C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305800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Set up token attributes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Step 1: define the %union in </a:t>
            </a:r>
            <a:r>
              <a:rPr lang="en-US" altLang="zh-TW" dirty="0" err="1">
                <a:ea typeface="新細明體" panose="02020500000000000000" pitchFamily="18" charset="-120"/>
              </a:rPr>
              <a:t>parser.y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Step 2: modify the </a:t>
            </a:r>
            <a:r>
              <a:rPr lang="en-US" altLang="zh-TW" dirty="0" err="1">
                <a:ea typeface="新細明體" panose="02020500000000000000" pitchFamily="18" charset="-120"/>
              </a:rPr>
              <a:t>lexer.l</a:t>
            </a:r>
            <a:r>
              <a:rPr lang="en-US" altLang="zh-TW" dirty="0">
                <a:ea typeface="新細明體" panose="02020500000000000000" pitchFamily="18" charset="-120"/>
              </a:rPr>
              <a:t> to pass token attributes to the parser.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In </a:t>
            </a:r>
            <a:r>
              <a:rPr lang="en-US" altLang="zh-TW" dirty="0" err="1">
                <a:ea typeface="新細明體" panose="02020500000000000000" pitchFamily="18" charset="-120"/>
              </a:rPr>
              <a:t>lexer.l</a:t>
            </a:r>
            <a:r>
              <a:rPr lang="en-US" altLang="zh-TW" dirty="0">
                <a:ea typeface="新細明體" panose="02020500000000000000" pitchFamily="18" charset="-120"/>
              </a:rPr>
              <a:t>, insert code as follows: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{ID}		{</a:t>
            </a:r>
            <a:r>
              <a:rPr lang="en-US" altLang="zh-TW" dirty="0" err="1">
                <a:ea typeface="新細明體" panose="02020500000000000000" pitchFamily="18" charset="-120"/>
              </a:rPr>
              <a:t>yylval.lexeme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strdup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yytext</a:t>
            </a:r>
            <a:r>
              <a:rPr lang="en-US" altLang="zh-TW" dirty="0">
                <a:ea typeface="新細明體" panose="02020500000000000000" pitchFamily="18" charset="-12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		  return ID;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{</a:t>
            </a:r>
            <a:r>
              <a:rPr lang="en-US" altLang="zh-TW" dirty="0" err="1">
                <a:ea typeface="新細明體" panose="02020500000000000000" pitchFamily="18" charset="-120"/>
              </a:rPr>
              <a:t>int_constant</a:t>
            </a:r>
            <a:r>
              <a:rPr lang="en-US" altLang="zh-TW" dirty="0">
                <a:ea typeface="新細明體" panose="02020500000000000000" pitchFamily="18" charset="-120"/>
              </a:rPr>
              <a:t>} 	{</a:t>
            </a:r>
            <a:r>
              <a:rPr lang="en-US" altLang="zh-TW" dirty="0" err="1">
                <a:ea typeface="新細明體" panose="02020500000000000000" pitchFamily="18" charset="-120"/>
              </a:rPr>
              <a:t>yylval.value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atoi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yytext</a:t>
            </a:r>
            <a:r>
              <a:rPr lang="en-US" altLang="zh-TW" dirty="0">
                <a:ea typeface="新細明體" panose="02020500000000000000" pitchFamily="18" charset="-120"/>
              </a:rPr>
              <a:t>); …}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•"/>
              <a:defRPr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65BA79-F04E-41E9-8381-FD33FE843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6934200" cy="1089025"/>
          </a:xfrm>
          <a:prstGeom prst="rect">
            <a:avLst/>
          </a:prstGeom>
          <a:solidFill>
            <a:srgbClr val="FFF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i="1">
                <a:solidFill>
                  <a:schemeClr val="bg2"/>
                </a:solidFill>
                <a:ea typeface="新細明體" panose="02020500000000000000" pitchFamily="18" charset="-120"/>
              </a:rPr>
              <a:t>But constants can be integer constants, float point constants and string constants, how to handle constants other than integers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6E878-6388-4A8F-83E8-1DB15722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3048000"/>
            <a:ext cx="2205037" cy="46196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Name Space?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ECDFEA-6DEF-4394-B2FF-E449DE3699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A0AE342-6048-48FF-BB1C-9C4F507A53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76400" y="6477000"/>
            <a:ext cx="6172200" cy="3048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55BDA56-21DB-4B8A-99BE-6B36C6ACD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91EBACE-E43F-4374-998E-ECBBD14B7A41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zh-TW" sz="1200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49C6BC59-C251-4F11-B86B-E9B2D86E9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305800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Set up token attributes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>
                <a:ea typeface="新細明體" panose="02020500000000000000" pitchFamily="18" charset="-120"/>
              </a:rPr>
              <a:t>Step 1: define the %union in parser.y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>
                <a:ea typeface="新細明體" panose="02020500000000000000" pitchFamily="18" charset="-120"/>
              </a:rPr>
              <a:t>Step 2: modify the lexer.l to pass token attributes to the parser.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In lexer.l, insert code as follows: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{ID}		{yylval.lexeme = strdup(yytext);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		  return ID;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{int_constant} 	{yylval.value = atoi(yytext); …}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•"/>
              <a:defRPr/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91C20-A565-4A9E-8C66-660A4CFA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334000"/>
            <a:ext cx="6934200" cy="1422400"/>
          </a:xfrm>
          <a:prstGeom prst="rect">
            <a:avLst/>
          </a:prstGeom>
          <a:solidFill>
            <a:srgbClr val="FFFB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2"/>
                </a:solidFill>
                <a:ea typeface="新細明體" panose="02020500000000000000" pitchFamily="18" charset="-120"/>
              </a:rPr>
              <a:t>factor 	: ( relop_expr 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2"/>
                </a:solidFill>
                <a:ea typeface="新細明體" panose="02020500000000000000" pitchFamily="18" charset="-120"/>
              </a:rPr>
              <a:t>	: CONST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2"/>
                </a:solidFill>
                <a:ea typeface="新細明體" panose="02020500000000000000" pitchFamily="18" charset="-120"/>
              </a:rPr>
              <a:t>	: var_ref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2"/>
                </a:solidFill>
                <a:ea typeface="新細明體" panose="02020500000000000000" pitchFamily="18" charset="-120"/>
              </a:rPr>
              <a:t>	: 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5CD433B-347B-4915-8D91-15F1C3338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92E16A3-11F5-4881-B3A4-9878D80390AB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zh-TW" sz="1200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A70E6747-4E49-42E2-98F9-09F980C31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Example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%union 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char* lexeme;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ea typeface="新細明體" pitchFamily="18" charset="-120"/>
              </a:rPr>
              <a:t>Const_Type</a:t>
            </a:r>
            <a:r>
              <a:rPr lang="en-US" altLang="zh-TW" sz="2400" dirty="0">
                <a:ea typeface="新細明體" pitchFamily="18" charset="-120"/>
              </a:rPr>
              <a:t> *</a:t>
            </a:r>
            <a:r>
              <a:rPr lang="en-US" altLang="zh-TW" sz="2400" dirty="0" err="1">
                <a:ea typeface="新細明體" pitchFamily="18" charset="-120"/>
              </a:rPr>
              <a:t>const_rec</a:t>
            </a:r>
            <a:r>
              <a:rPr lang="en-US" altLang="zh-TW" sz="2400" dirty="0"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TYPE	</a:t>
            </a:r>
            <a:r>
              <a:rPr lang="en-US" altLang="zh-TW" sz="2400" dirty="0" err="1">
                <a:ea typeface="新細明體" pitchFamily="18" charset="-120"/>
              </a:rPr>
              <a:t>type</a:t>
            </a:r>
            <a:r>
              <a:rPr lang="en-US" altLang="zh-TW" sz="2400" dirty="0">
                <a:ea typeface="新細明體" pitchFamily="18" charset="-120"/>
              </a:rPr>
              <a:t>;		/* general semantic </a:t>
            </a:r>
            <a:r>
              <a:rPr lang="en-US" altLang="zh-TW" sz="2400" dirty="0" err="1">
                <a:ea typeface="新細明體" pitchFamily="18" charset="-120"/>
              </a:rPr>
              <a:t>rec</a:t>
            </a:r>
            <a:r>
              <a:rPr lang="en-US" altLang="zh-TW" sz="2400" dirty="0">
                <a:ea typeface="新細明體" pitchFamily="18" charset="-120"/>
              </a:rPr>
              <a:t> type */		</a:t>
            </a:r>
            <a:r>
              <a:rPr lang="en-US" altLang="zh-TW" sz="2400" dirty="0" err="1">
                <a:ea typeface="新細明體" pitchFamily="18" charset="-120"/>
              </a:rPr>
              <a:t>int</a:t>
            </a: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ea typeface="新細明體" pitchFamily="18" charset="-120"/>
              </a:rPr>
              <a:t>intval</a:t>
            </a:r>
            <a:r>
              <a:rPr lang="en-US" altLang="zh-TW" sz="2400" dirty="0">
                <a:ea typeface="新細明體" pitchFamily="18" charset="-120"/>
              </a:rPr>
              <a:t>;	/* evaluate const exp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List		*list;		/* handle all lists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ea typeface="新細明體" pitchFamily="18" charset="-120"/>
              </a:rPr>
              <a:t>ArrayInfo</a:t>
            </a:r>
            <a:r>
              <a:rPr lang="en-US" altLang="zh-TW" sz="2400" dirty="0">
                <a:ea typeface="新細明體" pitchFamily="18" charset="-120"/>
              </a:rPr>
              <a:t>	*</a:t>
            </a:r>
            <a:r>
              <a:rPr lang="en-US" altLang="zh-TW" sz="2400" dirty="0" err="1">
                <a:ea typeface="新細明體" pitchFamily="18" charset="-120"/>
              </a:rPr>
              <a:t>arr_info</a:t>
            </a:r>
            <a:r>
              <a:rPr lang="en-US" altLang="zh-TW" sz="2400" dirty="0"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    	</a:t>
            </a:r>
            <a:r>
              <a:rPr lang="en-US" altLang="zh-TW" sz="2400" dirty="0" err="1">
                <a:ea typeface="新細明體" pitchFamily="18" charset="-120"/>
              </a:rPr>
              <a:t>VarRef</a:t>
            </a:r>
            <a:r>
              <a:rPr lang="en-US" altLang="zh-TW" sz="2400" dirty="0">
                <a:ea typeface="新細明體" pitchFamily="18" charset="-120"/>
              </a:rPr>
              <a:t>	*</a:t>
            </a:r>
            <a:r>
              <a:rPr lang="en-US" altLang="zh-TW" sz="2400" dirty="0" err="1">
                <a:ea typeface="新細明體" pitchFamily="18" charset="-120"/>
              </a:rPr>
              <a:t>var_ref</a:t>
            </a:r>
            <a:r>
              <a:rPr lang="en-US" altLang="zh-TW" sz="2400" dirty="0">
                <a:ea typeface="新細明體" pitchFamily="18" charset="-12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….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FFFB3B"/>
                </a:solidFill>
                <a:ea typeface="新細明體" pitchFamily="18" charset="-120"/>
              </a:rPr>
              <a:t>Token attribute type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%token  &lt;lexeme&gt; ID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%token  &lt;</a:t>
            </a:r>
            <a:r>
              <a:rPr lang="en-US" altLang="zh-TW" sz="2400" dirty="0" err="1">
                <a:ea typeface="新細明體" pitchFamily="18" charset="-120"/>
              </a:rPr>
              <a:t>const_rec</a:t>
            </a:r>
            <a:r>
              <a:rPr lang="en-US" altLang="zh-TW" sz="2400" dirty="0">
                <a:ea typeface="新細明體" pitchFamily="18" charset="-120"/>
              </a:rPr>
              <a:t>&gt; CONST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B9ED1DEC-034F-48CC-B473-5EC96EF8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200"/>
            <a:ext cx="3124200" cy="2362200"/>
          </a:xfrm>
          <a:prstGeom prst="wedgeRoundRectCallout">
            <a:avLst>
              <a:gd name="adj1" fmla="val -95407"/>
              <a:gd name="adj2" fmla="val 51685"/>
              <a:gd name="adj3" fmla="val 16667"/>
            </a:avLst>
          </a:prstGeom>
          <a:solidFill>
            <a:srgbClr val="0033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C_type  ctype;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Union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int intval;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double fval;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    char *sc; } const_u;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anose="02020500000000000000" pitchFamily="18" charset="-120"/>
              </a:rPr>
              <a:t>} Const_Type;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5ADB29B-11A5-41D1-9C26-4E69D7D0F2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9FA1-D844-41CB-BA9F-C64D76C1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Symbol Table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A9F5-C3C4-4B61-A7DA-52AB889D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9067800" cy="51054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 database of the declared </a:t>
            </a:r>
            <a:r>
              <a:rPr lang="en-US" altLang="zh-TW" i="1" dirty="0">
                <a:solidFill>
                  <a:srgbClr val="FFFF00"/>
                </a:solidFill>
                <a:ea typeface="新細明體" panose="02020500000000000000" pitchFamily="18" charset="-120"/>
              </a:rPr>
              <a:t>names </a:t>
            </a:r>
          </a:p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Attributes associated with a name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Class</a:t>
            </a:r>
            <a:r>
              <a:rPr lang="en-US" altLang="zh-TW">
                <a:ea typeface="新細明體" panose="02020500000000000000" pitchFamily="18" charset="-120"/>
              </a:rPr>
              <a:t>: constant, </a:t>
            </a:r>
            <a:r>
              <a:rPr lang="en-US" altLang="zh-TW" dirty="0">
                <a:ea typeface="新細明體" panose="02020500000000000000" pitchFamily="18" charset="-120"/>
              </a:rPr>
              <a:t>variable, function, label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Type: int, float, double, array, </a:t>
            </a:r>
            <a:r>
              <a:rPr lang="en-US" altLang="zh-TW" dirty="0" err="1">
                <a:ea typeface="新細明體" panose="02020500000000000000" pitchFamily="18" charset="-120"/>
              </a:rPr>
              <a:t>boolean</a:t>
            </a:r>
            <a:r>
              <a:rPr lang="en-US" altLang="zh-TW" dirty="0">
                <a:ea typeface="新細明體" panose="02020500000000000000" pitchFamily="18" charset="-120"/>
              </a:rPr>
              <a:t>, struct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Scope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Memory address (for code gen)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Access attributes (for code gen)</a:t>
            </a:r>
          </a:p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Attributes are </a:t>
            </a:r>
          </a:p>
          <a:p>
            <a:pPr lvl="1">
              <a:defRPr/>
            </a:pPr>
            <a:r>
              <a:rPr lang="en-US" altLang="zh-TW" i="1" dirty="0">
                <a:solidFill>
                  <a:srgbClr val="FFFF00"/>
                </a:solidFill>
                <a:ea typeface="新細明體" panose="02020500000000000000" pitchFamily="18" charset="-120"/>
              </a:rPr>
              <a:t>collected</a:t>
            </a:r>
            <a:r>
              <a:rPr lang="en-US" altLang="zh-TW" dirty="0">
                <a:ea typeface="新細明體" panose="02020500000000000000" pitchFamily="18" charset="-120"/>
              </a:rPr>
              <a:t> when a name is declared. </a:t>
            </a:r>
          </a:p>
          <a:p>
            <a:pPr lvl="1">
              <a:defRPr/>
            </a:pPr>
            <a:r>
              <a:rPr lang="en-US" altLang="zh-TW" i="1" dirty="0">
                <a:solidFill>
                  <a:srgbClr val="FFFF00"/>
                </a:solidFill>
                <a:ea typeface="新細明體" panose="02020500000000000000" pitchFamily="18" charset="-120"/>
              </a:rPr>
              <a:t>checked</a:t>
            </a:r>
            <a:r>
              <a:rPr lang="en-US" altLang="zh-TW" dirty="0">
                <a:ea typeface="新細明體" panose="02020500000000000000" pitchFamily="18" charset="-120"/>
              </a:rPr>
              <a:t> when the names are used in statements.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D68DFD-92D1-4DD5-972C-6F54D5C59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8D5FFF-9710-405B-8EFB-599D3F22DEA6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B79F23D-2033-4768-9B27-BFBF3CCDF92E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TW" sz="2000" i="1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38"/>
    </mc:Choice>
    <mc:Fallback xmlns="">
      <p:transition spd="slow" advTm="65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209" x="8731250" y="1376363"/>
          <p14:tracePt t="8225" x="8718550" y="1389063"/>
          <p14:tracePt t="8246" x="8718550" y="1401763"/>
          <p14:tracePt t="8417" x="8718550" y="1427163"/>
          <p14:tracePt t="8435" x="8718550" y="1439863"/>
          <p14:tracePt t="8504" x="8693150" y="1450975"/>
          <p14:tracePt t="8521" x="8593138" y="1489075"/>
          <p14:tracePt t="8540" x="8569325" y="1514475"/>
          <p14:tracePt t="8696" x="8556625" y="1514475"/>
          <p14:tracePt t="8999" x="8505825" y="1539875"/>
          <p14:tracePt t="9018" x="8418513" y="1552575"/>
          <p14:tracePt t="9037" x="8331200" y="1552575"/>
          <p14:tracePt t="9056" x="8318500" y="1552575"/>
          <p14:tracePt t="9075" x="8318500" y="1563688"/>
          <p14:tracePt t="9095" x="8293100" y="1563688"/>
          <p14:tracePt t="9184" x="8267700" y="1589088"/>
          <p14:tracePt t="9202" x="8205788" y="1614488"/>
          <p14:tracePt t="9224" x="8180388" y="1627188"/>
          <p14:tracePt t="9225" x="8167688" y="1639888"/>
          <p14:tracePt t="9241" x="8156575" y="1639888"/>
          <p14:tracePt t="9346" x="8156575" y="1663700"/>
          <p14:tracePt t="9600" x="8180388" y="1663700"/>
          <p14:tracePt t="9618" x="8280400" y="1663700"/>
          <p14:tracePt t="9637" x="8331200" y="1676400"/>
          <p14:tracePt t="9654" x="8343900" y="1676400"/>
          <p14:tracePt t="9971" x="8331200" y="1676400"/>
          <p14:tracePt t="10042" x="8267700" y="1689100"/>
          <p14:tracePt t="10060" x="8156575" y="1701800"/>
          <p14:tracePt t="10082" x="8131175" y="1701800"/>
          <p14:tracePt t="10100" x="8105775" y="1714500"/>
          <p14:tracePt t="10119" x="8093075" y="1727200"/>
          <p14:tracePt t="11062" x="7793038" y="1727200"/>
          <p14:tracePt t="11080" x="7631113" y="1714500"/>
          <p14:tracePt t="11101" x="7542213" y="1652588"/>
          <p14:tracePt t="11358" x="7454900" y="1701800"/>
          <p14:tracePt t="11375" x="7329488" y="1752600"/>
          <p14:tracePt t="11395" x="7142163" y="1776413"/>
          <p14:tracePt t="11415" x="6829425" y="1827213"/>
          <p14:tracePt t="11435" x="6054725" y="1939925"/>
          <p14:tracePt t="11452" x="5253038" y="2001838"/>
          <p14:tracePt t="11471" x="4516438" y="2014538"/>
          <p14:tracePt t="11491" x="3940175" y="2001838"/>
          <p14:tracePt t="11511" x="3589338" y="1939925"/>
          <p14:tracePt t="11528" x="3189288" y="1889125"/>
          <p14:tracePt t="11549" x="2752725" y="1827213"/>
          <p14:tracePt t="11567" x="2714625" y="1789113"/>
          <p14:tracePt t="11788" x="2701925" y="1789113"/>
          <p14:tracePt t="11842" x="2551113" y="1789113"/>
          <p14:tracePt t="11860" x="2138363" y="1789113"/>
          <p14:tracePt t="11879" x="1789113" y="1789113"/>
          <p14:tracePt t="11899" x="1463675" y="1765300"/>
          <p14:tracePt t="11919" x="1401763" y="1739900"/>
          <p14:tracePt t="11941" x="1338263" y="1652588"/>
          <p14:tracePt t="11960" x="1276350" y="1514475"/>
          <p14:tracePt t="11977" x="1238250" y="1427163"/>
          <p14:tracePt t="11997" x="1200150" y="1339850"/>
          <p14:tracePt t="12016" x="1189038" y="1214438"/>
          <p14:tracePt t="12037" x="1200150" y="1125538"/>
          <p14:tracePt t="12054" x="1200150" y="1089025"/>
          <p14:tracePt t="12077" x="1212850" y="1038225"/>
          <p14:tracePt t="12094" x="1300163" y="989013"/>
          <p14:tracePt t="12112" x="1550988" y="963613"/>
          <p14:tracePt t="12130" x="2127250" y="950913"/>
          <p14:tracePt t="12153" x="2576513" y="950913"/>
          <p14:tracePt t="12171" x="3101975" y="1001713"/>
          <p14:tracePt t="12189" x="3240088" y="1050925"/>
          <p14:tracePt t="12207" x="3327400" y="1101725"/>
          <p14:tracePt t="12229" x="3414713" y="1227138"/>
          <p14:tracePt t="12246" x="3440113" y="1376363"/>
          <p14:tracePt t="12269" x="3414713" y="1614488"/>
          <p14:tracePt t="12286" x="3314700" y="1752600"/>
          <p14:tracePt t="12287" x="3240088" y="1814513"/>
          <p14:tracePt t="12306" x="3140075" y="1901825"/>
          <p14:tracePt t="12322" x="3076575" y="1952625"/>
          <p14:tracePt t="12344" x="2963863" y="2014538"/>
          <p14:tracePt t="12362" x="2863850" y="2039938"/>
          <p14:tracePt t="12381" x="2740025" y="2065338"/>
          <p14:tracePt t="12399" x="2714625" y="2065338"/>
          <p14:tracePt t="12453" x="2827338" y="2065338"/>
          <p14:tracePt t="12473" x="3089275" y="2101850"/>
          <p14:tracePt t="12492" x="3578225" y="2178050"/>
          <p14:tracePt t="12510" x="3990975" y="2178050"/>
          <p14:tracePt t="12528" x="4578350" y="2201863"/>
          <p14:tracePt t="12549" x="4852988" y="2201863"/>
          <p14:tracePt t="12569" x="4929188" y="2190750"/>
          <p14:tracePt t="12856" x="4916488" y="2178050"/>
          <p14:tracePt t="12877" x="4840288" y="2101850"/>
          <p14:tracePt t="12894" x="4829175" y="2078038"/>
          <p14:tracePt t="12912" x="4829175" y="2065338"/>
          <p14:tracePt t="12952" x="4991100" y="2101850"/>
          <p14:tracePt t="12970" x="5191125" y="2101850"/>
          <p14:tracePt t="12989" x="5391150" y="2114550"/>
          <p14:tracePt t="13011" x="5716588" y="2089150"/>
          <p14:tracePt t="13030" x="6354763" y="1989138"/>
          <p14:tracePt t="13047" x="6742113" y="1939925"/>
          <p14:tracePt t="13067" x="6954838" y="1927225"/>
          <p14:tracePt t="13086" x="7118350" y="1901825"/>
          <p14:tracePt t="13105" x="7229475" y="1876425"/>
          <p14:tracePt t="13122" x="7329488" y="1839913"/>
          <p14:tracePt t="13141" x="7467600" y="1801813"/>
          <p14:tracePt t="13163" x="7567613" y="1789113"/>
          <p14:tracePt t="13181" x="7580313" y="1789113"/>
          <p14:tracePt t="13235" x="7605713" y="1765300"/>
          <p14:tracePt t="13254" x="7693025" y="1739900"/>
          <p14:tracePt t="13274" x="7793038" y="1701800"/>
          <p14:tracePt t="13292" x="7818438" y="1689100"/>
          <p14:tracePt t="13311" x="7880350" y="1663700"/>
          <p14:tracePt t="13329" x="7918450" y="1652588"/>
          <p14:tracePt t="13348" x="7943850" y="1627188"/>
          <p14:tracePt t="13369" x="7954963" y="1601788"/>
          <p14:tracePt t="13388" x="7954963" y="1563688"/>
          <p14:tracePt t="13408" x="7880350" y="1501775"/>
          <p14:tracePt t="13426" x="7767638" y="1450975"/>
          <p14:tracePt t="13443" x="7567613" y="1350963"/>
          <p14:tracePt t="13463" x="7480300" y="1301750"/>
          <p14:tracePt t="13483" x="7405688" y="1263650"/>
          <p14:tracePt t="13503" x="7367588" y="1250950"/>
          <p14:tracePt t="13521" x="7342188" y="1238250"/>
          <p14:tracePt t="13542" x="7318375" y="1227138"/>
          <p14:tracePt t="13560" x="7292975" y="1214438"/>
          <p14:tracePt t="13578" x="7254875" y="1201738"/>
          <p14:tracePt t="13596" x="7205663" y="1189038"/>
          <p14:tracePt t="13619" x="7005638" y="1176338"/>
          <p14:tracePt t="13636" x="6854825" y="1176338"/>
          <p14:tracePt t="13655" x="6680200" y="1163638"/>
          <p14:tracePt t="13673" x="6629400" y="1150938"/>
          <p14:tracePt t="13694" x="6554788" y="1138238"/>
          <p14:tracePt t="13711" x="6480175" y="1138238"/>
          <p14:tracePt t="13731" x="6367463" y="1138238"/>
          <p14:tracePt t="13749" x="6078538" y="1138238"/>
          <p14:tracePt t="13771" x="5716588" y="1150938"/>
          <p14:tracePt t="13789" x="5516563" y="1150938"/>
          <p14:tracePt t="13812" x="5316538" y="1150938"/>
          <p14:tracePt t="13829" x="5216525" y="1150938"/>
          <p14:tracePt t="13848" x="5129213" y="1163638"/>
          <p14:tracePt t="13866" x="4953000" y="1163638"/>
          <p14:tracePt t="13886" x="4816475" y="1176338"/>
          <p14:tracePt t="13905" x="4716463" y="1176338"/>
          <p14:tracePt t="13923" x="4678363" y="1176338"/>
          <p14:tracePt t="13945" x="4591050" y="1189038"/>
          <p14:tracePt t="13963" x="4540250" y="1201738"/>
          <p14:tracePt t="13980" x="4503738" y="1214438"/>
          <p14:tracePt t="14001" x="4465638" y="1227138"/>
          <p14:tracePt t="14023" x="4365625" y="1263650"/>
          <p14:tracePt t="14042" x="4327525" y="1276350"/>
          <p14:tracePt t="14060" x="4314825" y="1289050"/>
          <p14:tracePt t="14114" x="4303713" y="1301750"/>
          <p14:tracePt t="14132" x="4265613" y="1401763"/>
          <p14:tracePt t="14151" x="4240213" y="1463675"/>
          <p14:tracePt t="14170" x="4214813" y="1501775"/>
          <p14:tracePt t="14190" x="4214813" y="1527175"/>
          <p14:tracePt t="14210" x="4203700" y="1539875"/>
          <p14:tracePt t="14229" x="4203700" y="1552575"/>
          <p14:tracePt t="14247" x="4203700" y="1589088"/>
          <p14:tracePt t="14266" x="4191000" y="1663700"/>
          <p14:tracePt t="14283" x="4191000" y="1714500"/>
          <p14:tracePt t="14305" x="4191000" y="1752600"/>
          <p14:tracePt t="14405" x="4240213" y="1814513"/>
          <p14:tracePt t="14426" x="4278313" y="1827213"/>
          <p14:tracePt t="14427" x="4303713" y="1839913"/>
          <p14:tracePt t="14445" x="4327525" y="1852613"/>
          <p14:tracePt t="14463" x="4340225" y="1852613"/>
          <p14:tracePt t="14501" x="4365625" y="1865313"/>
          <p14:tracePt t="14518" x="4403725" y="1876425"/>
          <p14:tracePt t="14540" x="4503738" y="1901825"/>
          <p14:tracePt t="14557" x="4652963" y="1901825"/>
          <p14:tracePt t="14577" x="4965700" y="1901825"/>
          <p14:tracePt t="14595" x="5141913" y="1901825"/>
          <p14:tracePt t="14615" x="5316538" y="1914525"/>
          <p14:tracePt t="14633" x="5353050" y="1914525"/>
          <p14:tracePt t="14651" x="5365750" y="1914525"/>
          <p14:tracePt t="14686" x="5391150" y="1914525"/>
          <p14:tracePt t="14706" x="5616575" y="1914525"/>
          <p14:tracePt t="14722" x="5829300" y="1927225"/>
          <p14:tracePt t="14745" x="6091238" y="1952625"/>
          <p14:tracePt t="14764" x="6229350" y="1952625"/>
          <p14:tracePt t="14781" x="6291263" y="1965325"/>
          <p14:tracePt t="14800" x="6391275" y="1978025"/>
          <p14:tracePt t="14820" x="6592888" y="1978025"/>
          <p14:tracePt t="14839" x="6754813" y="1978025"/>
          <p14:tracePt t="14857" x="7042150" y="1978025"/>
          <p14:tracePt t="14879" x="7192963" y="1978025"/>
          <p14:tracePt t="14897" x="7292975" y="1965325"/>
          <p14:tracePt t="14969" x="7367588" y="1927225"/>
          <p14:tracePt t="14986" x="7542213" y="1876425"/>
          <p14:tracePt t="15005" x="7780338" y="1814513"/>
          <p14:tracePt t="15025" x="7893050" y="1776413"/>
          <p14:tracePt t="15044" x="7967663" y="1739900"/>
          <p14:tracePt t="15065" x="8043863" y="1701800"/>
          <p14:tracePt t="15085" x="8093075" y="1676400"/>
          <p14:tracePt t="15103" x="8105775" y="1639888"/>
          <p14:tracePt t="15121" x="8118475" y="1576388"/>
          <p14:tracePt t="15140" x="8054975" y="1489075"/>
          <p14:tracePt t="15160" x="7967663" y="1439863"/>
          <p14:tracePt t="15161" x="7905750" y="1414463"/>
          <p14:tracePt t="15179" x="7805738" y="1376363"/>
          <p14:tracePt t="15197" x="7667625" y="1350963"/>
          <p14:tracePt t="15216" x="7442200" y="1289050"/>
          <p14:tracePt t="15239" x="7329488" y="1250950"/>
          <p14:tracePt t="15255" x="7218363" y="1189038"/>
          <p14:tracePt t="15279" x="7154863" y="1163638"/>
          <p14:tracePt t="15296" x="7092950" y="1138238"/>
          <p14:tracePt t="15314" x="7042150" y="1101725"/>
          <p14:tracePt t="15332" x="7005638" y="1089025"/>
          <p14:tracePt t="15354" x="6954838" y="1063625"/>
          <p14:tracePt t="15371" x="6905625" y="1063625"/>
          <p14:tracePt t="15389" x="6780213" y="1063625"/>
          <p14:tracePt t="15427" x="6642100" y="1063625"/>
          <p14:tracePt t="15445" x="6580188" y="1063625"/>
          <p14:tracePt t="15467" x="6429375" y="1076325"/>
          <p14:tracePt t="15485" x="6342063" y="1089025"/>
          <p14:tracePt t="15503" x="6280150" y="1101725"/>
          <p14:tracePt t="15520" x="6203950" y="1114425"/>
          <p14:tracePt t="15521" x="6167438" y="1114425"/>
          <p14:tracePt t="15549" x="6067425" y="1125538"/>
          <p14:tracePt t="15570" x="5991225" y="1138238"/>
          <p14:tracePt t="15588" x="5942013" y="1150938"/>
          <p14:tracePt t="15607" x="5916613" y="1163638"/>
          <p14:tracePt t="15662" x="5842000" y="1201738"/>
          <p14:tracePt t="15663" x="5816600" y="1214438"/>
          <p14:tracePt t="15683" x="5778500" y="1227138"/>
          <p14:tracePt t="15703" x="5767388" y="1238250"/>
          <p14:tracePt t="15721" x="5767388" y="1263650"/>
          <p14:tracePt t="15740" x="5767388" y="1289050"/>
          <p14:tracePt t="15761" x="5754688" y="1327150"/>
          <p14:tracePt t="15799" x="5754688" y="1339850"/>
          <p14:tracePt t="15866" x="5754688" y="1363663"/>
          <p14:tracePt t="15886" x="5754688" y="1389063"/>
          <p14:tracePt t="15904" x="5754688" y="1414463"/>
          <p14:tracePt t="15921" x="5754688" y="1427163"/>
          <p14:tracePt t="15940" x="5754688" y="1450975"/>
          <p14:tracePt t="15962" x="5754688" y="1489075"/>
          <p14:tracePt t="15981" x="5754688" y="1552575"/>
          <p14:tracePt t="15999" x="5741988" y="1652588"/>
          <p14:tracePt t="16019" x="5741988" y="1689100"/>
          <p14:tracePt t="16039" x="5741988" y="1701800"/>
          <p14:tracePt t="16078" x="5767388" y="1727200"/>
          <p14:tracePt t="16095" x="5816600" y="1752600"/>
          <p14:tracePt t="16114" x="5854700" y="1776413"/>
          <p14:tracePt t="16131" x="5891213" y="1801813"/>
          <p14:tracePt t="16151" x="5942013" y="1827213"/>
          <p14:tracePt t="16171" x="6091238" y="1852613"/>
          <p14:tracePt t="16190" x="6229350" y="1865313"/>
          <p14:tracePt t="16210" x="6416675" y="1876425"/>
          <p14:tracePt t="16228" x="6529388" y="1876425"/>
          <p14:tracePt t="16246" x="6692900" y="1889125"/>
          <p14:tracePt t="16266" x="6816725" y="1889125"/>
          <p14:tracePt t="16286" x="6942138" y="1876425"/>
          <p14:tracePt t="16287" x="7016750" y="1865313"/>
          <p14:tracePt t="16305" x="7154863" y="1839913"/>
          <p14:tracePt t="16323" x="7305675" y="1827213"/>
          <p14:tracePt t="16345" x="7467600" y="1801813"/>
          <p14:tracePt t="16363" x="7505700" y="1776413"/>
          <p14:tracePt t="16382" x="7593013" y="1727200"/>
          <p14:tracePt t="16400" x="7667625" y="1689100"/>
          <p14:tracePt t="16421" x="7680325" y="1676400"/>
          <p14:tracePt t="16671" x="7693025" y="1601788"/>
          <p14:tracePt t="16691" x="7680325" y="1527175"/>
          <p14:tracePt t="16709" x="7567613" y="1427163"/>
          <p14:tracePt t="16727" x="7480300" y="1363663"/>
          <p14:tracePt t="16747" x="7367588" y="1314450"/>
          <p14:tracePt t="16767" x="7318375" y="1301750"/>
          <p14:tracePt t="16787" x="7267575" y="1263650"/>
          <p14:tracePt t="16808" x="7218363" y="1250950"/>
          <p14:tracePt t="16828" x="7142163" y="1214438"/>
          <p14:tracePt t="16846" x="7054850" y="1189038"/>
          <p14:tracePt t="16865" x="6892925" y="1150938"/>
          <p14:tracePt t="16883" x="6805613" y="1138238"/>
          <p14:tracePt t="16904" x="6716713" y="1138238"/>
          <p14:tracePt t="16920" x="6503988" y="1138238"/>
          <p14:tracePt t="16943" x="6229350" y="1101725"/>
          <p14:tracePt t="16960" x="6103938" y="1089025"/>
          <p14:tracePt t="16979" x="5991225" y="1076325"/>
          <p14:tracePt t="17001" x="5878513" y="1076325"/>
          <p14:tracePt t="17026" x="5803900" y="1089025"/>
          <p14:tracePt t="17044" x="5778500" y="1101725"/>
          <p14:tracePt t="17045" x="5778500" y="1114425"/>
          <p14:tracePt t="17063" x="5767388" y="1114425"/>
          <p14:tracePt t="17081" x="5741988" y="1125538"/>
          <p14:tracePt t="17103" x="5716588" y="1150938"/>
          <p14:tracePt t="17119" x="5703888" y="1150938"/>
          <p14:tracePt t="17190" x="5654675" y="1163638"/>
          <p14:tracePt t="17208" x="5529263" y="1163638"/>
          <p14:tracePt t="17230" x="5465763" y="1176338"/>
          <p14:tracePt t="17248" x="5429250" y="1189038"/>
          <p14:tracePt t="17267" x="5416550" y="1201738"/>
          <p14:tracePt t="17284" x="5403850" y="1201738"/>
          <p14:tracePt t="17306" x="5365750" y="1301750"/>
          <p14:tracePt t="17322" x="5353050" y="1363663"/>
          <p14:tracePt t="17346" x="5341938" y="1450975"/>
          <p14:tracePt t="17363" x="5341938" y="1476375"/>
          <p14:tracePt t="17383" x="5341938" y="1514475"/>
          <p14:tracePt t="17421" x="5391150" y="1552575"/>
          <p14:tracePt t="17438" x="5478463" y="1589088"/>
          <p14:tracePt t="17456" x="5603875" y="1639888"/>
          <p14:tracePt t="17475" x="5816600" y="1714500"/>
          <p14:tracePt t="17493" x="5954713" y="1765300"/>
          <p14:tracePt t="17514" x="6129338" y="1814513"/>
          <p14:tracePt t="17534" x="6216650" y="1814513"/>
          <p14:tracePt t="17553" x="6303963" y="1814513"/>
          <p14:tracePt t="17571" x="6391275" y="1814513"/>
          <p14:tracePt t="17589" x="6580188" y="1801813"/>
          <p14:tracePt t="17608" x="6805613" y="1801813"/>
          <p14:tracePt t="17629" x="6880225" y="1814513"/>
          <p14:tracePt t="17647" x="6905625" y="1827213"/>
          <p14:tracePt t="17669" x="6929438" y="1827213"/>
          <p14:tracePt t="17687" x="6967538" y="1839913"/>
          <p14:tracePt t="17705" x="7054850" y="1852613"/>
          <p14:tracePt t="17723" x="7167563" y="1852613"/>
          <p14:tracePt t="17744" x="7329488" y="1827213"/>
          <p14:tracePt t="17763" x="7392988" y="1814513"/>
          <p14:tracePt t="17833" x="7392988" y="1789113"/>
          <p14:tracePt t="17851" x="7405688" y="1752600"/>
          <p14:tracePt t="17872" x="7418388" y="1676400"/>
          <p14:tracePt t="17890" x="7442200" y="1514475"/>
          <p14:tracePt t="17910" x="7467600" y="1414463"/>
          <p14:tracePt t="17927" x="7493000" y="1314450"/>
          <p14:tracePt t="17948" x="7493000" y="1263650"/>
          <p14:tracePt t="17966" x="7505700" y="1201738"/>
          <p14:tracePt t="17985" x="7505700" y="1101725"/>
          <p14:tracePt t="18002" x="7480300" y="1063625"/>
          <p14:tracePt t="18021" x="7367588" y="1014413"/>
          <p14:tracePt t="18041" x="7254875" y="1001713"/>
          <p14:tracePt t="18059" x="7092950" y="1001713"/>
          <p14:tracePt t="18061" x="7005638" y="989013"/>
          <p14:tracePt t="18080" x="6854825" y="989013"/>
          <p14:tracePt t="18099" x="6729413" y="976313"/>
          <p14:tracePt t="18116" x="6642100" y="963613"/>
          <p14:tracePt t="18134" x="6480175" y="963613"/>
          <p14:tracePt t="18154" x="6167438" y="989013"/>
          <p14:tracePt t="18173" x="6029325" y="1001713"/>
          <p14:tracePt t="18193" x="5878513" y="1050925"/>
          <p14:tracePt t="18211" x="5816600" y="1063625"/>
          <p14:tracePt t="18232" x="5767388" y="1076325"/>
          <p14:tracePt t="18233" x="5741988" y="1089025"/>
          <p14:tracePt t="18252" x="5703888" y="1114425"/>
          <p14:tracePt t="18273" x="5578475" y="1176338"/>
          <p14:tracePt t="18292" x="5503863" y="1227138"/>
          <p14:tracePt t="18309" x="5465763" y="1276350"/>
          <p14:tracePt t="18328" x="5441950" y="1327150"/>
          <p14:tracePt t="18349" x="5441950" y="1376363"/>
          <p14:tracePt t="18368" x="5441950" y="1427163"/>
          <p14:tracePt t="18385" x="5429250" y="1489075"/>
          <p14:tracePt t="18405" x="5429250" y="1552575"/>
          <p14:tracePt t="18422" x="5429250" y="1576388"/>
          <p14:tracePt t="18443" x="5416550" y="1614488"/>
          <p14:tracePt t="18461" x="5416550" y="1627188"/>
          <p14:tracePt t="18482" x="5416550" y="1663700"/>
          <p14:tracePt t="18499" x="5478463" y="1752600"/>
          <p14:tracePt t="18518" x="5591175" y="1801813"/>
          <p14:tracePt t="18535" x="5729288" y="1839913"/>
          <p14:tracePt t="18557" x="5916613" y="1876425"/>
          <p14:tracePt t="18575" x="6103938" y="1876425"/>
          <p14:tracePt t="18597" x="6316663" y="1876425"/>
          <p14:tracePt t="18614" x="6542088" y="1876425"/>
          <p14:tracePt t="18632" x="6792913" y="1914525"/>
          <p14:tracePt t="18649" x="6892925" y="1927225"/>
          <p14:tracePt t="18679" x="6942138" y="1927225"/>
          <p14:tracePt t="18699" x="7016750" y="1914525"/>
          <p14:tracePt t="18718" x="7292975" y="1889125"/>
          <p14:tracePt t="18735" x="7480300" y="1876425"/>
          <p14:tracePt t="18758" x="7680325" y="1865313"/>
          <p14:tracePt t="18774" x="7718425" y="1865313"/>
          <p14:tracePt t="18893" x="7731125" y="1865313"/>
          <p14:tracePt t="18910" x="7767638" y="1876425"/>
          <p14:tracePt t="18930" x="7780338" y="1876425"/>
          <p14:tracePt t="18947" x="7793038" y="1876425"/>
          <p14:tracePt t="19571" x="7742238" y="1865313"/>
          <p14:tracePt t="19588" x="7667625" y="1839913"/>
          <p14:tracePt t="19611" x="7580313" y="1801813"/>
          <p14:tracePt t="19629" x="7542213" y="1789113"/>
          <p14:tracePt t="19648" x="7531100" y="1789113"/>
          <p14:tracePt t="19784" x="7531100" y="1776413"/>
          <p14:tracePt t="20702" x="7531100" y="1765300"/>
          <p14:tracePt t="20915" x="7631113" y="1952625"/>
          <p14:tracePt t="20933" x="7854950" y="2201863"/>
          <p14:tracePt t="20954" x="8431213" y="2527300"/>
          <p14:tracePt t="20971" x="8931275" y="2803525"/>
          <p14:tracePt t="23823" x="7718425" y="3078163"/>
          <p14:tracePt t="23843" x="7280275" y="2990850"/>
          <p14:tracePt t="23860" x="7254875" y="2928938"/>
          <p14:tracePt t="23880" x="7254875" y="2852738"/>
          <p14:tracePt t="23898" x="7267575" y="2840038"/>
          <p14:tracePt t="24181" x="6892925" y="2816225"/>
          <p14:tracePt t="24198" x="6442075" y="2752725"/>
          <p14:tracePt t="24217" x="5829300" y="2627313"/>
          <p14:tracePt t="24238" x="5541963" y="2565400"/>
          <p14:tracePt t="24256" x="5454650" y="2465388"/>
          <p14:tracePt t="24275" x="5454650" y="2414588"/>
          <p14:tracePt t="24573" x="5441950" y="2414588"/>
          <p14:tracePt t="24763" x="5491163" y="2427288"/>
          <p14:tracePt t="24781" x="5516563" y="2427288"/>
          <p14:tracePt t="24889" x="5729288" y="2427288"/>
          <p14:tracePt t="24906" x="5916613" y="2427288"/>
          <p14:tracePt t="24927" x="6054725" y="2427288"/>
          <p14:tracePt t="25423" x="6067425" y="2403475"/>
          <p14:tracePt t="25701" x="6054725" y="2403475"/>
          <p14:tracePt t="25718" x="6003925" y="2414588"/>
          <p14:tracePt t="25738" x="5891213" y="2427288"/>
          <p14:tracePt t="25754" x="5691188" y="2427288"/>
          <p14:tracePt t="25755" x="5565775" y="2427288"/>
          <p14:tracePt t="25777" x="5303838" y="2427288"/>
          <p14:tracePt t="25795" x="4891088" y="2414588"/>
          <p14:tracePt t="25818" x="4616450" y="2403475"/>
          <p14:tracePt t="25835" x="4465638" y="2390775"/>
          <p14:tracePt t="25855" x="4327525" y="2390775"/>
          <p14:tracePt t="25872" x="4203700" y="2390775"/>
          <p14:tracePt t="25894" x="4090988" y="2390775"/>
          <p14:tracePt t="25911" x="4078288" y="2390775"/>
          <p14:tracePt t="25964" x="4040188" y="2390775"/>
          <p14:tracePt t="25983" x="3714750" y="2390775"/>
          <p14:tracePt t="26003" x="3565525" y="2390775"/>
          <p14:tracePt t="26024" x="3489325" y="2378075"/>
          <p14:tracePt t="26109" x="3414713" y="2365375"/>
          <p14:tracePt t="26128" x="3365500" y="2339975"/>
          <p14:tracePt t="26150" x="3340100" y="2327275"/>
          <p14:tracePt t="26185" x="3327400" y="2327275"/>
          <p14:tracePt t="26203" x="3240088" y="2314575"/>
          <p14:tracePt t="26225" x="2952750" y="2278063"/>
          <p14:tracePt t="26243" x="2852738" y="2265363"/>
          <p14:tracePt t="26262" x="2801938" y="2265363"/>
          <p14:tracePt t="26280" x="2789238" y="2265363"/>
          <p14:tracePt t="26674" x="2776538" y="2252663"/>
          <p14:tracePt t="26692" x="2727325" y="2227263"/>
          <p14:tracePt t="26693" x="2701925" y="2214563"/>
          <p14:tracePt t="26714" x="2614613" y="2190750"/>
          <p14:tracePt t="26733" x="2401888" y="2127250"/>
          <p14:tracePt t="26755" x="2189163" y="2039938"/>
          <p14:tracePt t="26773" x="2089150" y="1939925"/>
          <p14:tracePt t="26792" x="2063750" y="1827213"/>
          <p14:tracePt t="26810" x="2051050" y="1714500"/>
          <p14:tracePt t="26832" x="2051050" y="1663700"/>
          <p14:tracePt t="26851" x="2001838" y="1639888"/>
          <p14:tracePt t="26874" x="1851025" y="1614488"/>
          <p14:tracePt t="26891" x="1776413" y="1614488"/>
          <p14:tracePt t="26909" x="1751013" y="1601788"/>
          <p14:tracePt t="26927" x="1725613" y="1589088"/>
          <p14:tracePt t="26950" x="1689100" y="1589088"/>
          <p14:tracePt t="26968" x="1576388" y="1576388"/>
          <p14:tracePt t="26987" x="1489075" y="1563688"/>
          <p14:tracePt t="27007" x="1350963" y="1539875"/>
          <p14:tracePt t="27029" x="1212850" y="1501775"/>
          <p14:tracePt t="27046" x="1163638" y="1463675"/>
          <p14:tracePt t="27065" x="1112838" y="1439863"/>
          <p14:tracePt t="27085" x="1063625" y="1363663"/>
          <p14:tracePt t="27107" x="1012825" y="1301750"/>
          <p14:tracePt t="27124" x="1000125" y="1276350"/>
          <p14:tracePt t="27147" x="1000125" y="1263650"/>
          <p14:tracePt t="27164" x="1025525" y="1263650"/>
          <p14:tracePt t="27182" x="1176338" y="1250950"/>
          <p14:tracePt t="27200" x="1525588" y="1227138"/>
          <p14:tracePt t="27220" x="1851025" y="1214438"/>
          <p14:tracePt t="27240" x="2338388" y="1201738"/>
          <p14:tracePt t="27258" x="2663825" y="1201738"/>
          <p14:tracePt t="27279" x="3001963" y="1276350"/>
          <p14:tracePt t="27298" x="3140075" y="1350963"/>
          <p14:tracePt t="27316" x="3240088" y="1439863"/>
          <p14:tracePt t="27335" x="3302000" y="1576388"/>
          <p14:tracePt t="27356" x="3302000" y="1652588"/>
          <p14:tracePt t="27357" x="3302000" y="1676400"/>
          <p14:tracePt t="27375" x="3302000" y="1727200"/>
          <p14:tracePt t="27392" x="3252788" y="1776413"/>
          <p14:tracePt t="27412" x="3101975" y="1839913"/>
          <p14:tracePt t="27432" x="2989263" y="1852613"/>
          <p14:tracePt t="27451" x="2814638" y="1865313"/>
          <p14:tracePt t="27470" x="2651125" y="1865313"/>
          <p14:tracePt t="27491" x="2263775" y="1865313"/>
          <p14:tracePt t="27508" x="1951038" y="1839913"/>
          <p14:tracePt t="27528" x="1714500" y="1827213"/>
          <p14:tracePt t="27547" x="1476375" y="1789113"/>
          <p14:tracePt t="27568" x="1312863" y="1727200"/>
          <p14:tracePt t="27586" x="1250950" y="1663700"/>
          <p14:tracePt t="27606" x="1238250" y="1601788"/>
          <p14:tracePt t="27607" x="1238250" y="1563688"/>
          <p14:tracePt t="27623" x="1238250" y="1527175"/>
          <p14:tracePt t="27646" x="1238250" y="1463675"/>
          <p14:tracePt t="27664" x="1238250" y="1439863"/>
          <p14:tracePt t="27685" x="1238250" y="1427163"/>
          <p14:tracePt t="27704" x="1238250" y="1414463"/>
          <p14:tracePt t="27722" x="1238250" y="1389063"/>
          <p14:tracePt t="27742" x="1300163" y="1350963"/>
          <p14:tracePt t="27764" x="1438275" y="1314450"/>
          <p14:tracePt t="27782" x="1550988" y="1263650"/>
          <p14:tracePt t="27801" x="1789113" y="1201738"/>
          <p14:tracePt t="27822" x="2001838" y="1201738"/>
          <p14:tracePt t="27839" x="2238375" y="1201738"/>
          <p14:tracePt t="27858" x="2514600" y="1214438"/>
          <p14:tracePt t="27879" x="2663825" y="1227138"/>
          <p14:tracePt t="27898" x="2852738" y="1276350"/>
          <p14:tracePt t="27918" x="3040063" y="1327150"/>
          <p14:tracePt t="27937" x="3114675" y="1376363"/>
          <p14:tracePt t="27958" x="3176588" y="1450975"/>
          <p14:tracePt t="27976" x="3227388" y="1527175"/>
          <p14:tracePt t="27996" x="3227388" y="1563688"/>
          <p14:tracePt t="27997" x="3227388" y="1576388"/>
          <p14:tracePt t="28017" x="3227388" y="1601788"/>
          <p14:tracePt t="28036" x="3227388" y="1627188"/>
          <p14:tracePt t="28054" x="3176588" y="1701800"/>
          <p14:tracePt t="28072" x="3101975" y="1765300"/>
          <p14:tracePt t="28093" x="3014663" y="1801813"/>
          <p14:tracePt t="28111" x="2889250" y="1814513"/>
          <p14:tracePt t="28129" x="2676525" y="1814513"/>
          <p14:tracePt t="28149" x="2376488" y="1814513"/>
          <p14:tracePt t="28170" x="2127250" y="1801813"/>
          <p14:tracePt t="28189" x="1976438" y="1776413"/>
          <p14:tracePt t="28210" x="1763713" y="1752600"/>
          <p14:tracePt t="28229" x="1651000" y="1714500"/>
          <p14:tracePt t="28247" x="1576388" y="1714500"/>
          <p14:tracePt t="28265" x="1563688" y="1714500"/>
          <p14:tracePt t="28304" x="1563688" y="1701800"/>
          <p14:tracePt t="28555" x="1563688" y="1714500"/>
          <p14:tracePt t="28662" x="1563688" y="1739900"/>
          <p14:tracePt t="28680" x="1563688" y="1765300"/>
          <p14:tracePt t="28702" x="1663700" y="1814513"/>
          <p14:tracePt t="28719" x="1763713" y="1852613"/>
          <p14:tracePt t="28738" x="1851025" y="1876425"/>
          <p14:tracePt t="28739" x="1889125" y="1889125"/>
          <p14:tracePt t="28756" x="1989138" y="1901825"/>
          <p14:tracePt t="28778" x="2201863" y="1901825"/>
          <p14:tracePt t="28797" x="2376488" y="1901825"/>
          <p14:tracePt t="28819" x="2827338" y="1901825"/>
          <p14:tracePt t="28836" x="3114675" y="1901825"/>
          <p14:tracePt t="28855" x="3389313" y="1927225"/>
          <p14:tracePt t="28873" x="3778250" y="1939925"/>
          <p14:tracePt t="28896" x="4203700" y="1927225"/>
          <p14:tracePt t="28913" x="4440238" y="1914525"/>
          <p14:tracePt t="28936" x="4578350" y="1901825"/>
          <p14:tracePt t="29206" x="4616450" y="1901825"/>
          <p14:tracePt t="29228" x="5216525" y="1876425"/>
          <p14:tracePt t="29246" x="5778500" y="1876425"/>
          <p14:tracePt t="29264" x="6592888" y="1839913"/>
          <p14:tracePt t="29283" x="7129463" y="1827213"/>
          <p14:tracePt t="29304" x="7667625" y="1827213"/>
          <p14:tracePt t="29324" x="7831138" y="1827213"/>
          <p14:tracePt t="29345" x="8005763" y="1839913"/>
          <p14:tracePt t="29364" x="8067675" y="1839913"/>
          <p14:tracePt t="29382" x="8080375" y="1839913"/>
          <p14:tracePt t="29453" x="7993063" y="1839913"/>
          <p14:tracePt t="29470" x="7767638" y="1865313"/>
          <p14:tracePt t="29488" x="7531100" y="1865313"/>
          <p14:tracePt t="29509" x="7080250" y="1865313"/>
          <p14:tracePt t="29527" x="6742113" y="1852613"/>
          <p14:tracePt t="29545" x="6342063" y="1839913"/>
          <p14:tracePt t="29564" x="6067425" y="1839913"/>
          <p14:tracePt t="29583" x="5729288" y="1839913"/>
          <p14:tracePt t="29603" x="5603875" y="1839913"/>
          <p14:tracePt t="29623" x="5541963" y="1839913"/>
          <p14:tracePt t="29677" x="5578475" y="1814513"/>
          <p14:tracePt t="30919" x="5578475" y="1801813"/>
          <p14:tracePt t="30938" x="5603875" y="1776413"/>
          <p14:tracePt t="30962" x="5767388" y="1714500"/>
          <p14:tracePt t="30980" x="6029325" y="1676400"/>
          <p14:tracePt t="30999" x="6429375" y="1639888"/>
          <p14:tracePt t="31016" x="6692900" y="1627188"/>
          <p14:tracePt t="31039" x="7067550" y="1627188"/>
          <p14:tracePt t="31056" x="7267575" y="1627188"/>
          <p14:tracePt t="31079" x="7493000" y="1639888"/>
          <p14:tracePt t="31098" x="7593013" y="1663700"/>
          <p14:tracePt t="31116" x="7693025" y="1727200"/>
          <p14:tracePt t="31135" x="7731125" y="1827213"/>
          <p14:tracePt t="31156" x="7742238" y="2089150"/>
          <p14:tracePt t="31175" x="7742238" y="2265363"/>
          <p14:tracePt t="31193" x="7731125" y="2427288"/>
          <p14:tracePt t="31211" x="7693025" y="2516188"/>
          <p14:tracePt t="31229" x="7567613" y="2590800"/>
          <p14:tracePt t="31250" x="7429500" y="2640013"/>
          <p14:tracePt t="31270" x="7354888" y="2652713"/>
          <p14:tracePt t="31289" x="7229475" y="2652713"/>
          <p14:tracePt t="31308" x="7080250" y="2652713"/>
          <p14:tracePt t="31308" x="6992938" y="2640013"/>
          <p14:tracePt t="31327" x="6805613" y="2616200"/>
          <p14:tracePt t="31346" x="6629400" y="2578100"/>
          <p14:tracePt t="31367" x="6380163" y="2516188"/>
          <p14:tracePt t="31387" x="6191250" y="2465388"/>
          <p14:tracePt t="31405" x="6078538" y="2452688"/>
          <p14:tracePt t="31423" x="5991225" y="2427288"/>
          <p14:tracePt t="31445" x="5903913" y="2365375"/>
          <p14:tracePt t="31464" x="5816600" y="2290763"/>
          <p14:tracePt t="31484" x="5703888" y="2178050"/>
          <p14:tracePt t="31504" x="5691188" y="2127250"/>
          <p14:tracePt t="31521" x="5691188" y="2052638"/>
          <p14:tracePt t="31541" x="5691188" y="2027238"/>
          <p14:tracePt t="31560" x="5716588" y="2001838"/>
          <p14:tracePt t="31580" x="5778500" y="1978025"/>
          <p14:tracePt t="31598" x="5829300" y="1914525"/>
          <p14:tracePt t="31621" x="5842000" y="1901825"/>
          <p14:tracePt t="31638" x="5854700" y="1876425"/>
          <p14:tracePt t="31656" x="5867400" y="1865313"/>
          <p14:tracePt t="31674" x="5942013" y="1827213"/>
          <p14:tracePt t="31697" x="6180138" y="1765300"/>
          <p14:tracePt t="31714" x="6380163" y="1727200"/>
          <p14:tracePt t="31732" x="6542088" y="1701800"/>
          <p14:tracePt t="31750" x="6580188" y="1701800"/>
          <p14:tracePt t="31820" x="6680200" y="1739900"/>
          <p14:tracePt t="31837" x="6780213" y="1776413"/>
          <p14:tracePt t="31860" x="6905625" y="1839913"/>
          <p14:tracePt t="31877" x="6967538" y="1865313"/>
          <p14:tracePt t="31900" x="7054850" y="1901825"/>
          <p14:tracePt t="31917" x="7142163" y="1965325"/>
          <p14:tracePt t="31938" x="7329488" y="2052638"/>
          <p14:tracePt t="31956" x="7442200" y="2101850"/>
          <p14:tracePt t="31978" x="7567613" y="2165350"/>
          <p14:tracePt t="31996" x="7580313" y="2178050"/>
          <p14:tracePt t="32019" x="7580313" y="2190750"/>
          <p14:tracePt t="32092" x="7405688" y="2239963"/>
          <p14:tracePt t="32109" x="7280275" y="2265363"/>
          <p14:tracePt t="32127" x="7167563" y="2290763"/>
          <p14:tracePt t="32148" x="7042150" y="2303463"/>
          <p14:tracePt t="32168" x="6916738" y="2327275"/>
          <p14:tracePt t="32169" x="6854825" y="2327275"/>
          <p14:tracePt t="32186" x="6742113" y="2339975"/>
          <p14:tracePt t="32206" x="6667500" y="2339975"/>
          <p14:tracePt t="32226" x="6516688" y="2339975"/>
          <p14:tracePt t="32245" x="6416675" y="2365375"/>
          <p14:tracePt t="32263" x="6280150" y="2378075"/>
          <p14:tracePt t="32282" x="6229350" y="2378075"/>
          <p14:tracePt t="32302" x="6116638" y="2365375"/>
          <p14:tracePt t="32321" x="5942013" y="2352675"/>
          <p14:tracePt t="32339" x="5791200" y="2339975"/>
          <p14:tracePt t="32358" x="5691188" y="2327275"/>
          <p14:tracePt t="32378" x="5665788" y="2314575"/>
          <p14:tracePt t="32379" x="5641975" y="2303463"/>
          <p14:tracePt t="32400" x="5578475" y="2239963"/>
          <p14:tracePt t="32421" x="5491163" y="2152650"/>
          <p14:tracePt t="32439" x="5454650" y="2101850"/>
          <p14:tracePt t="32459" x="5429250" y="2039938"/>
          <p14:tracePt t="32478" x="5416550" y="1989138"/>
          <p14:tracePt t="32497" x="5441950" y="1865313"/>
          <p14:tracePt t="32516" x="5529263" y="1789113"/>
          <p14:tracePt t="32535" x="5691188" y="1714500"/>
          <p14:tracePt t="32559" x="5967413" y="1614488"/>
          <p14:tracePt t="32577" x="6078538" y="1601788"/>
          <p14:tracePt t="32596" x="6154738" y="1589088"/>
          <p14:tracePt t="32616" x="6229350" y="1576388"/>
          <p14:tracePt t="32636" x="6303963" y="1576388"/>
          <p14:tracePt t="32653" x="6503988" y="1589088"/>
          <p14:tracePt t="32673" x="6654800" y="1614488"/>
          <p14:tracePt t="32689" x="6754813" y="1627188"/>
          <p14:tracePt t="32712" x="6842125" y="1663700"/>
          <p14:tracePt t="32730" x="6892925" y="1701800"/>
          <p14:tracePt t="32752" x="6992938" y="1752600"/>
          <p14:tracePt t="32769" x="7054850" y="1789113"/>
          <p14:tracePt t="32789" x="7167563" y="1865313"/>
          <p14:tracePt t="32808" x="7192963" y="1914525"/>
          <p14:tracePt t="32829" x="7192963" y="1978025"/>
          <p14:tracePt t="32846" x="7192963" y="1989138"/>
          <p14:tracePt t="32917" x="7142163" y="2027238"/>
          <p14:tracePt t="32935" x="7029450" y="2089150"/>
          <p14:tracePt t="32957" x="6980238" y="2114550"/>
          <p14:tracePt t="32974" x="6967538" y="2127250"/>
          <p14:tracePt t="32994" x="6929438" y="2139950"/>
          <p14:tracePt t="33012" x="6867525" y="2178050"/>
          <p14:tracePt t="33033" x="6742113" y="2201863"/>
          <p14:tracePt t="33052" x="6704013" y="2214563"/>
          <p14:tracePt t="33071" x="6716713" y="2190750"/>
          <p14:tracePt t="33090" x="6729413" y="2178050"/>
          <p14:tracePt t="33638" x="6729413" y="2190750"/>
          <p14:tracePt t="33654" x="6729413" y="2265363"/>
          <p14:tracePt t="33678" x="6767513" y="2352675"/>
          <p14:tracePt t="33695" x="6792913" y="2403475"/>
          <p14:tracePt t="33713" x="6854825" y="2465388"/>
          <p14:tracePt t="33731" x="6905625" y="2503488"/>
          <p14:tracePt t="33753" x="6967538" y="2527300"/>
          <p14:tracePt t="33774" x="7080250" y="2565400"/>
          <p14:tracePt t="33794" x="7254875" y="2578100"/>
          <p14:tracePt t="33813" x="7392988" y="2578100"/>
          <p14:tracePt t="33834" x="7467600" y="2590800"/>
          <p14:tracePt t="33927" x="7405688" y="2565400"/>
          <p14:tracePt t="33946" x="7205663" y="2552700"/>
          <p14:tracePt t="33968" x="6792913" y="2540000"/>
          <p14:tracePt t="33985" x="6567488" y="2516188"/>
          <p14:tracePt t="34005" x="6380163" y="2516188"/>
          <p14:tracePt t="34024" x="6242050" y="2516188"/>
          <p14:tracePt t="34045" x="6067425" y="2478088"/>
          <p14:tracePt t="34064" x="6016625" y="2439988"/>
          <p14:tracePt t="34086" x="6003925" y="2390775"/>
          <p14:tracePt t="34268" x="6054725" y="2414588"/>
          <p14:tracePt t="34289" x="6029325" y="2516188"/>
          <p14:tracePt t="34307" x="5729288" y="2603500"/>
          <p14:tracePt t="34309" x="5491163" y="2627313"/>
          <p14:tracePt t="34327" x="5003800" y="2678113"/>
          <p14:tracePt t="34346" x="4591050" y="2690813"/>
          <p14:tracePt t="34366" x="3902075" y="2690813"/>
          <p14:tracePt t="34386" x="3452813" y="2627313"/>
          <p14:tracePt t="34387" x="3276600" y="2590800"/>
          <p14:tracePt t="34408" x="3152775" y="2478088"/>
          <p14:tracePt t="34428" x="3127375" y="2427288"/>
          <p14:tracePt t="34636" x="2952750" y="2427288"/>
          <p14:tracePt t="34637" x="2863850" y="2427288"/>
          <p14:tracePt t="34654" x="2740025" y="2414588"/>
          <p14:tracePt t="34673" x="2601913" y="2414588"/>
          <p14:tracePt t="34695" x="2127250" y="2452688"/>
          <p14:tracePt t="34724" x="1401763" y="2465388"/>
          <p14:tracePt t="34745" x="1176338" y="2452688"/>
          <p14:tracePt t="34767" x="1076325" y="2414588"/>
          <p14:tracePt t="34784" x="1012825" y="2390775"/>
          <p14:tracePt t="34807" x="887413" y="2365375"/>
          <p14:tracePt t="34825" x="712788" y="2339975"/>
          <p14:tracePt t="34843" x="600075" y="2314575"/>
          <p14:tracePt t="34861" x="487363" y="2278063"/>
          <p14:tracePt t="34881" x="350838" y="2190750"/>
          <p14:tracePt t="34899" x="312738" y="2114550"/>
          <p14:tracePt t="34919" x="312738" y="2001838"/>
          <p14:tracePt t="34936" x="312738" y="1952625"/>
          <p14:tracePt t="34959" x="325438" y="1876425"/>
          <p14:tracePt t="34977" x="363538" y="1839913"/>
          <p14:tracePt t="34996" x="425450" y="1801813"/>
          <p14:tracePt t="35017" x="625475" y="1739900"/>
          <p14:tracePt t="35036" x="850900" y="1701800"/>
          <p14:tracePt t="35054" x="1276350" y="1663700"/>
          <p14:tracePt t="35075" x="1663700" y="1652588"/>
          <p14:tracePt t="35096" x="1838325" y="1652588"/>
          <p14:tracePt t="35114" x="2101850" y="1652588"/>
          <p14:tracePt t="35133" x="2276475" y="1663700"/>
          <p14:tracePt t="35154" x="2427288" y="1739900"/>
          <p14:tracePt t="35172" x="2489200" y="1852613"/>
          <p14:tracePt t="35190" x="2576513" y="1978025"/>
          <p14:tracePt t="35210" x="2701925" y="2114550"/>
          <p14:tracePt t="35230" x="2776538" y="2152650"/>
          <p14:tracePt t="35231" x="2801938" y="2165350"/>
          <p14:tracePt t="35248" x="2814638" y="2190750"/>
          <p14:tracePt t="35271" x="2827338" y="2252663"/>
          <p14:tracePt t="35288" x="2827338" y="2303463"/>
          <p14:tracePt t="35306" x="2801938" y="2339975"/>
          <p14:tracePt t="35325" x="2740025" y="2403475"/>
          <p14:tracePt t="35344" x="2651125" y="2427288"/>
          <p14:tracePt t="35364" x="2514600" y="2439988"/>
          <p14:tracePt t="35383" x="2163763" y="2465388"/>
          <p14:tracePt t="35400" x="1901825" y="2465388"/>
          <p14:tracePt t="35424" x="1512888" y="2452688"/>
          <p14:tracePt t="35440" x="1276350" y="2427288"/>
          <p14:tracePt t="35459" x="950913" y="2378075"/>
          <p14:tracePt t="35478" x="750888" y="2327275"/>
          <p14:tracePt t="35499" x="400050" y="2201863"/>
          <p14:tracePt t="35517" x="225425" y="2127250"/>
          <p14:tracePt t="35542" x="100013" y="2039938"/>
          <p14:tracePt t="35561" x="74613" y="1965325"/>
          <p14:tracePt t="35580" x="74613" y="1889125"/>
          <p14:tracePt t="35597" x="112713" y="1839913"/>
          <p14:tracePt t="35618" x="338138" y="1789113"/>
          <p14:tracePt t="35637" x="712788" y="1752600"/>
          <p14:tracePt t="35655" x="1050925" y="1714500"/>
          <p14:tracePt t="35678" x="1525588" y="1689100"/>
          <p14:tracePt t="35696" x="1776413" y="1676400"/>
          <p14:tracePt t="35713" x="1938338" y="1689100"/>
          <p14:tracePt t="35732" x="2163763" y="1714500"/>
          <p14:tracePt t="35753" x="2301875" y="1752600"/>
          <p14:tracePt t="35771" x="2514600" y="1852613"/>
          <p14:tracePt t="35789" x="2640013" y="1889125"/>
          <p14:tracePt t="35808" x="2714625" y="1939925"/>
          <p14:tracePt t="35810" x="2740025" y="1939925"/>
          <p14:tracePt t="35831" x="2789238" y="1978025"/>
          <p14:tracePt t="35850" x="2801938" y="2039938"/>
          <p14:tracePt t="35867" x="2801938" y="2101850"/>
          <p14:tracePt t="35889" x="2752725" y="2190750"/>
          <p14:tracePt t="35907" x="2663825" y="2239963"/>
          <p14:tracePt t="35925" x="2563813" y="2290763"/>
          <p14:tracePt t="35947" x="2401888" y="2339975"/>
          <p14:tracePt t="35967" x="2176463" y="2403475"/>
          <p14:tracePt t="35984" x="2025650" y="2427288"/>
          <p14:tracePt t="36004" x="1925638" y="2439988"/>
          <p14:tracePt t="36005" x="1876425" y="2439988"/>
          <p14:tracePt t="36026" x="1714500" y="2465388"/>
          <p14:tracePt t="36046" x="1501775" y="2465388"/>
          <p14:tracePt t="36066" x="1438275" y="2465388"/>
          <p14:tracePt t="36068" x="1425575" y="2452688"/>
          <p14:tracePt t="36087" x="1389063" y="2427288"/>
          <p14:tracePt t="36104" x="1376363" y="2339975"/>
          <p14:tracePt t="36123" x="1376363" y="2278063"/>
          <p14:tracePt t="36628" x="1376363" y="2327275"/>
          <p14:tracePt t="36646" x="1538288" y="2390775"/>
          <p14:tracePt t="36679" x="2001838" y="2414588"/>
          <p14:tracePt t="36698" x="2301875" y="2414588"/>
          <p14:tracePt t="36717" x="2501900" y="2403475"/>
          <p14:tracePt t="40116" x="2389188" y="2352675"/>
          <p14:tracePt t="40134" x="2201863" y="2303463"/>
          <p14:tracePt t="40154" x="1851025" y="2252663"/>
          <p14:tracePt t="40174" x="1676400" y="2214563"/>
          <p14:tracePt t="40195" x="1538288" y="2201863"/>
          <p14:tracePt t="40216" x="1376363" y="2178050"/>
          <p14:tracePt t="40235" x="1212850" y="2165350"/>
          <p14:tracePt t="40252" x="1038225" y="2139950"/>
          <p14:tracePt t="40273" x="912813" y="2114550"/>
          <p14:tracePt t="40294" x="887413" y="2101850"/>
          <p14:tracePt t="40365" x="876300" y="2114550"/>
          <p14:tracePt t="40383" x="863600" y="2152650"/>
          <p14:tracePt t="40405" x="825500" y="2252663"/>
          <p14:tracePt t="40423" x="812800" y="2303463"/>
          <p14:tracePt t="40442" x="800100" y="2414588"/>
          <p14:tracePt t="40459" x="787400" y="2478088"/>
          <p14:tracePt t="40480" x="776288" y="2540000"/>
          <p14:tracePt t="40499" x="787400" y="2616200"/>
          <p14:tracePt t="40517" x="850900" y="2678113"/>
          <p14:tracePt t="40534" x="950913" y="2740025"/>
          <p14:tracePt t="40554" x="1000125" y="2765425"/>
          <p14:tracePt t="40576" x="1063625" y="2790825"/>
          <p14:tracePt t="40595" x="1150938" y="2803525"/>
          <p14:tracePt t="40616" x="1325563" y="2828925"/>
          <p14:tracePt t="40635" x="1425575" y="2852738"/>
          <p14:tracePt t="40652" x="1476375" y="2865438"/>
          <p14:tracePt t="40673" x="1538288" y="2878138"/>
          <p14:tracePt t="40694" x="1601788" y="2916238"/>
          <p14:tracePt t="40713" x="1625600" y="2928938"/>
          <p14:tracePt t="40732" x="1663700" y="2928938"/>
          <p14:tracePt t="40752" x="1751013" y="2941638"/>
          <p14:tracePt t="40769" x="1889125" y="2941638"/>
          <p14:tracePt t="40788" x="2014538" y="2952750"/>
          <p14:tracePt t="40808" x="2025650" y="2952750"/>
          <p14:tracePt t="40896" x="2038350" y="2965450"/>
          <p14:tracePt t="40914" x="2051050" y="2965450"/>
          <p14:tracePt t="41306" x="2051050" y="2978150"/>
          <p14:tracePt t="42100" x="2089150" y="2965450"/>
          <p14:tracePt t="42135" x="2101850" y="2965450"/>
          <p14:tracePt t="42156" x="2227263" y="2952750"/>
          <p14:tracePt t="42175" x="2289175" y="2952750"/>
          <p14:tracePt t="42892" x="2301875" y="2952750"/>
          <p14:tracePt t="43501" x="2376488" y="2952750"/>
          <p14:tracePt t="43518" x="2501900" y="2952750"/>
          <p14:tracePt t="43520" x="2540000" y="2952750"/>
          <p14:tracePt t="43540" x="2614613" y="2965450"/>
          <p14:tracePt t="43556" x="2701925" y="2965450"/>
          <p14:tracePt t="43579" x="2776538" y="2952750"/>
          <p14:tracePt t="44351" x="2763838" y="2941638"/>
          <p14:tracePt t="44368" x="2701925" y="2903538"/>
          <p14:tracePt t="44387" x="2676525" y="2878138"/>
          <p14:tracePt t="44405" x="2651125" y="2865438"/>
          <p14:tracePt t="44429" x="2563813" y="2865438"/>
          <p14:tracePt t="44447" x="2501900" y="2865438"/>
          <p14:tracePt t="44467" x="2401888" y="2865438"/>
          <p14:tracePt t="44485" x="2289175" y="2852738"/>
          <p14:tracePt t="44507" x="2127250" y="2852738"/>
          <p14:tracePt t="44524" x="2063750" y="2852738"/>
          <p14:tracePt t="44547" x="2051050" y="2852738"/>
          <p14:tracePt t="44620" x="2038350" y="2852738"/>
          <p14:tracePt t="45302" x="2163763" y="2852738"/>
          <p14:tracePt t="45322" x="2276475" y="2865438"/>
          <p14:tracePt t="45343" x="2363788" y="2865438"/>
          <p14:tracePt t="45363" x="2540000" y="2865438"/>
          <p14:tracePt t="45382" x="2589213" y="2865438"/>
          <p14:tracePt t="46544" x="2601913" y="2865438"/>
          <p14:tracePt t="46599" x="2689225" y="2903538"/>
          <p14:tracePt t="46619" x="2727325" y="2903538"/>
          <p14:tracePt t="46639" x="2976563" y="2916238"/>
          <p14:tracePt t="46656" x="3265488" y="2916238"/>
          <p14:tracePt t="46676" x="3465513" y="2916238"/>
          <p14:tracePt t="46697" x="3640138" y="2903538"/>
          <p14:tracePt t="46717" x="3752850" y="2903538"/>
          <p14:tracePt t="46735" x="3890963" y="2890838"/>
          <p14:tracePt t="46754" x="4014788" y="2890838"/>
          <p14:tracePt t="48852" x="3990975" y="2890838"/>
          <p14:tracePt t="48869" x="3865563" y="2890838"/>
          <p14:tracePt t="48891" x="3702050" y="2890838"/>
          <p14:tracePt t="48909" x="3627438" y="2890838"/>
          <p14:tracePt t="48929" x="3527425" y="2903538"/>
          <p14:tracePt t="48947" x="3489325" y="2903538"/>
          <p14:tracePt t="48969" x="3478213" y="2903538"/>
          <p14:tracePt t="49091" x="3440113" y="2903538"/>
          <p14:tracePt t="49109" x="3376613" y="2903538"/>
          <p14:tracePt t="49127" x="3327400" y="2890838"/>
          <p14:tracePt t="49146" x="3276600" y="2865438"/>
          <p14:tracePt t="49167" x="3227388" y="2852738"/>
          <p14:tracePt t="49185" x="3176588" y="2840038"/>
          <p14:tracePt t="49205" x="3152775" y="2803525"/>
          <p14:tracePt t="49226" x="3089275" y="2703513"/>
          <p14:tracePt t="49246" x="3052763" y="2652713"/>
          <p14:tracePt t="49263" x="3052763" y="2590800"/>
          <p14:tracePt t="49285" x="3052763" y="2552700"/>
          <p14:tracePt t="49304" x="3052763" y="2527300"/>
          <p14:tracePt t="49323" x="3052763" y="2490788"/>
          <p14:tracePt t="49341" x="3089275" y="2414588"/>
          <p14:tracePt t="49363" x="3189288" y="2327275"/>
          <p14:tracePt t="49383" x="3252788" y="2303463"/>
          <p14:tracePt t="49404" x="3314700" y="2278063"/>
          <p14:tracePt t="49424" x="3414713" y="2252663"/>
          <p14:tracePt t="49444" x="3714750" y="2214563"/>
          <p14:tracePt t="49462" x="3965575" y="2201863"/>
          <p14:tracePt t="49485" x="4227513" y="2201863"/>
          <p14:tracePt t="49503" x="4403725" y="2227263"/>
          <p14:tracePt t="49521" x="4478338" y="2265363"/>
          <p14:tracePt t="49539" x="4540250" y="2314575"/>
          <p14:tracePt t="49557" x="4640263" y="2378075"/>
          <p14:tracePt t="49577" x="4727575" y="2452688"/>
          <p14:tracePt t="49597" x="4816475" y="2478088"/>
          <p14:tracePt t="49616" x="4840288" y="2503488"/>
          <p14:tracePt t="49638" x="4852988" y="2565400"/>
          <p14:tracePt t="49654" x="4852988" y="2640013"/>
          <p14:tracePt t="49673" x="4840288" y="2703513"/>
          <p14:tracePt t="49695" x="4829175" y="2752725"/>
          <p14:tracePt t="49713" x="4829175" y="2778125"/>
          <p14:tracePt t="49731" x="4791075" y="2828925"/>
          <p14:tracePt t="49751" x="4703763" y="2878138"/>
          <p14:tracePt t="49771" x="4540250" y="2941638"/>
          <p14:tracePt t="49790" x="4478338" y="2952750"/>
          <p14:tracePt t="49810" x="4465638" y="2952750"/>
          <p14:tracePt t="49879" x="4365625" y="2952750"/>
          <p14:tracePt t="49900" x="4240213" y="2965450"/>
          <p14:tracePt t="49919" x="4140200" y="2965450"/>
          <p14:tracePt t="49941" x="4103688" y="2952750"/>
          <p14:tracePt t="49959" x="4027488" y="2928938"/>
          <p14:tracePt t="49978" x="3902075" y="2878138"/>
          <p14:tracePt t="49997" x="3689350" y="2765425"/>
          <p14:tracePt t="50018" x="3589338" y="2665413"/>
          <p14:tracePt t="50038" x="3502025" y="2516188"/>
          <p14:tracePt t="50056" x="3478213" y="2427288"/>
          <p14:tracePt t="50072" x="3452813" y="2378075"/>
          <p14:tracePt t="50095" x="3440113" y="2352675"/>
          <p14:tracePt t="50122" x="3440113" y="2290763"/>
          <p14:tracePt t="50144" x="3440113" y="2265363"/>
          <p14:tracePt t="50163" x="3652838" y="2190750"/>
          <p14:tracePt t="50183" x="3952875" y="2139950"/>
          <p14:tracePt t="50202" x="4165600" y="2101850"/>
          <p14:tracePt t="50223" x="4365625" y="2089150"/>
          <p14:tracePt t="50242" x="4478338" y="2114550"/>
          <p14:tracePt t="50259" x="4591050" y="2178050"/>
          <p14:tracePt t="50278" x="4852988" y="2303463"/>
          <p14:tracePt t="50300" x="4991100" y="2427288"/>
          <p14:tracePt t="50319" x="5016500" y="2690813"/>
          <p14:tracePt t="50339" x="4916488" y="2878138"/>
          <p14:tracePt t="50359" x="4829175" y="2965450"/>
          <p14:tracePt t="50376" x="4778375" y="3016250"/>
          <p14:tracePt t="50395" x="4716463" y="3041650"/>
          <p14:tracePt t="50395" x="4678363" y="3054350"/>
          <p14:tracePt t="50414" x="4540250" y="3103563"/>
          <p14:tracePt t="50435" x="4303713" y="3141663"/>
          <p14:tracePt t="50453" x="4191000" y="3141663"/>
          <p14:tracePt t="50471" x="4078288" y="3141663"/>
          <p14:tracePt t="50490" x="3927475" y="3128963"/>
          <p14:tracePt t="50511" x="3714750" y="3078163"/>
          <p14:tracePt t="50528" x="3540125" y="3041650"/>
          <p14:tracePt t="50551" x="3376613" y="2990850"/>
          <p14:tracePt t="50551" x="3314700" y="2965450"/>
          <p14:tracePt t="50568" x="3189288" y="2903538"/>
          <p14:tracePt t="50588" x="3089275" y="2852738"/>
          <p14:tracePt t="50605" x="2976563" y="2778125"/>
          <p14:tracePt t="50626" x="2940050" y="2678113"/>
          <p14:tracePt t="50643" x="2914650" y="2565400"/>
          <p14:tracePt t="50671" x="2940050" y="2352675"/>
          <p14:tracePt t="50692" x="3027363" y="2239963"/>
          <p14:tracePt t="50713" x="3089275" y="2214563"/>
          <p14:tracePt t="50730" x="3176588" y="2178050"/>
          <p14:tracePt t="50753" x="3365500" y="2139950"/>
          <p14:tracePt t="50770" x="3478213" y="2114550"/>
          <p14:tracePt t="50789" x="3602038" y="2101850"/>
          <p14:tracePt t="50805" x="3752850" y="2089150"/>
          <p14:tracePt t="50829" x="3978275" y="2114550"/>
          <p14:tracePt t="50847" x="4178300" y="2201863"/>
          <p14:tracePt t="50866" x="4291013" y="2252663"/>
          <p14:tracePt t="50885" x="4416425" y="2290763"/>
          <p14:tracePt t="50906" x="4565650" y="2339975"/>
          <p14:tracePt t="50924" x="4627563" y="2378075"/>
          <p14:tracePt t="50948" x="4652963" y="2452688"/>
          <p14:tracePt t="50966" x="4652963" y="2565400"/>
          <p14:tracePt t="50985" x="4652963" y="2627313"/>
          <p14:tracePt t="51004" x="4652963" y="2703513"/>
          <p14:tracePt t="51026" x="4652963" y="2752725"/>
          <p14:tracePt t="51044" x="4591050" y="2803525"/>
          <p14:tracePt t="51064" x="4565650" y="2816225"/>
          <p14:tracePt t="51086" x="4540250" y="2828925"/>
          <p14:tracePt t="51105" x="4465638" y="2852738"/>
          <p14:tracePt t="51122" x="4427538" y="2865438"/>
          <p14:tracePt t="51139" x="4391025" y="2878138"/>
          <p14:tracePt t="51161" x="4352925" y="2890838"/>
          <p14:tracePt t="51181" x="4340225" y="2890838"/>
          <p14:tracePt t="51229" x="4314825" y="2903538"/>
          <p14:tracePt t="51248" x="4252913" y="2903538"/>
          <p14:tracePt t="51267" x="4165600" y="2916238"/>
          <p14:tracePt t="51284" x="4078288" y="2941638"/>
          <p14:tracePt t="51305" x="4040188" y="2941638"/>
          <p14:tracePt t="51360" x="4040188" y="2928938"/>
          <p14:tracePt t="51581" x="4014788" y="2928938"/>
          <p14:tracePt t="51599" x="3890963" y="2928938"/>
          <p14:tracePt t="51617" x="3790950" y="2928938"/>
          <p14:tracePt t="51638" x="3640138" y="2928938"/>
          <p14:tracePt t="51656" x="3489325" y="2916238"/>
          <p14:tracePt t="51677" x="3265488" y="2890838"/>
          <p14:tracePt t="51699" x="3140075" y="2852738"/>
          <p14:tracePt t="51699" x="3101975" y="2840038"/>
          <p14:tracePt t="51717" x="3052763" y="2816225"/>
          <p14:tracePt t="51735" x="3014663" y="2790825"/>
          <p14:tracePt t="51756" x="2989263" y="2752725"/>
          <p14:tracePt t="51775" x="2976563" y="2703513"/>
          <p14:tracePt t="51794" x="2963863" y="2640013"/>
          <p14:tracePt t="51813" x="2952750" y="2590800"/>
          <p14:tracePt t="51834" x="2952750" y="2540000"/>
          <p14:tracePt t="51856" x="2952750" y="2452688"/>
          <p14:tracePt t="51876" x="2952750" y="2390775"/>
          <p14:tracePt t="51896" x="2952750" y="2303463"/>
          <p14:tracePt t="51914" x="2952750" y="2278063"/>
          <p14:tracePt t="51932" x="2952750" y="2252663"/>
          <p14:tracePt t="51950" x="2963863" y="2214563"/>
          <p14:tracePt t="51971" x="3027363" y="2190750"/>
          <p14:tracePt t="51987" x="3201988" y="2178050"/>
          <p14:tracePt t="52006" x="3552825" y="2165350"/>
          <p14:tracePt t="52024" x="3702050" y="2152650"/>
          <p14:tracePt t="52048" x="4027488" y="2139950"/>
          <p14:tracePt t="52065" x="4303713" y="2127250"/>
          <p14:tracePt t="52088" x="4778375" y="2165350"/>
          <p14:tracePt t="52106" x="4953000" y="2278063"/>
          <p14:tracePt t="52125" x="4940300" y="2403475"/>
          <p14:tracePt t="52143" x="4903788" y="2503488"/>
          <p14:tracePt t="52165" x="4816475" y="2627313"/>
          <p14:tracePt t="52182" x="4765675" y="2690813"/>
          <p14:tracePt t="52183" x="4752975" y="2716213"/>
          <p14:tracePt t="52203" x="4716463" y="2752725"/>
          <p14:tracePt t="52223" x="4652963" y="2852738"/>
          <p14:tracePt t="52242" x="4591050" y="2903538"/>
          <p14:tracePt t="52260" x="4552950" y="2941638"/>
          <p14:tracePt t="52282" x="4503738" y="3003550"/>
          <p14:tracePt t="52301" x="4478338" y="3016250"/>
          <p14:tracePt t="52319" x="4478338" y="3028950"/>
          <p14:tracePt t="52356" x="4352925" y="3028950"/>
          <p14:tracePt t="52377" x="4252913" y="3028950"/>
          <p14:tracePt t="52396" x="4090988" y="2941638"/>
          <p14:tracePt t="52414" x="3940175" y="2852738"/>
          <p14:tracePt t="52433" x="3665538" y="2728913"/>
          <p14:tracePt t="52454" x="3478213" y="2678113"/>
          <p14:tracePt t="52472" x="3352800" y="2627313"/>
          <p14:tracePt t="52494" x="3240088" y="2578100"/>
          <p14:tracePt t="52513" x="3176588" y="2527300"/>
          <p14:tracePt t="52531" x="3140075" y="2490788"/>
          <p14:tracePt t="52551" x="3127375" y="2403475"/>
          <p14:tracePt t="52572" x="3127375" y="2314575"/>
          <p14:tracePt t="52591" x="3240088" y="2265363"/>
          <p14:tracePt t="52612" x="3352800" y="2239963"/>
          <p14:tracePt t="52631" x="3489325" y="2239963"/>
          <p14:tracePt t="52649" x="3540125" y="2239963"/>
          <p14:tracePt t="52678" x="3565525" y="2239963"/>
          <p14:tracePt t="52716" x="3840163" y="2239963"/>
          <p14:tracePt t="52733" x="4203700" y="2265363"/>
          <p14:tracePt t="52752" x="4516438" y="2278063"/>
          <p14:tracePt t="52773" x="4752975" y="2314575"/>
          <p14:tracePt t="52789" x="4816475" y="2365375"/>
          <p14:tracePt t="52808" x="4878388" y="2427288"/>
          <p14:tracePt t="52831" x="4991100" y="2578100"/>
          <p14:tracePt t="52848" x="5029200" y="2652713"/>
          <p14:tracePt t="52868" x="5040313" y="2728913"/>
          <p14:tracePt t="52887" x="5016500" y="2828925"/>
          <p14:tracePt t="52909" x="4840288" y="2941638"/>
          <p14:tracePt t="52926" x="4665663" y="2978150"/>
          <p14:tracePt t="52948" x="4516438" y="3003550"/>
          <p14:tracePt t="52967" x="4327525" y="3028950"/>
          <p14:tracePt t="52985" x="4214813" y="3041650"/>
          <p14:tracePt t="53004" x="3978275" y="3041650"/>
          <p14:tracePt t="53026" x="3778250" y="3041650"/>
          <p14:tracePt t="53043" x="3552825" y="3016250"/>
          <p14:tracePt t="53064" x="3452813" y="2990850"/>
          <p14:tracePt t="53082" x="3365500" y="2941638"/>
          <p14:tracePt t="53104" x="3327400" y="2878138"/>
          <p14:tracePt t="53105" x="3302000" y="2852738"/>
          <p14:tracePt t="53122" x="3252788" y="2790825"/>
          <p14:tracePt t="53141" x="3201988" y="2752725"/>
          <p14:tracePt t="53163" x="3140075" y="2703513"/>
          <p14:tracePt t="53182" x="3089275" y="2640013"/>
          <p14:tracePt t="53200" x="3065463" y="2578100"/>
          <p14:tracePt t="53223" x="3052763" y="2527300"/>
          <p14:tracePt t="53240" x="3052763" y="2490788"/>
          <p14:tracePt t="53259" x="3127375" y="2452688"/>
          <p14:tracePt t="53278" x="3414713" y="2390775"/>
          <p14:tracePt t="53298" x="3578225" y="2378075"/>
          <p14:tracePt t="53316" x="3652838" y="2378075"/>
          <p14:tracePt t="55808" x="3665538" y="2378075"/>
          <p14:tracePt t="55827" x="3927475" y="2314575"/>
          <p14:tracePt t="55846" x="4340225" y="2278063"/>
          <p14:tracePt t="55863" x="4991100" y="2278063"/>
          <p14:tracePt t="55883" x="5365750" y="2290763"/>
          <p14:tracePt t="55903" x="5691188" y="2327275"/>
          <p14:tracePt t="55924" x="5854700" y="2339975"/>
          <p14:tracePt t="55925" x="5903913" y="2352675"/>
          <p14:tracePt t="55943" x="6003925" y="2365375"/>
          <p14:tracePt t="55966" x="6180138" y="2414588"/>
          <p14:tracePt t="55983" x="6254750" y="2439988"/>
          <p14:tracePt t="56002" x="6303963" y="2465388"/>
          <p14:tracePt t="56023" x="6329363" y="2516188"/>
          <p14:tracePt t="56042" x="6342063" y="2552700"/>
          <p14:tracePt t="56060" x="6354763" y="2652713"/>
          <p14:tracePt t="56079" x="6367463" y="2728913"/>
          <p14:tracePt t="56099" x="6367463" y="2816225"/>
          <p14:tracePt t="56118" x="6367463" y="2878138"/>
          <p14:tracePt t="56135" x="6291263" y="2941638"/>
          <p14:tracePt t="56155" x="6016625" y="3041650"/>
          <p14:tracePt t="56174" x="5803900" y="3090863"/>
          <p14:tracePt t="56194" x="5554663" y="3103563"/>
          <p14:tracePt t="56214" x="5465763" y="3103563"/>
          <p14:tracePt t="56234" x="5241925" y="3103563"/>
          <p14:tracePt t="56251" x="5040313" y="3090863"/>
          <p14:tracePt t="56271" x="4816475" y="3028950"/>
          <p14:tracePt t="56287" x="4716463" y="2952750"/>
          <p14:tracePt t="56310" x="4540250" y="2840038"/>
          <p14:tracePt t="56327" x="4465638" y="2765425"/>
          <p14:tracePt t="56347" x="4416425" y="2627313"/>
          <p14:tracePt t="56367" x="4416425" y="2565400"/>
          <p14:tracePt t="56386" x="4427538" y="2516188"/>
          <p14:tracePt t="56403" x="4591050" y="2427288"/>
          <p14:tracePt t="56427" x="4878388" y="2365375"/>
          <p14:tracePt t="56444" x="5040313" y="2327275"/>
          <p14:tracePt t="56464" x="5165725" y="2314575"/>
          <p14:tracePt t="56481" x="5365750" y="2314575"/>
          <p14:tracePt t="56504" x="5629275" y="2339975"/>
          <p14:tracePt t="56521" x="5778500" y="2365375"/>
          <p14:tracePt t="56539" x="5903913" y="2414588"/>
          <p14:tracePt t="56561" x="6067425" y="2527300"/>
          <p14:tracePt t="56581" x="6154738" y="2627313"/>
          <p14:tracePt t="56598" x="6142038" y="2728913"/>
          <p14:tracePt t="56621" x="5978525" y="2852738"/>
          <p14:tracePt t="56639" x="5854700" y="2916238"/>
          <p14:tracePt t="56658" x="5741988" y="2952750"/>
          <p14:tracePt t="56678" x="5591175" y="2978150"/>
          <p14:tracePt t="56698" x="5429250" y="3003550"/>
          <p14:tracePt t="56715" x="5141913" y="3028950"/>
          <p14:tracePt t="56734" x="4978400" y="3028950"/>
          <p14:tracePt t="56754" x="4816475" y="2990850"/>
          <p14:tracePt t="56773" x="4727575" y="2928938"/>
          <p14:tracePt t="56791" x="4640263" y="2865438"/>
          <p14:tracePt t="56809" x="4540250" y="2752725"/>
          <p14:tracePt t="56831" x="4503738" y="2652713"/>
          <p14:tracePt t="56850" x="4503738" y="2603500"/>
          <p14:tracePt t="56868" x="4503738" y="2540000"/>
          <p14:tracePt t="56887" x="4778375" y="2439988"/>
          <p14:tracePt t="56907" x="5141913" y="2414588"/>
          <p14:tracePt t="56927" x="5554663" y="2403475"/>
          <p14:tracePt t="56948" x="5641975" y="2414588"/>
          <p14:tracePt t="56969" x="5729288" y="2465388"/>
          <p14:tracePt t="56986" x="5816600" y="2565400"/>
          <p14:tracePt t="57006" x="5954713" y="2678113"/>
          <p14:tracePt t="57027" x="6042025" y="2752725"/>
          <p14:tracePt t="57046" x="6054725" y="2816225"/>
          <p14:tracePt t="57063" x="6029325" y="2890838"/>
          <p14:tracePt t="57086" x="5878513" y="2952750"/>
          <p14:tracePt t="57105" x="5767388" y="2978150"/>
          <p14:tracePt t="57105" x="5716588" y="2978150"/>
          <p14:tracePt t="57124" x="5665788" y="2990850"/>
          <p14:tracePt t="57141" x="5603875" y="2990850"/>
          <p14:tracePt t="57164" x="5365750" y="3016250"/>
          <p14:tracePt t="57182" x="5203825" y="3016250"/>
          <p14:tracePt t="57201" x="5078413" y="3016250"/>
          <p14:tracePt t="57258" x="5078413" y="3003550"/>
          <p14:tracePt t="57274" x="5078413" y="2978150"/>
          <p14:tracePt t="63639" x="4991100" y="2941638"/>
          <p14:tracePt t="63658" x="4691063" y="2865438"/>
          <p14:tracePt t="63678" x="3940175" y="2678113"/>
          <p14:tracePt t="63699" x="2752725" y="2390775"/>
          <p14:tracePt t="63718" x="1963738" y="2178050"/>
          <p14:tracePt t="63736" x="1525588" y="2014538"/>
          <p14:tracePt t="63757" x="1563688" y="1701800"/>
          <p14:tracePt t="63776" x="1701800" y="1476375"/>
          <p14:tracePt t="63796" x="1738313" y="1401763"/>
          <p14:tracePt t="63955" x="1589088" y="1401763"/>
          <p14:tracePt t="63977" x="1076325" y="1350963"/>
          <p14:tracePt t="63996" x="738188" y="1089025"/>
          <p14:tracePt t="64014" x="612775" y="688975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B8FDE26-7B6D-4F6B-ABCA-96E5D3EC8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31C29AB-A71E-434F-9A35-2447C41E52D4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zh-TW" sz="1200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D0D7E527-5E40-42C6-B820-955A37BDC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610600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Set up </a:t>
            </a: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token attributes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In lexer.l, insert code as follows: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{ID}		{yylval.lexeme = strdup(yytext);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  return ID;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{int_constant} 	{Const_type *p; p=Allocate(Const_type);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	p-&gt;ctype = INT;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	p-&gt;const_u.intval=atoi(yytext);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	yylval.const_rec=p;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	return(CONST);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	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{float_const}	{…. p-&gt;ctype=FLT; p-&gt;const_u.fval=atof(yytext); …..}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{s-const}	{…. p-&gt;ctype=STRING,…}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82D1174-2836-4271-A4FA-0C14B1E100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689117C-0518-4D8E-ABD0-A18A2E09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621F9BB-678D-466A-9643-24137F7F8E1C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zh-TW" sz="1200"/>
          </a:p>
        </p:txBody>
      </p:sp>
      <p:sp>
        <p:nvSpPr>
          <p:cNvPr id="652290" name="Rectangle 2">
            <a:extLst>
              <a:ext uri="{FF2B5EF4-FFF2-40B4-BE49-F238E27FC236}">
                <a16:creationId xmlns:a16="http://schemas.microsoft.com/office/drawing/2014/main" id="{2DCA6490-CE23-4AC5-876F-5F8F67883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itchFamily="18" charset="-120"/>
              </a:rPr>
              <a:t>Scope Implementation in 1-pass</a:t>
            </a:r>
          </a:p>
        </p:txBody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0A6F08A8-A4CA-46DF-9963-579ACFCB4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marL="609600" indent="-609600">
              <a:defRPr/>
            </a:pPr>
            <a:r>
              <a:rPr lang="en-US" altLang="zh-TW" sz="2800" dirty="0" err="1">
                <a:ea typeface="新細明體" pitchFamily="18" charset="-120"/>
              </a:rPr>
              <a:t>funct_decl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 type ID ( </a:t>
            </a:r>
            <a:r>
              <a:rPr lang="en-US" altLang="zh-TW" sz="2800" dirty="0" err="1">
                <a:ea typeface="新細明體" pitchFamily="18" charset="-120"/>
                <a:sym typeface="Wingdings" pitchFamily="2" charset="2"/>
              </a:rPr>
              <a:t>param_list</a:t>
            </a: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 ) { block }</a:t>
            </a:r>
          </a:p>
          <a:p>
            <a:pPr marL="609600" indent="-609600"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Inserting actions:</a:t>
            </a:r>
          </a:p>
          <a:p>
            <a:pPr marL="609600" indent="-609600"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 err="1">
                <a:ea typeface="新細明體" pitchFamily="18" charset="-120"/>
              </a:rPr>
              <a:t>funct_decl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 type ID (  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{scope++;}</a:t>
            </a:r>
          </a:p>
          <a:p>
            <a:pPr marL="609600" indent="-609600"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				</a:t>
            </a:r>
            <a:r>
              <a:rPr lang="en-US" altLang="zh-TW" sz="2800" dirty="0" err="1">
                <a:ea typeface="新細明體" pitchFamily="18" charset="-120"/>
                <a:sym typeface="Wingdings" pitchFamily="2" charset="2"/>
              </a:rPr>
              <a:t>param_list</a:t>
            </a: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 ) </a:t>
            </a:r>
          </a:p>
          <a:p>
            <a:pPr marL="609600" indent="-609600"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				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{</a:t>
            </a:r>
            <a:r>
              <a:rPr lang="en-US" altLang="zh-TW" sz="2800" dirty="0" err="1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EnterSymbolparam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($5);</a:t>
            </a:r>
          </a:p>
          <a:p>
            <a:pPr marL="609600" indent="-609600">
              <a:buFontTx/>
              <a:buNone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				</a:t>
            </a:r>
            <a:r>
              <a:rPr lang="en-US" altLang="zh-TW" sz="2800" dirty="0" err="1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EnterSymbolfunc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($1,$2,$5);}</a:t>
            </a:r>
          </a:p>
          <a:p>
            <a:pPr marL="609600" indent="-609600"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				{ block } 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{scope--}</a:t>
            </a:r>
          </a:p>
          <a:p>
            <a:pPr marL="609600" indent="-609600">
              <a:defRPr/>
            </a:pPr>
            <a:r>
              <a:rPr lang="en-US" altLang="zh-TW" sz="2800" dirty="0" err="1">
                <a:ea typeface="新細明體" pitchFamily="18" charset="-120"/>
                <a:sym typeface="Wingdings" pitchFamily="2" charset="2"/>
              </a:rPr>
              <a:t>Stmt</a:t>
            </a: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  ( block )</a:t>
            </a:r>
          </a:p>
          <a:p>
            <a:pPr marL="609600" indent="-609600">
              <a:buFontTx/>
              <a:buNone/>
              <a:defRPr/>
            </a:pP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  <a:sym typeface="Wingdings" pitchFamily="2" charset="2"/>
              </a:rPr>
              <a:t>	</a:t>
            </a:r>
            <a:r>
              <a:rPr lang="en-US" altLang="zh-TW" sz="2800" dirty="0" err="1">
                <a:ea typeface="新細明體" pitchFamily="18" charset="-120"/>
                <a:sym typeface="Wingdings" pitchFamily="2" charset="2"/>
              </a:rPr>
              <a:t>stmt</a:t>
            </a: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  (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  <a:sym typeface="Wingdings" pitchFamily="2" charset="2"/>
              </a:rPr>
              <a:t>  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{scope++;} </a:t>
            </a:r>
            <a:r>
              <a:rPr lang="en-US" altLang="zh-TW" sz="2800" dirty="0">
                <a:ea typeface="新細明體" pitchFamily="18" charset="-120"/>
                <a:sym typeface="Wingdings" pitchFamily="2" charset="2"/>
              </a:rPr>
              <a:t>block )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  <a:sym typeface="Wingdings" pitchFamily="2" charset="2"/>
              </a:rPr>
              <a:t>{scope--;}</a:t>
            </a:r>
          </a:p>
        </p:txBody>
      </p:sp>
      <p:sp>
        <p:nvSpPr>
          <p:cNvPr id="652292" name="Oval 4">
            <a:extLst>
              <a:ext uri="{FF2B5EF4-FFF2-40B4-BE49-F238E27FC236}">
                <a16:creationId xmlns:a16="http://schemas.microsoft.com/office/drawing/2014/main" id="{385E986C-2E1F-4785-B4BB-947E876A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457200" cy="457200"/>
          </a:xfrm>
          <a:prstGeom prst="ellipse">
            <a:avLst/>
          </a:prstGeom>
          <a:solidFill>
            <a:srgbClr val="FFBC0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52293" name="Oval 5">
            <a:extLst>
              <a:ext uri="{FF2B5EF4-FFF2-40B4-BE49-F238E27FC236}">
                <a16:creationId xmlns:a16="http://schemas.microsoft.com/office/drawing/2014/main" id="{AE4C9922-87DB-4F91-9CC8-80FB78B6E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457200" cy="457200"/>
          </a:xfrm>
          <a:prstGeom prst="ellipse">
            <a:avLst/>
          </a:prstGeom>
          <a:solidFill>
            <a:srgbClr val="FFBC0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652294" name="Oval 6">
            <a:extLst>
              <a:ext uri="{FF2B5EF4-FFF2-40B4-BE49-F238E27FC236}">
                <a16:creationId xmlns:a16="http://schemas.microsoft.com/office/drawing/2014/main" id="{F4593BED-168C-41E2-83C6-57D96AF2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457200" cy="457200"/>
          </a:xfrm>
          <a:prstGeom prst="ellipse">
            <a:avLst/>
          </a:prstGeom>
          <a:solidFill>
            <a:srgbClr val="FFBC0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52295" name="Oval 7">
            <a:extLst>
              <a:ext uri="{FF2B5EF4-FFF2-40B4-BE49-F238E27FC236}">
                <a16:creationId xmlns:a16="http://schemas.microsoft.com/office/drawing/2014/main" id="{A81FB52F-EB8A-49E2-9725-BDF6D74B8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solidFill>
            <a:srgbClr val="FFBC0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652296" name="Oval 8">
            <a:extLst>
              <a:ext uri="{FF2B5EF4-FFF2-40B4-BE49-F238E27FC236}">
                <a16:creationId xmlns:a16="http://schemas.microsoft.com/office/drawing/2014/main" id="{7B51042D-22C3-42C2-B87C-42E7B3C2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0"/>
            <a:ext cx="457200" cy="457200"/>
          </a:xfrm>
          <a:prstGeom prst="ellipse">
            <a:avLst/>
          </a:prstGeom>
          <a:solidFill>
            <a:srgbClr val="FFBC0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52297" name="Oval 9">
            <a:extLst>
              <a:ext uri="{FF2B5EF4-FFF2-40B4-BE49-F238E27FC236}">
                <a16:creationId xmlns:a16="http://schemas.microsoft.com/office/drawing/2014/main" id="{2D68147C-AB8F-4E33-89F2-E64ABA0C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667000"/>
            <a:ext cx="457200" cy="457200"/>
          </a:xfrm>
          <a:prstGeom prst="ellipse">
            <a:avLst/>
          </a:prstGeom>
          <a:solidFill>
            <a:srgbClr val="FFBC0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C2D5B-E67A-4A75-B917-0DEAAE2A65B3}"/>
              </a:ext>
            </a:extLst>
          </p:cNvPr>
          <p:cNvSpPr txBox="1"/>
          <p:nvPr/>
        </p:nvSpPr>
        <p:spPr>
          <a:xfrm>
            <a:off x="533400" y="4179888"/>
            <a:ext cx="1628775" cy="460375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Scope = 0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577416-73DC-4E61-AC6B-4E8E1E496F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62175" y="4179888"/>
            <a:ext cx="1343025" cy="2301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C042B4-3B97-49C8-AC0B-5C6BF5509D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 animBg="1"/>
      <p:bldP spid="652293" grpId="0" animBg="1"/>
      <p:bldP spid="652294" grpId="0" animBg="1"/>
      <p:bldP spid="652295" grpId="0" animBg="1"/>
      <p:bldP spid="652296" grpId="0" animBg="1"/>
      <p:bldP spid="652297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2905-0122-4F6D-AC9D-9F3B60EF8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BBDAAAA-DB29-48E0-B6EF-4F79DA11F87D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32</a:t>
            </a:fld>
            <a:endParaRPr lang="en-US" altLang="zh-TW" sz="1200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581622DC-2DCB-4956-996D-F2B2A444F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itchFamily="18" charset="-120"/>
              </a:rPr>
              <a:t>Building a List (e.g. parameters)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AE2DBC6C-52C9-4E2B-B0BD-8892B88E1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%type &lt;plist&gt; param_list 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%type &lt;p_var&gt; param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p_list_type 		*plist;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param_type	*p_var;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endParaRPr lang="en-US" altLang="zh-TW" sz="2800">
              <a:solidFill>
                <a:schemeClr val="tx2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param_list : 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	param_list “,” param  </a:t>
            </a: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{$$=merge_list($1,$3);}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	| param </a:t>
            </a:r>
            <a:r>
              <a:rPr lang="en-US" altLang="zh-TW" sz="2800">
                <a:solidFill>
                  <a:srgbClr val="FFFF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{creat_list($1)};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	;</a:t>
            </a:r>
          </a:p>
          <a:p>
            <a:pPr marL="609600" indent="-609600">
              <a:lnSpc>
                <a:spcPct val="80000"/>
              </a:lnSpc>
              <a:buFontTx/>
              <a:buNone/>
              <a:defRPr/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Merge_list  should $3 be insert at the front or at the end of $1 ?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CCDE845-F4D3-4C47-A1BC-EE6B92A0D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1C15C9-3E9D-4EB7-849D-F2E4427E4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ED66622-AF13-401D-8093-C45F68A1D749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endParaRPr lang="en-US" altLang="zh-TW" sz="1200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4E7860C2-97EF-47E0-AA40-F5B8B9A15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itchFamily="18" charset="-120"/>
              </a:rPr>
              <a:t>Extensions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C7E6D48A-5B28-4A57-BAB8-8787ADF08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Fields and Records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itchFamily="18" charset="-120"/>
              </a:rPr>
              <a:t>	Struct A {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itchFamily="18" charset="-120"/>
              </a:rPr>
              <a:t>	int a, b;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itchFamily="18" charset="-120"/>
              </a:rPr>
              <a:t>	float c;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itchFamily="18" charset="-120"/>
              </a:rPr>
              <a:t>	double d;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itchFamily="18" charset="-120"/>
              </a:rPr>
              <a:t>	char e;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itchFamily="18" charset="-120"/>
              </a:rPr>
              <a:t>	}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E91A598C-14FA-4E22-B317-C137CCCC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11400"/>
            <a:ext cx="57150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Two possible implementations: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Allocate a symbol table 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	each struct.</a:t>
            </a:r>
          </a:p>
          <a:p>
            <a:pPr>
              <a:spcBef>
                <a:spcPct val="0"/>
              </a:spcBef>
              <a:buClrTx/>
              <a:buSzTx/>
              <a:buFontTx/>
              <a:buAutoNum type="arabicParenR" startAt="2"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Each struct is assigned a unique number. Each field name is stored in the global table associated with its struct number.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414E586-E9B4-4CC5-86FB-7F1AD8087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37D6DE-3E23-43FC-908A-53A6629B2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8C1E952-2D8F-4BA2-87A7-56EEE59E16D1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34</a:t>
            </a:fld>
            <a:endParaRPr lang="en-US" altLang="zh-TW" sz="1200"/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D1B86657-9A8F-444F-8CED-9157C8A43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733800" cy="4953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err="1">
                <a:ea typeface="新細明體" pitchFamily="18" charset="-120"/>
              </a:rPr>
              <a:t>Struct</a:t>
            </a:r>
            <a:r>
              <a:rPr lang="en-US" altLang="zh-TW" sz="2400" dirty="0">
                <a:ea typeface="新細明體" pitchFamily="18" charset="-120"/>
              </a:rPr>
              <a:t> S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 err="1">
                <a:ea typeface="新細明體" pitchFamily="18" charset="-120"/>
              </a:rPr>
              <a:t>Struct</a:t>
            </a:r>
            <a:r>
              <a:rPr lang="en-US" altLang="zh-TW" sz="2400" dirty="0">
                <a:ea typeface="新細明體" pitchFamily="18" charset="-120"/>
              </a:rPr>
              <a:t> T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ea typeface="新細明體" pitchFamily="18" charset="-120"/>
              </a:rPr>
              <a:t>int</a:t>
            </a:r>
            <a:r>
              <a:rPr lang="en-US" altLang="zh-TW" sz="2400" dirty="0">
                <a:ea typeface="新細明體" pitchFamily="18" charset="-120"/>
              </a:rPr>
              <a:t> a;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ea typeface="新細明體" pitchFamily="18" charset="-120"/>
              </a:rPr>
              <a:t>int</a:t>
            </a:r>
            <a:r>
              <a:rPr lang="en-US" altLang="zh-TW" sz="2400" dirty="0">
                <a:ea typeface="新細明體" pitchFamily="18" charset="-120"/>
              </a:rPr>
              <a:t> b;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}  x;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double z1, z2, z3;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 err="1">
                <a:ea typeface="新細明體" pitchFamily="18" charset="-120"/>
              </a:rPr>
              <a:t>Struct</a:t>
            </a:r>
            <a:r>
              <a:rPr lang="en-US" altLang="zh-TW" sz="2400" dirty="0">
                <a:ea typeface="新細明體" pitchFamily="18" charset="-120"/>
              </a:rPr>
              <a:t> T y;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 err="1">
                <a:ea typeface="新細明體" pitchFamily="18" charset="-120"/>
              </a:rPr>
              <a:t>Struct</a:t>
            </a:r>
            <a:r>
              <a:rPr lang="en-US" altLang="zh-TW" sz="2400" dirty="0">
                <a:ea typeface="新細明體" pitchFamily="18" charset="-120"/>
              </a:rPr>
              <a:t> T xyz;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9BE9B-4B99-4EFA-AF2C-10BCC423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Scope of Struct Type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A59AC8-67D3-475F-96E4-C47FEEC7D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524000"/>
            <a:ext cx="46482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Struct S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	Struct S next;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	int a;…}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sz="2400"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Struct S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	Struct S {int a;int b;}  x;…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sz="2400">
              <a:effectLst>
                <a:outerShdw blurRad="38100" dist="38100" dir="2700000" algn="tl">
                  <a:srgbClr val="000000"/>
                </a:outerShdw>
              </a:effectLst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Struct S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	int a;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	Struct S *next;…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	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5C917-484A-43BD-AE25-9D221B51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1981200" cy="838200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ea typeface="新細明體" panose="02020500000000000000" pitchFamily="18" charset="-120"/>
              </a:rPr>
              <a:t>OK in C!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ea typeface="新細明體" panose="02020500000000000000" pitchFamily="18" charset="-120"/>
              </a:rPr>
              <a:t>But not in C++</a:t>
            </a:r>
            <a:endParaRPr lang="zh-TW" altLang="en-US" sz="16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A53C4-C84F-4DA3-9C1F-CD78146F7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14600"/>
            <a:ext cx="1524000" cy="54927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ea typeface="新細明體" panose="02020500000000000000" pitchFamily="18" charset="-120"/>
              </a:rPr>
              <a:t>illegal!</a:t>
            </a:r>
            <a:endParaRPr lang="zh-TW" altLang="en-US" sz="28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68445-2EF5-458B-82A3-B0F5C75A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1524000" cy="54927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ea typeface="新細明體" panose="02020500000000000000" pitchFamily="18" charset="-120"/>
              </a:rPr>
              <a:t>illegal!</a:t>
            </a:r>
            <a:endParaRPr lang="zh-TW" altLang="en-US" sz="28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A52B3-9FFA-41E3-AB27-B2C80FBE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6037263"/>
            <a:ext cx="1066800" cy="549275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>
                <a:solidFill>
                  <a:srgbClr val="FF0000"/>
                </a:solidFill>
                <a:ea typeface="新細明體" panose="02020500000000000000" pitchFamily="18" charset="-120"/>
              </a:rPr>
              <a:t>OK!</a:t>
            </a:r>
            <a:endParaRPr lang="zh-TW" altLang="en-US" sz="28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41994" name="Straight Arrow Connector 4">
            <a:extLst>
              <a:ext uri="{FF2B5EF4-FFF2-40B4-BE49-F238E27FC236}">
                <a16:creationId xmlns:a16="http://schemas.microsoft.com/office/drawing/2014/main" id="{A07FA899-89C3-46E8-A0F7-44A5D7E9EC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" y="1676400"/>
            <a:ext cx="0" cy="4360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Straight Arrow Connector 8">
            <a:extLst>
              <a:ext uri="{FF2B5EF4-FFF2-40B4-BE49-F238E27FC236}">
                <a16:creationId xmlns:a16="http://schemas.microsoft.com/office/drawing/2014/main" id="{D4A0B901-0EA0-4EE0-9DB7-4EDE1CA51E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" y="2209800"/>
            <a:ext cx="0" cy="382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6" name="TextBox 12">
            <a:extLst>
              <a:ext uri="{FF2B5EF4-FFF2-40B4-BE49-F238E27FC236}">
                <a16:creationId xmlns:a16="http://schemas.microsoft.com/office/drawing/2014/main" id="{0C1C7C4C-417B-4AB4-A6D0-69FBE333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38850"/>
            <a:ext cx="3233738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Innermost containing block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D76BCC-D944-4D1C-8D9D-DC9FA076D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F3E8-C41B-406E-A585-982603B1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15FBE87-F300-4E2D-9B9D-C1169DE7AB48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35</a:t>
            </a:fld>
            <a:endParaRPr lang="en-US" altLang="zh-TW" sz="1200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48F54095-B652-4DA1-84CB-D71B16B0A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685800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itchFamily="18" charset="-120"/>
              </a:rPr>
              <a:t>Handling Array Declaration in 1-pass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A15C8B17-6CE0-429A-9A84-8E50D7EFF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Var_list : 	id 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| Var_list ‘,’ id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| id dim_decl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| Var_list ‘,’ id dim_decl 		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Adding action routines: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Var_list	:  </a:t>
            </a:r>
            <a:r>
              <a:rPr lang="en-US" altLang="zh-TW" sz="2400">
                <a:ea typeface="新細明體" panose="02020500000000000000" pitchFamily="18" charset="-120"/>
              </a:rPr>
              <a:t>Var_list ‘,’ id dim_decl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{ addtype($3, scope, current_type, $4);}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| id dim_decl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solidFill>
                  <a:srgbClr val="CCFFFF"/>
                </a:solidFill>
                <a:ea typeface="新細明體" panose="02020500000000000000" pitchFamily="18" charset="-120"/>
              </a:rPr>
              <a:t>            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{ addtype($1, scope, current_type, $2);}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solidFill>
                  <a:srgbClr val="CCFFFF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400">
                <a:ea typeface="新細明體" panose="02020500000000000000" pitchFamily="18" charset="-120"/>
              </a:rPr>
              <a:t>dim_decl</a:t>
            </a:r>
            <a:r>
              <a:rPr lang="en-US" altLang="zh-TW" sz="2400">
                <a:solidFill>
                  <a:srgbClr val="CCFF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: ‘[‘ cexpr ‘]’ | dim_decl ‘[‘ cexpr ‘]’ 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</a:rPr>
              <a:t>{get dim info}</a:t>
            </a:r>
            <a:endParaRPr lang="en-US" altLang="zh-TW" sz="2400">
              <a:solidFill>
                <a:srgbClr val="FFFF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cexpr means constant expressions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For each array declaration, we need to record </a:t>
            </a:r>
            <a:r>
              <a:rPr lang="en-US" altLang="zh-TW" sz="2400" i="1">
                <a:solidFill>
                  <a:srgbClr val="FFFF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 number of dimensions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and </a:t>
            </a:r>
            <a:r>
              <a:rPr lang="en-US" altLang="zh-TW" sz="2400" i="1">
                <a:solidFill>
                  <a:srgbClr val="FFFF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 size of each dimension</a:t>
            </a:r>
            <a:r>
              <a:rPr lang="en-US" altLang="zh-TW" sz="2400">
                <a:solidFill>
                  <a:srgbClr val="FFFF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400">
              <a:solidFill>
                <a:srgbClr val="0033CC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F4B916-365C-4144-8B7E-5DA2A08AE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895600"/>
            <a:ext cx="1600200" cy="914400"/>
          </a:xfrm>
          <a:prstGeom prst="rect">
            <a:avLst/>
          </a:prstGeom>
          <a:solidFill>
            <a:srgbClr val="FFFB3B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chemeClr val="bg2"/>
                </a:solidFill>
                <a:ea typeface="新細明體" panose="02020500000000000000" pitchFamily="18" charset="-120"/>
              </a:rPr>
              <a:t>A[3x5+6]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chemeClr val="bg2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2800" b="1">
                <a:solidFill>
                  <a:schemeClr val="bg2"/>
                </a:solidFill>
                <a:ea typeface="新細明體" panose="02020500000000000000" pitchFamily="18" charset="-120"/>
              </a:rPr>
              <a:t>cexpr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5CBC11-5549-4711-AF28-0F53826FB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4173-2F5F-48E2-99B4-A6213EE4E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257B28C-7A46-4AE0-A1FF-1C35DB5A111C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36</a:t>
            </a:fld>
            <a:endParaRPr lang="en-US" altLang="zh-TW" sz="1200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5BC71852-41CC-4B02-9C2A-D6903046F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685800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itchFamily="18" charset="-120"/>
              </a:rPr>
              <a:t>Handle Array Declarations in AST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6AB2F63D-5642-4D28-A8D8-02804B03F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638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Var_list :  	id dim_decl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| Var_list ‘,’ id dim_decl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AST_Node *temp;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Type_Array *Array_info;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Array_info = (Type_Array*) malloc(sizeof(Type_Array));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Array_info-&gt;dim=0; /* init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While(temp-&gt;type==DIM_DECL){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               dim_number=do_cexpr(temp-&gt;child);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               if (dim_number &lt;= 0) {error_msg(); }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               arrinfo-&gt;dim_limit[arrinfo-&gt;dim]=dim_number;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               arrinfo-&gt;dim=arrinfo-&gt;dim+1;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    temp = temp-&gt;sibling;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30F2D-5AEF-42A2-A6C2-6164AAEF7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91200"/>
            <a:ext cx="2954338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Attributes collection during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AST tree walk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C1E576-21DE-454D-8214-8CBD12118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6FE7F55-339F-4F13-BAEC-51A10B7DC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Attribute Collection in Parser  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3276DC7-B9EB-4764-89A1-1EDF67180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 Example: Array Declaration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sz="2800" dirty="0"/>
              <a:t>%type &lt;</a:t>
            </a:r>
            <a:r>
              <a:rPr lang="en-US" altLang="en-US" sz="2800" dirty="0" err="1"/>
              <a:t>num</a:t>
            </a:r>
            <a:r>
              <a:rPr lang="en-US" altLang="en-US" sz="2800" dirty="0"/>
              <a:t>&gt; </a:t>
            </a:r>
            <a:r>
              <a:rPr lang="en-US" altLang="en-US" sz="2800" dirty="0" err="1"/>
              <a:t>cexpr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	%type &lt;</a:t>
            </a:r>
            <a:r>
              <a:rPr lang="en-US" altLang="en-US" sz="2800" dirty="0" err="1"/>
              <a:t>dim_rec</a:t>
            </a:r>
            <a:r>
              <a:rPr lang="en-US" altLang="en-US" sz="2800" dirty="0"/>
              <a:t>&gt; </a:t>
            </a:r>
            <a:r>
              <a:rPr lang="en-US" altLang="en-US" sz="2800" dirty="0" err="1"/>
              <a:t>dim_decl</a:t>
            </a:r>
            <a:endParaRPr lang="en-US" altLang="en-US" sz="28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 err="1">
                <a:solidFill>
                  <a:srgbClr val="FFFF00"/>
                </a:solidFill>
              </a:rPr>
              <a:t>dim_decl</a:t>
            </a:r>
            <a:r>
              <a:rPr lang="en-US" altLang="en-US" dirty="0">
                <a:solidFill>
                  <a:srgbClr val="FFFF00"/>
                </a:solidFill>
              </a:rPr>
              <a:t> : ‘[‘ </a:t>
            </a:r>
            <a:r>
              <a:rPr lang="en-US" altLang="en-US" dirty="0" err="1">
                <a:solidFill>
                  <a:srgbClr val="FFFF00"/>
                </a:solidFill>
              </a:rPr>
              <a:t>cexpr</a:t>
            </a:r>
            <a:r>
              <a:rPr lang="en-US" altLang="en-US" dirty="0">
                <a:solidFill>
                  <a:srgbClr val="FFFF00"/>
                </a:solidFill>
              </a:rPr>
              <a:t> ‘]’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	{$$-&gt;n =1; $$-&gt;</a:t>
            </a:r>
            <a:r>
              <a:rPr lang="en-US" altLang="en-US" dirty="0" err="1"/>
              <a:t>dimsize</a:t>
            </a:r>
            <a:r>
              <a:rPr lang="en-US" altLang="en-US" dirty="0"/>
              <a:t>[0]=$2}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solidFill>
                  <a:srgbClr val="FFFF00"/>
                </a:solidFill>
              </a:rPr>
              <a:t>| </a:t>
            </a:r>
            <a:r>
              <a:rPr lang="en-US" altLang="en-US" dirty="0" err="1">
                <a:solidFill>
                  <a:srgbClr val="FFFF00"/>
                </a:solidFill>
              </a:rPr>
              <a:t>dim_decl</a:t>
            </a:r>
            <a:r>
              <a:rPr lang="en-US" altLang="en-US" dirty="0">
                <a:solidFill>
                  <a:srgbClr val="FFFF00"/>
                </a:solidFill>
              </a:rPr>
              <a:t> ‘[‘ </a:t>
            </a:r>
            <a:r>
              <a:rPr lang="en-US" altLang="en-US" dirty="0" err="1">
                <a:solidFill>
                  <a:srgbClr val="FFFF00"/>
                </a:solidFill>
              </a:rPr>
              <a:t>cexpr</a:t>
            </a:r>
            <a:r>
              <a:rPr lang="en-US" altLang="en-US" dirty="0">
                <a:solidFill>
                  <a:srgbClr val="FFFF00"/>
                </a:solidFill>
              </a:rPr>
              <a:t> ‘]’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	{$$-&gt;n = </a:t>
            </a:r>
            <a:r>
              <a:rPr lang="en-US" altLang="en-US" dirty="0" err="1"/>
              <a:t>i</a:t>
            </a:r>
            <a:r>
              <a:rPr lang="en-US" altLang="en-US" dirty="0"/>
              <a:t> = $1-&gt;n +1; $$-&gt;</a:t>
            </a:r>
            <a:r>
              <a:rPr lang="en-US" altLang="en-US" dirty="0" err="1"/>
              <a:t>dimsize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]=$3}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 err="1">
                <a:solidFill>
                  <a:srgbClr val="FFFF00"/>
                </a:solidFill>
              </a:rPr>
              <a:t>cexpr</a:t>
            </a:r>
            <a:r>
              <a:rPr lang="en-US" altLang="en-US" dirty="0"/>
              <a:t> : </a:t>
            </a:r>
            <a:r>
              <a:rPr lang="en-US" altLang="en-US" dirty="0" err="1">
                <a:solidFill>
                  <a:srgbClr val="FFFF00"/>
                </a:solidFill>
              </a:rPr>
              <a:t>cexpr</a:t>
            </a:r>
            <a:r>
              <a:rPr lang="en-US" altLang="en-US" dirty="0">
                <a:solidFill>
                  <a:srgbClr val="FFFF00"/>
                </a:solidFill>
              </a:rPr>
              <a:t> ‘+’ </a:t>
            </a:r>
            <a:r>
              <a:rPr lang="en-US" altLang="en-US" dirty="0" err="1">
                <a:solidFill>
                  <a:srgbClr val="FFFF00"/>
                </a:solidFill>
              </a:rPr>
              <a:t>cexpr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{$$ = $1 + $3}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		     </a:t>
            </a:r>
            <a:r>
              <a:rPr lang="en-US" altLang="en-US" dirty="0">
                <a:solidFill>
                  <a:srgbClr val="FFFF00"/>
                </a:solidFill>
              </a:rPr>
              <a:t>| </a:t>
            </a:r>
            <a:r>
              <a:rPr lang="en-US" altLang="en-US" dirty="0" err="1">
                <a:solidFill>
                  <a:srgbClr val="FFFF00"/>
                </a:solidFill>
              </a:rPr>
              <a:t>cexpr</a:t>
            </a:r>
            <a:r>
              <a:rPr lang="en-US" altLang="en-US" dirty="0">
                <a:solidFill>
                  <a:srgbClr val="FFFF00"/>
                </a:solidFill>
              </a:rPr>
              <a:t> ‘*’ </a:t>
            </a:r>
            <a:r>
              <a:rPr lang="en-US" altLang="en-US" dirty="0" err="1">
                <a:solidFill>
                  <a:srgbClr val="FFFF00"/>
                </a:solidFill>
              </a:rPr>
              <a:t>cexpr</a:t>
            </a:r>
            <a:r>
              <a:rPr lang="en-US" altLang="en-US" dirty="0">
                <a:solidFill>
                  <a:srgbClr val="FFFF00"/>
                </a:solidFill>
              </a:rPr>
              <a:t>  </a:t>
            </a:r>
            <a:r>
              <a:rPr lang="en-US" altLang="en-US" dirty="0"/>
              <a:t>{$$ = $1 * $3}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A49DCE0-7CCA-4449-AB8A-87CC6F811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439A72-A09D-4492-ACC3-7171CD93C7FD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ABECA23-DCF6-4EDF-8C94-59A082350C60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37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2">
            <a:extLst>
              <a:ext uri="{FF2B5EF4-FFF2-40B4-BE49-F238E27FC236}">
                <a16:creationId xmlns:a16="http://schemas.microsoft.com/office/drawing/2014/main" id="{5EAB3A87-692B-4CB0-8985-F25D04C90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2590800"/>
            <a:ext cx="914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C57712C1-FB8D-47FC-AE4F-AB0F5CFA2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5334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err="1">
                <a:solidFill>
                  <a:srgbClr val="FFFF00"/>
                </a:solidFill>
              </a:rPr>
              <a:t>dim_decl</a:t>
            </a:r>
            <a:r>
              <a:rPr lang="en-US" altLang="en-US" sz="2400" dirty="0">
                <a:solidFill>
                  <a:srgbClr val="FFFF00"/>
                </a:solidFill>
              </a:rPr>
              <a:t> : ‘[‘ </a:t>
            </a:r>
            <a:r>
              <a:rPr lang="en-US" altLang="en-US" sz="2400" dirty="0" err="1">
                <a:solidFill>
                  <a:srgbClr val="FFFF00"/>
                </a:solidFill>
              </a:rPr>
              <a:t>cexpr</a:t>
            </a:r>
            <a:r>
              <a:rPr lang="en-US" altLang="en-US" sz="2400" dirty="0">
                <a:solidFill>
                  <a:srgbClr val="FFFF00"/>
                </a:solidFill>
              </a:rPr>
              <a:t> ‘]’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		{$$-&gt;n =1; $$-&gt;</a:t>
            </a:r>
            <a:r>
              <a:rPr lang="en-US" altLang="en-US" sz="2400" dirty="0" err="1"/>
              <a:t>dimsize</a:t>
            </a:r>
            <a:r>
              <a:rPr lang="en-US" altLang="en-US" sz="2400" dirty="0"/>
              <a:t>[0]=$2}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FF00"/>
                </a:solidFill>
              </a:rPr>
              <a:t>| </a:t>
            </a:r>
            <a:r>
              <a:rPr lang="en-US" altLang="en-US" sz="2400" dirty="0" err="1">
                <a:solidFill>
                  <a:srgbClr val="FFFF00"/>
                </a:solidFill>
              </a:rPr>
              <a:t>dim_decl</a:t>
            </a:r>
            <a:r>
              <a:rPr lang="en-US" altLang="en-US" sz="2400" dirty="0">
                <a:solidFill>
                  <a:srgbClr val="FFFF00"/>
                </a:solidFill>
              </a:rPr>
              <a:t> ‘[‘ </a:t>
            </a:r>
            <a:r>
              <a:rPr lang="en-US" altLang="en-US" sz="2400" dirty="0" err="1">
                <a:solidFill>
                  <a:srgbClr val="FFFF00"/>
                </a:solidFill>
              </a:rPr>
              <a:t>cexpr</a:t>
            </a:r>
            <a:r>
              <a:rPr lang="en-US" altLang="en-US" sz="2400" dirty="0">
                <a:solidFill>
                  <a:srgbClr val="FFFF00"/>
                </a:solidFill>
              </a:rPr>
              <a:t> ‘]’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		{$$-&gt;n =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$1-&gt;n +1; $$-&gt;</a:t>
            </a:r>
            <a:r>
              <a:rPr lang="en-US" altLang="en-US" sz="2400" dirty="0" err="1"/>
              <a:t>dimsize</a:t>
            </a:r>
            <a:r>
              <a:rPr lang="en-US" altLang="en-US" sz="2400" dirty="0"/>
              <a:t>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]=$3 }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float ABC [100][200][30];</a:t>
            </a:r>
          </a:p>
        </p:txBody>
      </p:sp>
      <p:sp>
        <p:nvSpPr>
          <p:cNvPr id="46084" name="Rectangle 17">
            <a:extLst>
              <a:ext uri="{FF2B5EF4-FFF2-40B4-BE49-F238E27FC236}">
                <a16:creationId xmlns:a16="http://schemas.microsoft.com/office/drawing/2014/main" id="{E81F7702-B8E0-45C5-8021-8A2E07A0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5326063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rPr>
              <a:t>float</a:t>
            </a:r>
            <a:endParaRPr lang="zh-TW" altLang="en-US" sz="1800" b="1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6085" name="Rectangle 18">
            <a:extLst>
              <a:ext uri="{FF2B5EF4-FFF2-40B4-BE49-F238E27FC236}">
                <a16:creationId xmlns:a16="http://schemas.microsoft.com/office/drawing/2014/main" id="{75846961-C2B0-4D14-9186-20953048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ID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6086" name="Rectangle 19">
            <a:extLst>
              <a:ext uri="{FF2B5EF4-FFF2-40B4-BE49-F238E27FC236}">
                <a16:creationId xmlns:a16="http://schemas.microsoft.com/office/drawing/2014/main" id="{B0ABCA5C-BBBC-4AD9-A2A9-0436EDE6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dim_decl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6087" name="Rectangle 20">
            <a:extLst>
              <a:ext uri="{FF2B5EF4-FFF2-40B4-BE49-F238E27FC236}">
                <a16:creationId xmlns:a16="http://schemas.microsoft.com/office/drawing/2014/main" id="{3A7CAD26-D577-43E5-BC95-6CA09761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[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6088" name="Rectangle 23">
            <a:extLst>
              <a:ext uri="{FF2B5EF4-FFF2-40B4-BE49-F238E27FC236}">
                <a16:creationId xmlns:a16="http://schemas.microsoft.com/office/drawing/2014/main" id="{EB4CCCA8-AF85-4FC0-9B54-6F8203117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40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89" name="Rectangle 24">
            <a:extLst>
              <a:ext uri="{FF2B5EF4-FFF2-40B4-BE49-F238E27FC236}">
                <a16:creationId xmlns:a16="http://schemas.microsoft.com/office/drawing/2014/main" id="{CFEC39E7-4DC7-4D71-B304-41B7020E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ABC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90" name="Rectangle 25">
            <a:extLst>
              <a:ext uri="{FF2B5EF4-FFF2-40B4-BE49-F238E27FC236}">
                <a16:creationId xmlns:a16="http://schemas.microsoft.com/office/drawing/2014/main" id="{821F73FE-D28D-4BD1-A22A-9A426CD5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720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{1, [100]}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91" name="Rectangle 26">
            <a:extLst>
              <a:ext uri="{FF2B5EF4-FFF2-40B4-BE49-F238E27FC236}">
                <a16:creationId xmlns:a16="http://schemas.microsoft.com/office/drawing/2014/main" id="{74F4BE6C-73C5-46E4-BD9B-7459C0524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910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46092" name="Straight Arrow Connector 12">
            <a:extLst>
              <a:ext uri="{FF2B5EF4-FFF2-40B4-BE49-F238E27FC236}">
                <a16:creationId xmlns:a16="http://schemas.microsoft.com/office/drawing/2014/main" id="{3756BA56-29DD-4FD4-ABAD-DDCCED861CB6}"/>
              </a:ext>
            </a:extLst>
          </p:cNvPr>
          <p:cNvCxnSpPr>
            <a:cxnSpLocks noChangeShapeType="1"/>
            <a:stCxn id="46082" idx="4"/>
          </p:cNvCxnSpPr>
          <p:nvPr/>
        </p:nvCxnSpPr>
        <p:spPr bwMode="auto">
          <a:xfrm flipH="1">
            <a:off x="1828800" y="3124200"/>
            <a:ext cx="763588" cy="1600200"/>
          </a:xfrm>
          <a:prstGeom prst="straightConnector1">
            <a:avLst/>
          </a:prstGeom>
          <a:noFill/>
          <a:ln w="41275" algn="ctr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00150A8-B501-4AFA-B32B-917B15EDB1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7C20A18-1A45-4969-96F4-FBF2A3B0C5BD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FFF9C6A-6AA0-4A39-85ED-828710B71613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Oval 3">
            <a:extLst>
              <a:ext uri="{FF2B5EF4-FFF2-40B4-BE49-F238E27FC236}">
                <a16:creationId xmlns:a16="http://schemas.microsoft.com/office/drawing/2014/main" id="{01425184-FA12-4307-98AC-2221EEE1C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03488"/>
            <a:ext cx="914400" cy="914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5C2A20D-AE30-40DA-A589-70D80A682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579438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err="1">
                <a:solidFill>
                  <a:srgbClr val="FFFF00"/>
                </a:solidFill>
              </a:rPr>
              <a:t>dim_decl</a:t>
            </a:r>
            <a:r>
              <a:rPr lang="en-US" altLang="en-US" sz="2400" dirty="0">
                <a:solidFill>
                  <a:srgbClr val="FFFF00"/>
                </a:solidFill>
              </a:rPr>
              <a:t> : ‘[‘ </a:t>
            </a:r>
            <a:r>
              <a:rPr lang="en-US" altLang="en-US" sz="2400" dirty="0" err="1">
                <a:solidFill>
                  <a:srgbClr val="FFFF00"/>
                </a:solidFill>
              </a:rPr>
              <a:t>cexpr</a:t>
            </a:r>
            <a:r>
              <a:rPr lang="en-US" altLang="en-US" sz="2400" dirty="0">
                <a:solidFill>
                  <a:srgbClr val="FFFF00"/>
                </a:solidFill>
              </a:rPr>
              <a:t> ‘]’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		{$$-&gt;n =1; $$-&gt;</a:t>
            </a:r>
            <a:r>
              <a:rPr lang="en-US" altLang="en-US" sz="2400" dirty="0" err="1"/>
              <a:t>dimsize</a:t>
            </a:r>
            <a:r>
              <a:rPr lang="en-US" altLang="en-US" sz="2400" dirty="0"/>
              <a:t>[0]=$2}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			</a:t>
            </a:r>
            <a:r>
              <a:rPr lang="en-US" altLang="en-US" sz="2400" dirty="0">
                <a:solidFill>
                  <a:srgbClr val="FFFF00"/>
                </a:solidFill>
              </a:rPr>
              <a:t>| </a:t>
            </a:r>
            <a:r>
              <a:rPr lang="en-US" altLang="en-US" sz="2400" dirty="0" err="1">
                <a:solidFill>
                  <a:srgbClr val="FFFF00"/>
                </a:solidFill>
              </a:rPr>
              <a:t>dim_decl</a:t>
            </a:r>
            <a:r>
              <a:rPr lang="en-US" altLang="en-US" sz="2400" dirty="0">
                <a:solidFill>
                  <a:srgbClr val="FFFF00"/>
                </a:solidFill>
              </a:rPr>
              <a:t> ‘[‘ </a:t>
            </a:r>
            <a:r>
              <a:rPr lang="en-US" altLang="en-US" sz="2400" dirty="0" err="1">
                <a:solidFill>
                  <a:srgbClr val="FFFF00"/>
                </a:solidFill>
              </a:rPr>
              <a:t>cexpr</a:t>
            </a:r>
            <a:r>
              <a:rPr lang="en-US" altLang="en-US" sz="2400" dirty="0">
                <a:solidFill>
                  <a:srgbClr val="FFFF00"/>
                </a:solidFill>
              </a:rPr>
              <a:t> ‘]’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		{$$-&gt;n =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$1-&gt;n +1; $$-&gt;</a:t>
            </a:r>
            <a:r>
              <a:rPr lang="en-US" altLang="en-US" sz="2400" dirty="0" err="1"/>
              <a:t>dimsize</a:t>
            </a:r>
            <a:r>
              <a:rPr lang="en-US" altLang="en-US" sz="2400" dirty="0"/>
              <a:t>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]=$2}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float ABC [100][200][30];</a:t>
            </a:r>
          </a:p>
        </p:txBody>
      </p:sp>
      <p:sp>
        <p:nvSpPr>
          <p:cNvPr id="47108" name="Rectangle 17">
            <a:extLst>
              <a:ext uri="{FF2B5EF4-FFF2-40B4-BE49-F238E27FC236}">
                <a16:creationId xmlns:a16="http://schemas.microsoft.com/office/drawing/2014/main" id="{38EB34EC-08BB-464C-B12F-E10F63C4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5326063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rPr>
              <a:t>float</a:t>
            </a:r>
            <a:endParaRPr lang="zh-TW" altLang="en-US" sz="1800" b="1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7109" name="Rectangle 18">
            <a:extLst>
              <a:ext uri="{FF2B5EF4-FFF2-40B4-BE49-F238E27FC236}">
                <a16:creationId xmlns:a16="http://schemas.microsoft.com/office/drawing/2014/main" id="{7AF60AB5-D0FA-4577-A6BB-AD94CDE71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ID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7110" name="Rectangle 19">
            <a:extLst>
              <a:ext uri="{FF2B5EF4-FFF2-40B4-BE49-F238E27FC236}">
                <a16:creationId xmlns:a16="http://schemas.microsoft.com/office/drawing/2014/main" id="{C8202F2A-CA83-4558-A06F-583E7DA00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dim_decl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7111" name="Rectangle 20">
            <a:extLst>
              <a:ext uri="{FF2B5EF4-FFF2-40B4-BE49-F238E27FC236}">
                <a16:creationId xmlns:a16="http://schemas.microsoft.com/office/drawing/2014/main" id="{954DB107-975D-4F71-BCE7-3757C1A2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[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7112" name="Rectangle 23">
            <a:extLst>
              <a:ext uri="{FF2B5EF4-FFF2-40B4-BE49-F238E27FC236}">
                <a16:creationId xmlns:a16="http://schemas.microsoft.com/office/drawing/2014/main" id="{71651748-B275-479E-9E7D-63706067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40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7113" name="Rectangle 24">
            <a:extLst>
              <a:ext uri="{FF2B5EF4-FFF2-40B4-BE49-F238E27FC236}">
                <a16:creationId xmlns:a16="http://schemas.microsoft.com/office/drawing/2014/main" id="{A510EFFF-DD21-4966-B5B6-A17D513F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ABC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7114" name="Rectangle 25">
            <a:extLst>
              <a:ext uri="{FF2B5EF4-FFF2-40B4-BE49-F238E27FC236}">
                <a16:creationId xmlns:a16="http://schemas.microsoft.com/office/drawing/2014/main" id="{99D45ACC-A965-4130-A721-B3E07EDF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720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{1, [100]}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7115" name="Rectangle 26">
            <a:extLst>
              <a:ext uri="{FF2B5EF4-FFF2-40B4-BE49-F238E27FC236}">
                <a16:creationId xmlns:a16="http://schemas.microsoft.com/office/drawing/2014/main" id="{E74B6ADA-B858-4E87-8280-FD4E4D09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910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7116" name="Rectangle 17">
            <a:extLst>
              <a:ext uri="{FF2B5EF4-FFF2-40B4-BE49-F238E27FC236}">
                <a16:creationId xmlns:a16="http://schemas.microsoft.com/office/drawing/2014/main" id="{22A288B7-E2D0-4D0F-AA79-985A9EE1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3340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rPr>
              <a:t>float</a:t>
            </a:r>
            <a:endParaRPr lang="zh-TW" altLang="en-US" sz="1800" b="1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7117" name="Rectangle 18">
            <a:extLst>
              <a:ext uri="{FF2B5EF4-FFF2-40B4-BE49-F238E27FC236}">
                <a16:creationId xmlns:a16="http://schemas.microsoft.com/office/drawing/2014/main" id="{9BC26144-49FA-4E68-B9B4-5955C6D7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60938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ID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7118" name="Rectangle 19">
            <a:extLst>
              <a:ext uri="{FF2B5EF4-FFF2-40B4-BE49-F238E27FC236}">
                <a16:creationId xmlns:a16="http://schemas.microsoft.com/office/drawing/2014/main" id="{300A8EC1-85FE-4807-AF84-5826D0B8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9938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dim_decl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7119" name="Rectangle 20">
            <a:extLst>
              <a:ext uri="{FF2B5EF4-FFF2-40B4-BE49-F238E27FC236}">
                <a16:creationId xmlns:a16="http://schemas.microsoft.com/office/drawing/2014/main" id="{55B404A9-36E9-449C-A436-BADEFFF9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8938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[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47120" name="Rectangle 23">
            <a:extLst>
              <a:ext uri="{FF2B5EF4-FFF2-40B4-BE49-F238E27FC236}">
                <a16:creationId xmlns:a16="http://schemas.microsoft.com/office/drawing/2014/main" id="{E63F696E-67CA-45C1-AC9D-13F9B619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41938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7121" name="Rectangle 24">
            <a:extLst>
              <a:ext uri="{FF2B5EF4-FFF2-40B4-BE49-F238E27FC236}">
                <a16:creationId xmlns:a16="http://schemas.microsoft.com/office/drawing/2014/main" id="{9A16DA69-8085-4B12-AA05-0023BCD3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960938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ABC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7122" name="Rectangle 25">
            <a:extLst>
              <a:ext uri="{FF2B5EF4-FFF2-40B4-BE49-F238E27FC236}">
                <a16:creationId xmlns:a16="http://schemas.microsoft.com/office/drawing/2014/main" id="{7599DE0A-BBAC-4DF2-BE46-44BB17BBF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9938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{2, [100,200]}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7123" name="Rectangle 26">
            <a:extLst>
              <a:ext uri="{FF2B5EF4-FFF2-40B4-BE49-F238E27FC236}">
                <a16:creationId xmlns:a16="http://schemas.microsoft.com/office/drawing/2014/main" id="{5AAC6706-087B-4065-B441-E477DF85C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8938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47124" name="Straight Arrow Connector 23">
            <a:extLst>
              <a:ext uri="{FF2B5EF4-FFF2-40B4-BE49-F238E27FC236}">
                <a16:creationId xmlns:a16="http://schemas.microsoft.com/office/drawing/2014/main" id="{EF15A4D0-6564-45E0-AA42-00C93CA9D52F}"/>
              </a:ext>
            </a:extLst>
          </p:cNvPr>
          <p:cNvCxnSpPr>
            <a:cxnSpLocks noChangeShapeType="1"/>
            <a:endCxn id="47118" idx="1"/>
          </p:cNvCxnSpPr>
          <p:nvPr/>
        </p:nvCxnSpPr>
        <p:spPr bwMode="auto">
          <a:xfrm>
            <a:off x="3454400" y="3009900"/>
            <a:ext cx="1803400" cy="1760538"/>
          </a:xfrm>
          <a:prstGeom prst="straightConnector1">
            <a:avLst/>
          </a:prstGeom>
          <a:noFill/>
          <a:ln w="41275" algn="ctr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FAE2E05-DBF4-4CD2-B169-9748B11D7C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BB0081F-15BA-4A2A-82F5-A1545ADD6732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497E462-3DB6-4907-8DA9-BC51CAFD3917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39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橢圓 3">
            <a:extLst>
              <a:ext uri="{FF2B5EF4-FFF2-40B4-BE49-F238E27FC236}">
                <a16:creationId xmlns:a16="http://schemas.microsoft.com/office/drawing/2014/main" id="{E0657380-E45D-4698-A2E5-D8985707B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"/>
            <a:ext cx="2819400" cy="6096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Function_decl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4339" name="橢圓 4">
            <a:extLst>
              <a:ext uri="{FF2B5EF4-FFF2-40B4-BE49-F238E27FC236}">
                <a16:creationId xmlns:a16="http://schemas.microsoft.com/office/drawing/2014/main" id="{7493D325-2435-42B0-8F20-D1C3F3A5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Type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4340" name="橢圓 5">
            <a:extLst>
              <a:ext uri="{FF2B5EF4-FFF2-40B4-BE49-F238E27FC236}">
                <a16:creationId xmlns:a16="http://schemas.microsoft.com/office/drawing/2014/main" id="{E10A162F-959A-4927-9633-4F96E24CF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58975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ID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4341" name="直線單箭頭接點 7">
            <a:extLst>
              <a:ext uri="{FF2B5EF4-FFF2-40B4-BE49-F238E27FC236}">
                <a16:creationId xmlns:a16="http://schemas.microsoft.com/office/drawing/2014/main" id="{5101900D-7D99-4971-8B1F-CC78BFDFCAB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24000" y="1068388"/>
            <a:ext cx="2057400" cy="914400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直線單箭頭接點 8">
            <a:extLst>
              <a:ext uri="{FF2B5EF4-FFF2-40B4-BE49-F238E27FC236}">
                <a16:creationId xmlns:a16="http://schemas.microsoft.com/office/drawing/2014/main" id="{C19F8AAD-841D-4FD2-AF11-68C0B3F7B9A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71800" y="1066800"/>
            <a:ext cx="762000" cy="914400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橢圓 12">
            <a:extLst>
              <a:ext uri="{FF2B5EF4-FFF2-40B4-BE49-F238E27FC236}">
                <a16:creationId xmlns:a16="http://schemas.microsoft.com/office/drawing/2014/main" id="{D5912683-8270-49A8-BB23-84BF6292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73275"/>
            <a:ext cx="1752600" cy="533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bg2"/>
                </a:solidFill>
                <a:ea typeface="新細明體" panose="02020500000000000000" pitchFamily="18" charset="-120"/>
              </a:rPr>
              <a:t>Para_list</a:t>
            </a:r>
            <a:endParaRPr lang="zh-TW" altLang="en-US" sz="18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4344" name="直線單箭頭接點 13">
            <a:extLst>
              <a:ext uri="{FF2B5EF4-FFF2-40B4-BE49-F238E27FC236}">
                <a16:creationId xmlns:a16="http://schemas.microsoft.com/office/drawing/2014/main" id="{66745EFA-17C3-4DFC-95FE-036220F36ACE}"/>
              </a:ext>
            </a:extLst>
          </p:cNvPr>
          <p:cNvCxnSpPr>
            <a:cxnSpLocks noChangeShapeType="1"/>
            <a:endCxn id="14343" idx="0"/>
          </p:cNvCxnSpPr>
          <p:nvPr/>
        </p:nvCxnSpPr>
        <p:spPr bwMode="auto">
          <a:xfrm>
            <a:off x="4430713" y="1071563"/>
            <a:ext cx="26987" cy="1001712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橢圓 15">
            <a:extLst>
              <a:ext uri="{FF2B5EF4-FFF2-40B4-BE49-F238E27FC236}">
                <a16:creationId xmlns:a16="http://schemas.microsoft.com/office/drawing/2014/main" id="{BEB710EE-5AEB-479A-A369-3FD9198D3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57388"/>
            <a:ext cx="12954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Block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4346" name="直線單箭頭接點 16">
            <a:extLst>
              <a:ext uri="{FF2B5EF4-FFF2-40B4-BE49-F238E27FC236}">
                <a16:creationId xmlns:a16="http://schemas.microsoft.com/office/drawing/2014/main" id="{97ACF1EB-F795-4936-8D2B-90472AA2B990}"/>
              </a:ext>
            </a:extLst>
          </p:cNvPr>
          <p:cNvCxnSpPr>
            <a:cxnSpLocks noChangeShapeType="1"/>
            <a:endCxn id="14345" idx="0"/>
          </p:cNvCxnSpPr>
          <p:nvPr/>
        </p:nvCxnSpPr>
        <p:spPr bwMode="auto">
          <a:xfrm>
            <a:off x="5105400" y="1071563"/>
            <a:ext cx="1409700" cy="885825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橢圓 19">
            <a:extLst>
              <a:ext uri="{FF2B5EF4-FFF2-40B4-BE49-F238E27FC236}">
                <a16:creationId xmlns:a16="http://schemas.microsoft.com/office/drawing/2014/main" id="{126C1C3F-5B44-4011-901A-B4287AF8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3192463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Decl_list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4348" name="橢圓 20">
            <a:extLst>
              <a:ext uri="{FF2B5EF4-FFF2-40B4-BE49-F238E27FC236}">
                <a16:creationId xmlns:a16="http://schemas.microsoft.com/office/drawing/2014/main" id="{E4B1BC9B-BBFF-48D7-8EA6-55F00721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00400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Stmt_list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4349" name="直線單箭頭接點 21">
            <a:extLst>
              <a:ext uri="{FF2B5EF4-FFF2-40B4-BE49-F238E27FC236}">
                <a16:creationId xmlns:a16="http://schemas.microsoft.com/office/drawing/2014/main" id="{3249AC19-5453-4300-95DB-E1B6700019A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2671763"/>
            <a:ext cx="466725" cy="528637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直線單箭頭接點 23">
            <a:extLst>
              <a:ext uri="{FF2B5EF4-FFF2-40B4-BE49-F238E27FC236}">
                <a16:creationId xmlns:a16="http://schemas.microsoft.com/office/drawing/2014/main" id="{30056590-0966-4A92-9AA6-3E51392A86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62763" y="2681288"/>
            <a:ext cx="604837" cy="595312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1816138-5439-4459-BF98-B7E2E89C8986}"/>
              </a:ext>
            </a:extLst>
          </p:cNvPr>
          <p:cNvSpPr/>
          <p:nvPr/>
        </p:nvSpPr>
        <p:spPr bwMode="auto">
          <a:xfrm>
            <a:off x="2832100" y="4600575"/>
            <a:ext cx="1333500" cy="766763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Symbol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table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0737" name="向上箭號 27">
            <a:extLst>
              <a:ext uri="{FF2B5EF4-FFF2-40B4-BE49-F238E27FC236}">
                <a16:creationId xmlns:a16="http://schemas.microsoft.com/office/drawing/2014/main" id="{866D3122-6FEA-43AA-B826-D68E6977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4067175"/>
            <a:ext cx="361950" cy="725488"/>
          </a:xfrm>
          <a:prstGeom prst="upArrow">
            <a:avLst>
              <a:gd name="adj1" fmla="val 50000"/>
              <a:gd name="adj2" fmla="val 49683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BF4924-89F0-407E-9D0D-D6DBCFAABA0A}"/>
              </a:ext>
            </a:extLst>
          </p:cNvPr>
          <p:cNvSpPr/>
          <p:nvPr/>
        </p:nvSpPr>
        <p:spPr bwMode="auto">
          <a:xfrm>
            <a:off x="5137150" y="4792663"/>
            <a:ext cx="1458913" cy="131286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rPr>
              <a:t>Storage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rPr>
              <a:t>allocation,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rPr>
              <a:t>Offset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>
                <a:solidFill>
                  <a:schemeClr val="bg1"/>
                </a:solidFill>
                <a:ea typeface="新細明體" panose="02020500000000000000" pitchFamily="18" charset="-120"/>
              </a:rPr>
              <a:t>computing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TW" altLang="en-US" sz="18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30739" name="向上箭號 29">
            <a:extLst>
              <a:ext uri="{FF2B5EF4-FFF2-40B4-BE49-F238E27FC236}">
                <a16:creationId xmlns:a16="http://schemas.microsoft.com/office/drawing/2014/main" id="{AF067CAF-7301-4135-97C1-22831E15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113" y="3962400"/>
            <a:ext cx="295275" cy="488950"/>
          </a:xfrm>
          <a:prstGeom prst="upArrow">
            <a:avLst>
              <a:gd name="adj1" fmla="val 50000"/>
              <a:gd name="adj2" fmla="val 4977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227ED4-1C34-41DE-A70A-BC1DD161588E}"/>
              </a:ext>
            </a:extLst>
          </p:cNvPr>
          <p:cNvSpPr/>
          <p:nvPr/>
        </p:nvSpPr>
        <p:spPr bwMode="auto">
          <a:xfrm>
            <a:off x="7316788" y="4478338"/>
            <a:ext cx="1370012" cy="85566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Arial" charset="0"/>
              </a:rPr>
              <a:t>Semantic check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52A9F2-6CC6-405B-AE6F-0C10EE8FB02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286000" y="2719388"/>
            <a:ext cx="1227138" cy="1731962"/>
          </a:xfrm>
          <a:prstGeom prst="straightConnector1">
            <a:avLst/>
          </a:prstGeom>
          <a:noFill/>
          <a:ln w="25400" algn="ctr">
            <a:solidFill>
              <a:srgbClr val="FFFF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7CC1D-186C-449E-9991-669AF66F8034}"/>
              </a:ext>
            </a:extLst>
          </p:cNvPr>
          <p:cNvCxnSpPr>
            <a:cxnSpLocks noChangeShapeType="1"/>
            <a:stCxn id="27" idx="0"/>
          </p:cNvCxnSpPr>
          <p:nvPr/>
        </p:nvCxnSpPr>
        <p:spPr bwMode="auto">
          <a:xfrm flipH="1" flipV="1">
            <a:off x="1146175" y="2732088"/>
            <a:ext cx="2352675" cy="1868487"/>
          </a:xfrm>
          <a:prstGeom prst="straightConnector1">
            <a:avLst/>
          </a:prstGeom>
          <a:noFill/>
          <a:ln w="25400" algn="ctr">
            <a:solidFill>
              <a:srgbClr val="FFFF00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15123E-5AC4-492E-9E30-6FAAE798CC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81400" y="2671763"/>
            <a:ext cx="312738" cy="1814512"/>
          </a:xfrm>
          <a:prstGeom prst="straightConnector1">
            <a:avLst/>
          </a:prstGeom>
          <a:noFill/>
          <a:ln w="25400" algn="ctr">
            <a:solidFill>
              <a:srgbClr val="FFFF00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6B4167-DEBE-4606-9C9B-23F214F7000B}"/>
              </a:ext>
            </a:extLst>
          </p:cNvPr>
          <p:cNvCxnSpPr>
            <a:cxnSpLocks noChangeShapeType="1"/>
            <a:stCxn id="27" idx="0"/>
            <a:endCxn id="14347" idx="3"/>
          </p:cNvCxnSpPr>
          <p:nvPr/>
        </p:nvCxnSpPr>
        <p:spPr bwMode="auto">
          <a:xfrm flipV="1">
            <a:off x="3498850" y="3841750"/>
            <a:ext cx="1819275" cy="758825"/>
          </a:xfrm>
          <a:prstGeom prst="straightConnector1">
            <a:avLst/>
          </a:prstGeom>
          <a:noFill/>
          <a:ln w="25400" algn="ctr">
            <a:solidFill>
              <a:srgbClr val="FFFF00"/>
            </a:solidFill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BB31C6C-5F1B-4C04-BCDC-892D29DFAF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B14159D-B72E-4FAC-B9D7-86D41D8055B2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5EC3957-88F2-404E-A982-BF804C33D0C8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zh-TW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737" grpId="0" animBg="1"/>
      <p:bldP spid="29" grpId="0" animBg="1"/>
      <p:bldP spid="30739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58DAA-7448-4FC2-BC4D-3E2BAEAD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2022/11/08 stopped here.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15717-31AA-4F95-8058-04AAFA414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1026" name="Picture 2" descr="marilyn monroe GIF - Find &amp; Share on GIPHY | Marilyn monroe gif, Marilyn  monroe fashion, Hollywood glamour">
            <a:extLst>
              <a:ext uri="{FF2B5EF4-FFF2-40B4-BE49-F238E27FC236}">
                <a16:creationId xmlns:a16="http://schemas.microsoft.com/office/drawing/2014/main" id="{07AA1AAD-8DEC-4A47-A941-B0D903E3A5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37490"/>
            <a:ext cx="3876344" cy="49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EB6EE77A-7479-40FF-A296-B32140E8300C}"/>
              </a:ext>
            </a:extLst>
          </p:cNvPr>
          <p:cNvSpPr/>
          <p:nvPr/>
        </p:nvSpPr>
        <p:spPr bwMode="auto">
          <a:xfrm>
            <a:off x="-500743" y="1388156"/>
            <a:ext cx="5301343" cy="2269444"/>
          </a:xfrm>
          <a:prstGeom prst="wedgeEllipseCallout">
            <a:avLst>
              <a:gd name="adj1" fmla="val 53969"/>
              <a:gd name="adj2" fmla="val 24836"/>
            </a:avLst>
          </a:prstGeom>
          <a:solidFill>
            <a:schemeClr val="accent6">
              <a:lumMod val="40000"/>
              <a:lumOff val="60000"/>
            </a:schemeClr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Last week </a:t>
            </a:r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was off!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charset="0"/>
              </a:rPr>
              <a:t>No wonder I felt lost.  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34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257544F-E113-4A94-BB19-F3B13A13D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Overloading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DCAB7DA-E419-4A8D-A148-C93DA106C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Same symbols may mean more than one thing</a:t>
            </a:r>
          </a:p>
          <a:p>
            <a:pPr lvl="1">
              <a:defRPr/>
            </a:pPr>
            <a:r>
              <a:rPr lang="en-US" dirty="0"/>
              <a:t>In Pascal, the same identifier can denote the name of a function and its return value</a:t>
            </a:r>
          </a:p>
          <a:p>
            <a:pPr lvl="1">
              <a:buFontTx/>
              <a:buNone/>
              <a:defRPr/>
            </a:pPr>
            <a:r>
              <a:rPr lang="en-US" dirty="0"/>
              <a:t>	f := f(0,1) + 1;  f on the left-hand side denotes the return variable, f on the right-hand side denote the function call.</a:t>
            </a:r>
          </a:p>
          <a:p>
            <a:pPr lvl="1">
              <a:defRPr/>
            </a:pPr>
            <a:r>
              <a:rPr lang="en-US" dirty="0"/>
              <a:t>In Ada, the name of a procedure, function, operator can be overloaded.</a:t>
            </a:r>
          </a:p>
          <a:p>
            <a:pPr>
              <a:defRPr/>
            </a:pPr>
            <a:r>
              <a:rPr lang="en-US" sz="2800" dirty="0"/>
              <a:t>The symbol table must provide all the possible meanings of a name. </a:t>
            </a:r>
          </a:p>
          <a:p>
            <a:pPr>
              <a:defRPr/>
            </a:pPr>
            <a:r>
              <a:rPr lang="en-US" sz="2800" dirty="0"/>
              <a:t>The key is to link together all possible definitions.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C9BA294-9F04-4245-A758-9DB44F641D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7C7F60-5B49-4F1F-98BD-06B2BE0D0994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1A462AE-CB39-43E6-AE92-79C67CD6E986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B68DD62-4D7D-4AF7-A04E-0F09659F7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143000"/>
          </a:xfrm>
        </p:spPr>
        <p:txBody>
          <a:bodyPr/>
          <a:lstStyle/>
          <a:p>
            <a:pPr>
              <a:defRPr/>
            </a:pPr>
            <a:r>
              <a:rPr lang="en-US"/>
              <a:t>Forward References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1C64DA9-504A-469A-BA67-7202C048E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Handling forward references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/>
              <a:t>there is a risk that a forward reference to a name may be resolved to a non-local definition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r>
              <a:rPr lang="en-US" sz="2800" dirty="0"/>
              <a:t>Example: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	type T = integer;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	procedure foo;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		type	P = </a:t>
            </a:r>
            <a:r>
              <a:rPr lang="en-US" sz="2800" dirty="0" err="1">
                <a:latin typeface="Wingdings 3" panose="05040102010807070707" pitchFamily="18" charset="2"/>
              </a:rPr>
              <a:t>h</a:t>
            </a:r>
            <a:r>
              <a:rPr lang="en-US" sz="2800" dirty="0" err="1"/>
              <a:t>T</a:t>
            </a:r>
            <a:r>
              <a:rPr lang="en-US" sz="2800" dirty="0"/>
              <a:t>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			T = real;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	P should be a pointer to real, but it is easy to incorrectly interpret P as a pointer to integer.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651AAC9-7BD1-4C7E-B5DD-53C998BE15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0D59BD-8900-4A2D-A286-41329AFA0C46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9625F99-2A42-42A8-AB00-2BD36DBC67FD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>
            <a:extLst>
              <a:ext uri="{FF2B5EF4-FFF2-40B4-BE49-F238E27FC236}">
                <a16:creationId xmlns:a16="http://schemas.microsoft.com/office/drawing/2014/main" id="{57471D9B-6285-45D2-A8D8-D9399181C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The above problem can be resolved by chaining together all references to a pointer to type T until the end of the type section is reached.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All type names can then be looked up and resolved.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Forward references to labels in </a:t>
            </a:r>
            <a:r>
              <a:rPr lang="en-US" sz="2800" dirty="0" err="1"/>
              <a:t>goto’s</a:t>
            </a:r>
            <a:r>
              <a:rPr lang="en-US" sz="2800" dirty="0"/>
              <a:t> can also be resolved in a similar way.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Once the label address is known, we can back filled the branch/jump instruction.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In Pascal, labels must be declared before they can be defined.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If unrestricted forward references are allowed, the only way to handle them is to make more than one pass over the program.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0FCDC17-76EE-499C-8048-5062C371BD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54F93ED-11C7-4991-BA87-50941A5D89B0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AA72D50-3B88-499D-AA86-CBAEACA8C281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43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BAA665C-206A-4AFA-9892-D7F2303F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Type Checking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56181BB-A435-44FF-9F97-82DDCB723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Type checking makes sure the source program follows semantic rules.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Examples of type checking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An object is defined exactly once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An operator is applied to compatible operands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De-referencing is applied only to a pointer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Indexing is done only on array objects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Function is called with the correct number and type of arguments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EBB0CA5-14C7-45BD-83DB-3C5972D5E5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8058B3-93FE-42D9-920F-FB82EED83984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4D8957C-3514-4A4D-AD7E-CCE357CE75A7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44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382B36C-33E5-4F28-91EA-9B011F770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ea typeface="新細明體" pitchFamily="18" charset="-120"/>
              </a:rPr>
              <a:t>Static and Dynamic Type Checking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A0C701D-A26F-4D57-A742-5ADDF9E2A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Static type check: type checking done at compile time 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Dynamic type check: type checking done at run time. Runtime objects have tags.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A strongly typed language eliminates the need for dynamic checking of types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Some type checking can only be performed at runtime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Array index for array [0..255] of integer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98E0CA8-BE1D-4955-B1A2-5D3BCE2BD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C66388-2B9D-40B8-8032-9669B6F7E7A6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7C5B512-E379-48C6-9AC1-0AFA8813C0EC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45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46C8E-80C3-413B-AC6E-13474E7B0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0137F3E-9857-4045-BBD7-F917A9412717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46</a:t>
            </a:fld>
            <a:endParaRPr lang="en-US" altLang="zh-TW" sz="1200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62C1CDB7-726F-4408-B59A-633F44619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Type checking of expressions (AST)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40BB77AA-F9B8-4A10-9647-D4F0FA1D6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305800" cy="429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CheckExpr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AST_Node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*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exprnode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AST_node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*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leftop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exprNode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-&gt;child;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AST_node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*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rightop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 =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leftop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-&gt;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rightSibling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    if (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leftop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-&gt;datatype !=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rightop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-&gt;datatype)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          Error….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400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    				 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FCA12-C2D4-436D-AE90-D7ED0E3F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7620000" cy="101600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chemeClr val="bg2"/>
                </a:solidFill>
              </a:rPr>
              <a:t>But how do we know the type of each sub-expression 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chemeClr val="bg2"/>
                </a:solidFill>
              </a:rPr>
              <a:t>	a) recursive traverse down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chemeClr val="bg2"/>
                </a:solidFill>
              </a:rPr>
              <a:t>	b) bottom up traverse to compute synthesized attributes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A84502-1F0B-47E1-BF8D-5AE439DA12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6308-3210-4508-93F0-CCF0EB26E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B7C5E99-D5A8-495C-AA7C-DA713ABE8456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47</a:t>
            </a:fld>
            <a:endParaRPr lang="en-US" altLang="zh-TW" sz="1200"/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1EB67600-8D4D-47F8-BB61-F91865E83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Type Conversion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512F2522-B2DE-43AD-8DB3-2357BB430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Implicit</a:t>
            </a:r>
            <a:r>
              <a:rPr lang="en-US" altLang="zh-TW" dirty="0">
                <a:ea typeface="新細明體" panose="02020500000000000000" pitchFamily="18" charset="-120"/>
              </a:rPr>
              <a:t> type conversions called </a:t>
            </a:r>
            <a:r>
              <a:rPr lang="en-US" altLang="zh-TW" i="1" dirty="0">
                <a:ea typeface="新細明體" panose="02020500000000000000" pitchFamily="18" charset="-120"/>
              </a:rPr>
              <a:t>coercions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In assignments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In expression evaluation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In parameter passing</a:t>
            </a:r>
          </a:p>
          <a:p>
            <a:pPr lvl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In function return</a:t>
            </a:r>
          </a:p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Coercion is often</a:t>
            </a:r>
            <a:r>
              <a:rPr lang="en-US" dirty="0">
                <a:effectLst/>
              </a:rPr>
              <a:t> a symptom of weak typing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Explicit</a:t>
            </a:r>
            <a:r>
              <a:rPr lang="en-US" altLang="zh-TW" dirty="0">
                <a:ea typeface="新細明體" panose="02020500000000000000" pitchFamily="18" charset="-120"/>
              </a:rPr>
              <a:t> type conversions are performed by programmers such as type casting. </a:t>
            </a:r>
          </a:p>
          <a:p>
            <a:pPr>
              <a:buFontTx/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370997F-A723-4A85-8E00-F6D96CA86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072858DA-8F69-4814-9821-2588FFD97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5791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		</a:t>
            </a:r>
            <a:r>
              <a:rPr lang="en-US" altLang="zh-TW" sz="3600" b="1" dirty="0">
                <a:ea typeface="新細明體" pitchFamily="18" charset="-120"/>
              </a:rPr>
              <a:t>Type Expressions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integer is a basic type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   array (1..100) of integer is a </a:t>
            </a:r>
            <a:r>
              <a:rPr lang="en-US" altLang="zh-TW" b="1" i="1" dirty="0">
                <a:solidFill>
                  <a:srgbClr val="FFFF00"/>
                </a:solidFill>
                <a:ea typeface="新細明體" pitchFamily="18" charset="-120"/>
              </a:rPr>
              <a:t>type expression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   </a:t>
            </a:r>
            <a:r>
              <a:rPr lang="en-US" altLang="zh-TW" dirty="0" err="1">
                <a:ea typeface="新細明體" pitchFamily="18" charset="-120"/>
              </a:rPr>
              <a:t>struct</a:t>
            </a:r>
            <a:r>
              <a:rPr lang="en-US" altLang="zh-TW" dirty="0">
                <a:ea typeface="新細明體" pitchFamily="18" charset="-120"/>
              </a:rPr>
              <a:t> { integer a; float b;} is a type expression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* integer is a type expression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   </a:t>
            </a:r>
            <a:r>
              <a:rPr lang="en-US" altLang="zh-TW" dirty="0" err="1"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f(integer a; float b;} is a type expression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   </a:t>
            </a:r>
            <a:r>
              <a:rPr lang="en-US" altLang="zh-TW" dirty="0" err="1">
                <a:ea typeface="新細明體" pitchFamily="18" charset="-120"/>
              </a:rPr>
              <a:t>struct</a:t>
            </a:r>
            <a:r>
              <a:rPr lang="en-US" altLang="zh-TW" dirty="0">
                <a:ea typeface="新細明體" pitchFamily="18" charset="-120"/>
              </a:rPr>
              <a:t> S { integer a[100][200];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           float *b;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           </a:t>
            </a:r>
            <a:r>
              <a:rPr lang="en-US" altLang="zh-TW" dirty="0" err="1">
                <a:ea typeface="新細明體" pitchFamily="18" charset="-120"/>
              </a:rPr>
              <a:t>struct</a:t>
            </a:r>
            <a:r>
              <a:rPr lang="en-US" altLang="zh-TW" dirty="0">
                <a:ea typeface="新細明體" pitchFamily="18" charset="-120"/>
              </a:rPr>
              <a:t> { integer a; float c;} d; } is a type expression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59FD098-AE5A-4BED-B4A1-7E6BA631F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A18919-035B-45BE-957A-FA46EC0F99B6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61757F3-8170-43FB-85E3-6B22B0F9B921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48</a:t>
            </a:fld>
            <a:endParaRPr lang="en-US" altLang="zh-TW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2995EC6-9F3F-4C73-B4BC-A68F3E3F2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itchFamily="18" charset="-120"/>
              </a:rPr>
              <a:t>Equivalence of Type Expressions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6C66A1B-FADC-4EA5-A4C7-D895F6461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Name Equivalence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two variables have the same type if they have the same associated type expressions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Structural Equivalence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two variables have the same type if their associated type expressions are </a:t>
            </a:r>
            <a:r>
              <a:rPr lang="en-US" altLang="zh-TW" sz="2800" i="1" dirty="0">
                <a:solidFill>
                  <a:srgbClr val="FFFF00"/>
                </a:solidFill>
                <a:ea typeface="新細明體" pitchFamily="18" charset="-120"/>
              </a:rPr>
              <a:t>structurally equivalent</a:t>
            </a:r>
            <a:r>
              <a:rPr lang="en-US" altLang="zh-TW" sz="2800" dirty="0">
                <a:ea typeface="新細明體" pitchFamily="18" charset="-120"/>
              </a:rPr>
              <a:t>, i.e., two type expressions are either the same basic type, or are formed by applying the same constructor to </a:t>
            </a:r>
            <a:r>
              <a:rPr lang="en-US" altLang="zh-TW" sz="2800" i="1" dirty="0">
                <a:solidFill>
                  <a:srgbClr val="FFFF00"/>
                </a:solidFill>
                <a:ea typeface="新細明體" pitchFamily="18" charset="-120"/>
              </a:rPr>
              <a:t>structurally equivalent </a:t>
            </a:r>
            <a:r>
              <a:rPr lang="en-US" altLang="zh-TW" sz="2800" dirty="0">
                <a:ea typeface="新細明體" pitchFamily="18" charset="-120"/>
              </a:rPr>
              <a:t>types.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B22AF41-A0A7-4405-9EBB-44C23F42BB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60A36C-F37D-4FBF-A435-E18A516142A7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65F749E-143A-41DE-9D9A-72F48780C295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49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>
            <a:extLst>
              <a:ext uri="{FF2B5EF4-FFF2-40B4-BE49-F238E27FC236}">
                <a16:creationId xmlns:a16="http://schemas.microsoft.com/office/drawing/2014/main" id="{271E99DB-17B5-4A38-9853-D6E6E7F2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57200"/>
            <a:ext cx="3651962" cy="255454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Int f (float h1, float h2, float h3)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void g(int a)</a:t>
            </a:r>
            <a:r>
              <a:rPr lang="zh-TW" altLang="en-US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   int w,</a:t>
            </a:r>
            <a:r>
              <a:rPr lang="zh-TW" altLang="en-US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       float x,</a:t>
            </a:r>
            <a:r>
              <a:rPr lang="zh-TW" altLang="en-US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z[100][10];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       f(x,</a:t>
            </a:r>
            <a:r>
              <a:rPr lang="zh-TW" altLang="en-US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w,</a:t>
            </a:r>
            <a:r>
              <a:rPr lang="zh-TW" altLang="en-US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z);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bg2"/>
                </a:solidFill>
                <a:ea typeface="新細明體" panose="02020500000000000000" pitchFamily="18" charset="-120"/>
              </a:rPr>
              <a:t>}</a:t>
            </a:r>
            <a:endParaRPr lang="zh-TW" altLang="en-US" sz="2000" dirty="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29B12D-4552-4CC7-BCFE-71293441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20976"/>
              </p:ext>
            </p:extLst>
          </p:nvPr>
        </p:nvGraphicFramePr>
        <p:xfrm>
          <a:off x="914400" y="2971800"/>
          <a:ext cx="7620000" cy="324009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 number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 name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Attributes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 function (float, float, float)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g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void function (int)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x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x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float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float; array; two dimensional; 1000w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4E5AF5A-4E09-4ABE-97A1-E339C578CE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7298-E007-4E2A-9AFC-A54BB7579C4A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A3E1975-1750-4A0D-81D1-B6267010661B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BB5711AB-8618-4EB9-869E-B99374DD7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1534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A, B : array (1..100) of integer;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C, D : array (1..100) of integer;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A and B are of the same type, C and D are of the same type, but the two types A and C may be incompatible.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Ada, Pascal, Modula-2 are using this </a:t>
            </a:r>
            <a:r>
              <a:rPr lang="en-US" altLang="zh-TW" i="1" dirty="0">
                <a:ea typeface="新細明體" panose="02020500000000000000" pitchFamily="18" charset="-120"/>
              </a:rPr>
              <a:t>name equivalence</a:t>
            </a:r>
            <a:r>
              <a:rPr lang="en-US" altLang="zh-TW" dirty="0">
                <a:ea typeface="新細明體" panose="02020500000000000000" pitchFamily="18" charset="-120"/>
              </a:rPr>
              <a:t> rule.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Algol68 uses </a:t>
            </a:r>
            <a:r>
              <a:rPr lang="en-US" altLang="zh-TW" i="1" dirty="0">
                <a:ea typeface="新細明體" panose="02020500000000000000" pitchFamily="18" charset="-120"/>
              </a:rPr>
              <a:t>structural equivalence</a:t>
            </a:r>
            <a:r>
              <a:rPr lang="en-US" altLang="zh-TW" dirty="0">
                <a:ea typeface="新細明體" panose="02020500000000000000" pitchFamily="18" charset="-120"/>
              </a:rPr>
              <a:t> rule, so A,B,C,D are equivalent.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 uses </a:t>
            </a:r>
            <a:r>
              <a:rPr lang="en-US" altLang="zh-TW" i="1" dirty="0">
                <a:solidFill>
                  <a:srgbClr val="FFFF00"/>
                </a:solidFill>
                <a:ea typeface="新細明體" panose="02020500000000000000" pitchFamily="18" charset="-120"/>
              </a:rPr>
              <a:t>name equivalence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for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solidFill>
                  <a:srgbClr val="FFFF00"/>
                </a:solidFill>
                <a:ea typeface="新細明體" panose="02020500000000000000" pitchFamily="18" charset="-120"/>
              </a:rPr>
              <a:t>structs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unions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i="1" dirty="0">
                <a:solidFill>
                  <a:srgbClr val="FFFF00"/>
                </a:solidFill>
                <a:ea typeface="新細明體" panose="02020500000000000000" pitchFamily="18" charset="-120"/>
              </a:rPr>
              <a:t>structural equivalence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for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arrays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7E35A79-F72E-4D0A-904E-2E9B7D6D7B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F96F5E-8B3E-4D1F-AB71-AB7FEF2DDC87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1CFDBC6-76CA-4A38-81D2-74859D8D0BFF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50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76DBAC0F-B96B-493C-8770-6CFCDB5DA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82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A, B : array (1..100) of integer;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C, D : array (1..100) of integer;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A and B are of the same type, C and D are of the same type, but the two types may be incompatible.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Question: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The two type expressions are actually identical ! So why is A not compatible with C?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   They are not the same </a:t>
            </a:r>
            <a:r>
              <a:rPr lang="en-US" altLang="zh-TW" b="1" i="1" dirty="0">
                <a:solidFill>
                  <a:srgbClr val="FFFF00"/>
                </a:solidFill>
                <a:ea typeface="新細明體" pitchFamily="18" charset="-120"/>
              </a:rPr>
              <a:t>name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(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implicit name </a:t>
            </a:r>
            <a:r>
              <a:rPr lang="en-US" altLang="zh-TW" dirty="0">
                <a:ea typeface="新細明體" pitchFamily="18" charset="-120"/>
              </a:rPr>
              <a:t>for type expression)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0CAC399-EBBC-4501-A6F0-9213DF75C5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422728-40A0-48AF-BE2F-A10A82F58C34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C0DBCFC-EE2C-4FB6-924A-0F43FB855405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51</a:t>
            </a:fld>
            <a:endParaRPr lang="en-US" altLang="zh-TW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0CF2BEFF-64E1-4C67-BF9F-432402FAE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8153400" cy="5562600"/>
          </a:xfr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Modern languages tend to use name equivalence rules, because</a:t>
            </a:r>
          </a:p>
          <a:p>
            <a:pPr marL="609600" indent="-609600">
              <a:buFontTx/>
              <a:buAutoNum type="arabicParenR"/>
              <a:defRPr/>
            </a:pPr>
            <a:r>
              <a:rPr lang="en-US" altLang="zh-TW" dirty="0">
                <a:ea typeface="新細明體" pitchFamily="18" charset="-120"/>
              </a:rPr>
              <a:t>Type comparison is just a comparison of pointers</a:t>
            </a:r>
          </a:p>
          <a:p>
            <a:pPr marL="609600" indent="-609600">
              <a:buFontTx/>
              <a:buAutoNum type="arabicParenR"/>
              <a:defRPr/>
            </a:pPr>
            <a:r>
              <a:rPr lang="en-US" altLang="zh-TW" dirty="0">
                <a:ea typeface="新細明體" pitchFamily="18" charset="-120"/>
              </a:rPr>
              <a:t>Programmers can get full benefit of type checking</a:t>
            </a:r>
          </a:p>
          <a:p>
            <a:pPr marL="609600" indent="-609600">
              <a:buFontTx/>
              <a:buAutoNum type="arabicParenR"/>
              <a:defRPr/>
            </a:pPr>
            <a:r>
              <a:rPr lang="en-US" altLang="zh-TW" dirty="0">
                <a:ea typeface="新細明體" pitchFamily="18" charset="-120"/>
              </a:rPr>
              <a:t>Useful for type-inferred aliasing analysis </a:t>
            </a:r>
          </a:p>
          <a:p>
            <a:pPr marL="857250" lvl="1" indent="-457200">
              <a:defRPr/>
            </a:pPr>
            <a:r>
              <a:rPr lang="en-US" altLang="zh-TW" dirty="0">
                <a:ea typeface="新細明體" pitchFamily="18" charset="-120"/>
              </a:rPr>
              <a:t>less possible aliasing</a:t>
            </a:r>
          </a:p>
          <a:p>
            <a:pPr marL="609600" indent="-609600">
              <a:buFontTx/>
              <a:buAutoNum type="arabicParenR"/>
              <a:defRPr/>
            </a:pPr>
            <a:r>
              <a:rPr lang="en-US" altLang="zh-TW" dirty="0">
                <a:ea typeface="新細明體" pitchFamily="18" charset="-120"/>
              </a:rPr>
              <a:t>It is hard (time consuming) to implement structural equivalence.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A8E8C70-D381-4998-951B-7191F606C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231E1E-24E5-461B-A944-A2D4BD9EAFC6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753434F-AB5A-491F-9A29-CCEBE02B6ED8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52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AF296-7045-441F-8AB4-589A9DB3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2022/11/22 stopped here.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08AAA5E-B892-458B-AB38-61680AD03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295398"/>
            <a:ext cx="6172200" cy="4858439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3F7F33-72E5-4EC2-A460-D0E45683A0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F1B9318E-709C-4D98-966A-B42CC007B32D}"/>
              </a:ext>
            </a:extLst>
          </p:cNvPr>
          <p:cNvSpPr/>
          <p:nvPr/>
        </p:nvSpPr>
        <p:spPr bwMode="auto">
          <a:xfrm>
            <a:off x="-609600" y="1210018"/>
            <a:ext cx="4191000" cy="1990382"/>
          </a:xfrm>
          <a:prstGeom prst="wedgeEllipseCallout">
            <a:avLst>
              <a:gd name="adj1" fmla="val 51371"/>
              <a:gd name="adj2" fmla="val 3133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穿美美來聽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compilers</a:t>
            </a:r>
            <a:r>
              <a:rPr kumimoji="0" lang="zh-TW" altLang="en-US" sz="4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477588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281023C-18CE-4515-831E-A138E7466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 type equivalence test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A2BA689-C970-46CE-8827-877E7A1AD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Char	*p, *q;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Short	j;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Short </a:t>
            </a:r>
            <a:r>
              <a:rPr lang="en-US" altLang="zh-TW" sz="2800" dirty="0" err="1"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ea typeface="新細明體" panose="02020500000000000000" pitchFamily="18" charset="-120"/>
              </a:rPr>
              <a:t> k;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ea typeface="新細明體" panose="02020500000000000000" pitchFamily="18" charset="-120"/>
              </a:rPr>
              <a:t> a[100], b[200], c[100];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ea typeface="新細明體" panose="02020500000000000000" pitchFamily="18" charset="-120"/>
              </a:rPr>
              <a:t> d[]; /* as in function parameter list or extern */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The types of p and q are the same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The types of j and k are the same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The types of a and b are different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The types of a and c are the same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The types of a and d are the same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371EE33-823B-4820-97D5-850E0DCB5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BBD47A-83EE-4E6D-B75D-0274B4E5130A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774BF08-BAA8-48AB-927A-C6CB0D572872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54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8E44D69-E86C-4180-B8D7-C67732181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C type equivalence test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3A47E1-ED37-45C6-A031-84E893899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800" dirty="0" err="1">
                <a:ea typeface="新細明體" pitchFamily="18" charset="-120"/>
              </a:rPr>
              <a:t>Struct</a:t>
            </a:r>
            <a:r>
              <a:rPr lang="en-US" altLang="zh-TW" sz="2800" dirty="0">
                <a:ea typeface="新細明體" pitchFamily="18" charset="-120"/>
              </a:rPr>
              <a:t> {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>
                <a:ea typeface="新細明體" pitchFamily="18" charset="-120"/>
              </a:rPr>
              <a:t>a,b</a:t>
            </a:r>
            <a:r>
              <a:rPr lang="en-US" altLang="zh-TW" sz="2800" dirty="0">
                <a:ea typeface="新細明體" pitchFamily="18" charset="-120"/>
              </a:rPr>
              <a:t>;} x, y;</a:t>
            </a:r>
          </a:p>
          <a:p>
            <a:pPr>
              <a:buFontTx/>
              <a:buNone/>
              <a:defRPr/>
            </a:pPr>
            <a:r>
              <a:rPr lang="en-US" altLang="zh-TW" sz="2800" dirty="0" err="1">
                <a:ea typeface="新細明體" pitchFamily="18" charset="-120"/>
              </a:rPr>
              <a:t>Struct</a:t>
            </a:r>
            <a:r>
              <a:rPr lang="en-US" altLang="zh-TW" sz="2800" dirty="0">
                <a:ea typeface="新細明體" pitchFamily="18" charset="-120"/>
              </a:rPr>
              <a:t> S {</a:t>
            </a:r>
            <a:r>
              <a:rPr lang="en-US" altLang="zh-TW" sz="2800" dirty="0" err="1">
                <a:ea typeface="新細明體" pitchFamily="18" charset="-120"/>
              </a:rPr>
              <a:t>int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>
                <a:ea typeface="新細明體" pitchFamily="18" charset="-120"/>
              </a:rPr>
              <a:t>a,b</a:t>
            </a:r>
            <a:r>
              <a:rPr lang="en-US" altLang="zh-TW" sz="2800" dirty="0">
                <a:ea typeface="新細明體" pitchFamily="18" charset="-120"/>
              </a:rPr>
              <a:t>;} w;</a:t>
            </a:r>
          </a:p>
          <a:p>
            <a:pPr>
              <a:buFontTx/>
              <a:buNone/>
              <a:defRPr/>
            </a:pPr>
            <a:r>
              <a:rPr lang="en-US" altLang="zh-TW" sz="2800" dirty="0" err="1">
                <a:ea typeface="新細明體" pitchFamily="18" charset="-120"/>
              </a:rPr>
              <a:t>Typedef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err="1">
                <a:ea typeface="新細明體" pitchFamily="18" charset="-120"/>
              </a:rPr>
              <a:t>Struct</a:t>
            </a:r>
            <a:r>
              <a:rPr lang="en-US" altLang="zh-TW" sz="2800" dirty="0">
                <a:ea typeface="新細明體" pitchFamily="18" charset="-120"/>
              </a:rPr>
              <a:t> S T1,T2;</a:t>
            </a:r>
          </a:p>
          <a:p>
            <a:pPr>
              <a:buFontTx/>
              <a:buNone/>
              <a:defRPr/>
            </a:pPr>
            <a:r>
              <a:rPr lang="en-US" altLang="zh-TW" sz="2800" dirty="0" err="1">
                <a:ea typeface="新細明體" pitchFamily="18" charset="-120"/>
              </a:rPr>
              <a:t>Struct</a:t>
            </a:r>
            <a:r>
              <a:rPr lang="en-US" altLang="zh-TW" sz="2800" dirty="0">
                <a:ea typeface="新細明體" pitchFamily="18" charset="-120"/>
              </a:rPr>
              <a:t> S u;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T1 z;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T2 </a:t>
            </a:r>
            <a:r>
              <a:rPr lang="en-US" altLang="zh-TW" sz="2800" dirty="0" err="1">
                <a:ea typeface="新細明體" pitchFamily="18" charset="-120"/>
              </a:rPr>
              <a:t>zz</a:t>
            </a:r>
            <a:r>
              <a:rPr lang="en-US" altLang="zh-TW" sz="2800" dirty="0">
                <a:ea typeface="新細明體" pitchFamily="18" charset="-12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Q1: x, y and w are compatible 	T or F	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Q2: z, </a:t>
            </a:r>
            <a:r>
              <a:rPr lang="en-US" altLang="zh-TW" sz="2800" dirty="0" err="1">
                <a:ea typeface="新細明體" pitchFamily="18" charset="-120"/>
              </a:rPr>
              <a:t>zz</a:t>
            </a:r>
            <a:r>
              <a:rPr lang="en-US" altLang="zh-TW" sz="2800" dirty="0">
                <a:ea typeface="新細明體" pitchFamily="18" charset="-120"/>
              </a:rPr>
              <a:t> and u are compatible	T or F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67E3320E-A1BC-4A64-BD96-70DAC5A99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10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</a:t>
            </a:r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1B6249CB-52EA-4EF0-837E-8921F6E7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47244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A0499D4-2EBE-4FA5-848D-EA8A52EB3E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0AF48D-1879-41BA-BB7B-7E7E99715878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87BC64E-A295-44A6-A892-1FF927F4856A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55</a:t>
            </a:fld>
            <a:endParaRPr lang="en-US" altLang="zh-TW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BA0E2060-7758-46A9-BF01-9C09947AD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C type equivalence test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01CDCFC1-FBDC-4A89-B057-F326789E0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Struct {int a,b;} x, y;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Struct S {int a,b;} w;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Typedef int A[3];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A B[10];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Int C[10][3];</a:t>
            </a:r>
          </a:p>
          <a:p>
            <a:pPr>
              <a:buFontTx/>
              <a:buNone/>
              <a:defRPr/>
            </a:pPr>
            <a:endParaRPr lang="en-US" altLang="zh-TW" sz="2800"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x = w;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C = B;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EA8F77DC-1206-41BD-B8B9-CAEE51CC5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914400" cy="612775"/>
          </a:xfrm>
          <a:prstGeom prst="wedgeEllipseCallout">
            <a:avLst>
              <a:gd name="adj1" fmla="val -422185"/>
              <a:gd name="adj2" fmla="val 32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907ACED7-C33F-4994-9F1A-F612C2B22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203825"/>
            <a:ext cx="914400" cy="612775"/>
          </a:xfrm>
          <a:prstGeom prst="wedgeEllipseCallout">
            <a:avLst>
              <a:gd name="adj1" fmla="val -431644"/>
              <a:gd name="adj2" fmla="val 120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3963CD6-5393-4648-B52C-3FFBD530D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3EFFA1-9557-48CA-98E3-4FEB73C3D86D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FAC5AA5-828A-4A30-A843-656F15C70893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56</a:t>
            </a:fld>
            <a:endParaRPr lang="en-US" altLang="zh-TW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62BCD1A-FC9B-403A-BE9B-5A9284EFF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Implicit conversion of constants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FEDF326-DD68-459D-AAC1-88D3F3C22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Assuming X is an array of float.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	In the following For loop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ea typeface="新細明體" panose="02020500000000000000" pitchFamily="18" charset="-120"/>
              </a:rPr>
              <a:t>for (I=0; I&lt; n; I++)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X(I) = 1;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 	the compiler can automatically convert it to fp constant with no runtime cvt operations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		</a:t>
            </a:r>
            <a:r>
              <a:rPr lang="en-US" altLang="zh-TW" sz="2400">
                <a:ea typeface="新細明體" panose="02020500000000000000" pitchFamily="18" charset="-120"/>
              </a:rPr>
              <a:t>for (I=0; I&lt; n; I++)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		X(I) = 1.0;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   This speeds up the loop by 9 times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    (some machines are slower on fp-int conversions)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C8BB2D85-D98D-4DBA-A37D-9DD805432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3ECFC4F-2713-4A4B-B9DF-118DF7D4B6DE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EBBCD1C-F1E9-4460-8E37-F40332213D2D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57</a:t>
            </a:fld>
            <a:endParaRPr lang="en-US" altLang="zh-TW" sz="2000" i="1" dirty="0"/>
          </a:p>
        </p:txBody>
      </p:sp>
      <p:sp>
        <p:nvSpPr>
          <p:cNvPr id="66566" name="圓角矩形圖說文字 2">
            <a:extLst>
              <a:ext uri="{FF2B5EF4-FFF2-40B4-BE49-F238E27FC236}">
                <a16:creationId xmlns:a16="http://schemas.microsoft.com/office/drawing/2014/main" id="{A580DBEF-89F2-4E58-88C8-E117B96DE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2705100" cy="914400"/>
          </a:xfrm>
          <a:prstGeom prst="wedgeRoundRectCallout">
            <a:avLst>
              <a:gd name="adj1" fmla="val -154241"/>
              <a:gd name="adj2" fmla="val 37579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This is nostalgic of Fortran!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9F5AAC7-B80E-45A2-9640-1D0401D18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Overloading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EF089CD-7932-49F4-9ABE-C0E5C1590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An overloaded symbol is one that has different meanings depending on its context. 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	Example:</a:t>
            </a:r>
          </a:p>
          <a:p>
            <a:pPr lvl="1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400" dirty="0">
                <a:ea typeface="新細明體" panose="02020500000000000000" pitchFamily="18" charset="-120"/>
              </a:rPr>
              <a:t>3 + 5, 3.0+5.0, 3+5.0, “happy “ + “wife” </a:t>
            </a: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</a:p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The key to handling overloaded names in the symbol table is to link together all possible definitions.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Method name overloading in C++, Java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Operator symbol overloading in C++, Ada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Literal name overloading in Ada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Function name and return value in Pascal, Fortran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Method name inheritance in OO languages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4A1689E-CA2C-413A-BAF4-29862521CF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A0B888-851C-46BA-B23D-8502C0F8DE40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F5B51B8-6C30-4192-9EEE-DCCEE71E7353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58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3BE54DB-639B-43D0-B8CA-E1A5F91EA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Overloading 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ECC7A6B-12BB-41B9-9B05-89AB7C35A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	function “+” (</a:t>
            </a:r>
            <a:r>
              <a:rPr lang="en-US" altLang="zh-TW" sz="2800" dirty="0" err="1">
                <a:ea typeface="新細明體" panose="02020500000000000000" pitchFamily="18" charset="-120"/>
              </a:rPr>
              <a:t>x,y</a:t>
            </a:r>
            <a:r>
              <a:rPr lang="en-US" altLang="zh-TW" sz="2800" dirty="0">
                <a:ea typeface="新細明體" panose="02020500000000000000" pitchFamily="18" charset="-120"/>
              </a:rPr>
              <a:t>: complex) return complex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	function “+” (x: </a:t>
            </a:r>
            <a:r>
              <a:rPr lang="en-US" altLang="zh-TW" sz="2800" dirty="0" err="1">
                <a:ea typeface="新細明體" panose="02020500000000000000" pitchFamily="18" charset="-120"/>
              </a:rPr>
              <a:t>complex,y</a:t>
            </a:r>
            <a:r>
              <a:rPr lang="en-US" altLang="zh-TW" sz="2800" dirty="0">
                <a:ea typeface="新細明體" panose="02020500000000000000" pitchFamily="18" charset="-120"/>
              </a:rPr>
              <a:t>: integer ) return complex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	function “+” (</a:t>
            </a:r>
            <a:r>
              <a:rPr lang="en-US" altLang="zh-TW" sz="2800" dirty="0" err="1">
                <a:ea typeface="新細明體" panose="02020500000000000000" pitchFamily="18" charset="-120"/>
              </a:rPr>
              <a:t>x,y</a:t>
            </a:r>
            <a:r>
              <a:rPr lang="en-US" altLang="zh-TW" sz="2800" dirty="0">
                <a:ea typeface="新細明體" panose="02020500000000000000" pitchFamily="18" charset="-120"/>
              </a:rPr>
              <a:t>: integer ) return integer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	R = A + B + C	what is the type of R if A, B, C are integer?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	R = (A+B) + (C+D) what is the type for (A+B) and (C+D) if A,B,C,D are integer?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	Ada requires a complete expression to have a unique type, we can use the unique type </a:t>
            </a:r>
            <a:r>
              <a:rPr lang="en-US" altLang="zh-TW" sz="2800" dirty="0" err="1">
                <a:ea typeface="新細明體" panose="02020500000000000000" pitchFamily="18" charset="-120"/>
              </a:rPr>
              <a:t>infor</a:t>
            </a:r>
            <a:r>
              <a:rPr lang="en-US" altLang="zh-TW" sz="2800" dirty="0">
                <a:ea typeface="新細明體" panose="02020500000000000000" pitchFamily="18" charset="-120"/>
              </a:rPr>
              <a:t> to narrow down the type choices for each subexpression.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•"/>
              <a:defRPr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75F9DF7-7F64-4775-8601-DAA181D3C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B51F12-98F5-41C1-9A90-463B0ABE6A9D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5110617-F4BC-4970-93F9-6D74F3DED7BC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59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91C1-0218-4D0F-B42A-3C97BD9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Static Scoping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F514-C206-48C3-8745-B2189102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835525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PLs use scopes to confine a symbol in region. 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Scopes may be nested. </a:t>
            </a:r>
          </a:p>
          <a:p>
            <a:pPr lvl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A name is usually associated with its </a:t>
            </a:r>
            <a:r>
              <a:rPr lang="en-US" altLang="zh-TW" sz="2400" b="1" i="1" dirty="0">
                <a:solidFill>
                  <a:srgbClr val="FFFF00"/>
                </a:solidFill>
                <a:ea typeface="新細明體" panose="02020500000000000000" pitchFamily="18" charset="-120"/>
              </a:rPr>
              <a:t>closest containing scope</a:t>
            </a:r>
            <a:r>
              <a:rPr lang="en-US" altLang="zh-TW" sz="2400" dirty="0">
                <a:ea typeface="新細明體" panose="02020500000000000000" pitchFamily="18" charset="-120"/>
              </a:rPr>
              <a:t>.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Variables, types, functions may be declared in a scope.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 A name usually can be declared only once in a scope (overloading is an exception)</a:t>
            </a:r>
          </a:p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C is a flat language in that it does not allow functions to be declared in another function. (Pascal, ML (meta language) allow this)</a:t>
            </a:r>
            <a:endParaRPr lang="zh-TW" altLang="en-US" sz="2800" dirty="0">
              <a:ea typeface="新細明體" panose="02020500000000000000" pitchFamily="18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1D818D-7BA0-4DB4-9CCB-18B925B0A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8BFD62-F080-4716-B8AF-24E001DA0B78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B44CF1A-CEB7-433A-8953-B0B51C6E81CB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9AEA26F-90C7-4B7C-B2B3-5A9086CE4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Type inferred aliasing analysis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68E356E-A98A-4263-81AC-C8EA03674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49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Pointer analysis, </a:t>
            </a:r>
            <a:r>
              <a:rPr lang="en-US" altLang="zh-TW" dirty="0" err="1">
                <a:ea typeface="新細明體" pitchFamily="18" charset="-120"/>
              </a:rPr>
              <a:t>aliase</a:t>
            </a:r>
            <a:r>
              <a:rPr lang="en-US" altLang="zh-TW" dirty="0">
                <a:ea typeface="新細明體" pitchFamily="18" charset="-120"/>
              </a:rPr>
              <a:t> analysis, heap analysis</a:t>
            </a:r>
          </a:p>
          <a:p>
            <a:pPr lvl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	a = f(x);</a:t>
            </a:r>
          </a:p>
          <a:p>
            <a:pPr lvl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	*p = b;</a:t>
            </a:r>
          </a:p>
          <a:p>
            <a:pPr lvl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		c = a + c;</a:t>
            </a:r>
          </a:p>
          <a:p>
            <a:pPr lvl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Can we reuse a ?</a:t>
            </a:r>
          </a:p>
          <a:p>
            <a:pPr lvl="1">
              <a:buFontTx/>
              <a:buNone/>
              <a:defRPr/>
            </a:pPr>
            <a:r>
              <a:rPr lang="en-US" altLang="zh-TW" dirty="0">
                <a:ea typeface="新細明體" pitchFamily="18" charset="-120"/>
              </a:rPr>
              <a:t>Can we schedule the load of c ahead of the store of *p?  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02E9BFD8-B2F1-4E61-AD3D-14BFB85F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5946775"/>
            <a:ext cx="4956175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i="1">
                <a:solidFill>
                  <a:schemeClr val="bg2"/>
                </a:solidFill>
                <a:ea typeface="新細明體" panose="02020500000000000000" pitchFamily="18" charset="-120"/>
              </a:rPr>
              <a:t>Yes, if data type of *p is different from a and 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73C6E8-76F1-4149-BC11-3C075CEBC4B5}"/>
              </a:ext>
            </a:extLst>
          </p:cNvPr>
          <p:cNvSpPr/>
          <p:nvPr/>
        </p:nvSpPr>
        <p:spPr bwMode="auto">
          <a:xfrm>
            <a:off x="4191000" y="4191000"/>
            <a:ext cx="2133600" cy="4572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Register 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1EA55-1D3D-4136-88FB-0EBF25121191}"/>
              </a:ext>
            </a:extLst>
          </p:cNvPr>
          <p:cNvSpPr/>
          <p:nvPr/>
        </p:nvSpPr>
        <p:spPr bwMode="auto">
          <a:xfrm>
            <a:off x="4191000" y="4854575"/>
            <a:ext cx="2133600" cy="4572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Code Scheduling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0583AC-B3BA-4779-A8B6-5F82177538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AE65D9-A04A-48E1-919D-54AE0C7B59E0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21CA590-5DD5-4626-9A0E-02697714FF3E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60</a:t>
            </a:fld>
            <a:endParaRPr lang="en-US" altLang="zh-TW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2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934CFC43-300C-4B7E-9D56-810991C1C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20813"/>
            <a:ext cx="8915400" cy="47513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How to tell if two type expressions are identical?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solidFill>
                  <a:srgbClr val="FFFF00"/>
                </a:solidFill>
                <a:ea typeface="新細明體" panose="02020500000000000000" pitchFamily="18" charset="-120"/>
              </a:rPr>
              <a:t>struct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{ </a:t>
            </a:r>
            <a:r>
              <a:rPr lang="en-US" altLang="zh-TW" dirty="0" err="1">
                <a:solidFill>
                  <a:srgbClr val="FFFF00"/>
                </a:solidFill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a; float b[5];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			</a:t>
            </a:r>
            <a:r>
              <a:rPr lang="en-US" altLang="zh-TW" dirty="0" err="1">
                <a:solidFill>
                  <a:srgbClr val="FFFF00"/>
                </a:solidFill>
                <a:ea typeface="新細明體" panose="02020500000000000000" pitchFamily="18" charset="-120"/>
              </a:rPr>
              <a:t>struct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{ </a:t>
            </a:r>
            <a:r>
              <a:rPr lang="en-US" altLang="zh-TW" dirty="0" err="1">
                <a:solidFill>
                  <a:srgbClr val="FFFF00"/>
                </a:solidFill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c; double d;} </a:t>
            </a:r>
            <a:r>
              <a:rPr lang="en-US" altLang="zh-TW" dirty="0" err="1">
                <a:solidFill>
                  <a:srgbClr val="FFFF00"/>
                </a:solidFill>
                <a:ea typeface="新細明體" panose="02020500000000000000" pitchFamily="18" charset="-120"/>
              </a:rPr>
              <a:t>x,y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		 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struct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{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a; float bb[5];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			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struct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{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int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cc; double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dd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;}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x,y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		 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   </a:t>
            </a:r>
            <a:r>
              <a:rPr lang="en-US" altLang="zh-TW" sz="2800" dirty="0">
                <a:ea typeface="新細明體" panose="02020500000000000000" pitchFamily="18" charset="-120"/>
              </a:rPr>
              <a:t>Are these two type expressions identical?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   </a:t>
            </a:r>
            <a:r>
              <a:rPr lang="en-US" altLang="zh-TW" sz="2400" dirty="0">
                <a:ea typeface="新細明體" panose="02020500000000000000" pitchFamily="18" charset="-120"/>
              </a:rPr>
              <a:t>They are structural equivalent, not </a:t>
            </a:r>
            <a:r>
              <a:rPr lang="en-US" altLang="zh-TW" sz="2400" b="1" i="1" dirty="0">
                <a:solidFill>
                  <a:srgbClr val="FFFF00"/>
                </a:solidFill>
                <a:ea typeface="新細明體" panose="02020500000000000000" pitchFamily="18" charset="-120"/>
              </a:rPr>
              <a:t>name</a:t>
            </a:r>
            <a:r>
              <a:rPr lang="en-US" altLang="zh-TW" sz="2400" dirty="0">
                <a:ea typeface="新細明體" panose="02020500000000000000" pitchFamily="18" charset="-120"/>
              </a:rPr>
              <a:t> equivalent.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  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2320661-E050-4EFA-9867-28409BF09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FBFEB2-0513-49F7-B45C-9FF5E88318B2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42CAB4B-735A-4E97-B43C-00E2BD86C23B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61</a:t>
            </a:fld>
            <a:endParaRPr lang="en-US" altLang="zh-TW" sz="20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FEE287-2B37-4972-8E41-B1E6D42B5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itchFamily="18" charset="-120"/>
              </a:rPr>
              <a:t>Expression type equivalence checking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746F12AD-522D-4CE6-94A1-6922DBF54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How to test if two type expressions are identical, if structural equivalence is used?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struct { int a; struct { int c; double d;} x,y;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			 double b[5];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		 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struct { int a; struct { int cc; double dd;} x,y;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			 float bb[5];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		      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     A fast encoding would tell they are NOT equivalent.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00BD672-B171-4302-9B2D-4012C9EA87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6CD8A2-C872-413C-A5D4-B133AD957070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6DEDFA8-3EB5-4CAD-879F-EF1A0466B168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62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C9DC000-928E-46AA-AC12-52D1C4964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609600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itchFamily="18" charset="-120"/>
              </a:rPr>
              <a:t>Efficient test for structural </a:t>
            </a:r>
            <a:r>
              <a:rPr lang="en-US" altLang="zh-TW" sz="3600" dirty="0" err="1">
                <a:ea typeface="新細明體" pitchFamily="18" charset="-120"/>
              </a:rPr>
              <a:t>Inequivalence</a:t>
            </a:r>
            <a:endParaRPr lang="en-US" altLang="zh-TW" sz="3600" dirty="0">
              <a:ea typeface="新細明體" pitchFamily="18" charset="-120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32CD394-C6BD-43C2-AD19-A777F5DFA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Type expressions can be encoded as an </a:t>
            </a:r>
            <a:r>
              <a:rPr lang="en-US" altLang="zh-TW" i="1" dirty="0">
                <a:solidFill>
                  <a:srgbClr val="FFFF00"/>
                </a:solidFill>
                <a:ea typeface="新細明體" pitchFamily="18" charset="-120"/>
              </a:rPr>
              <a:t>integer value</a:t>
            </a:r>
            <a:r>
              <a:rPr lang="en-US" altLang="zh-TW" dirty="0">
                <a:ea typeface="新細明體" pitchFamily="18" charset="-120"/>
              </a:rPr>
              <a:t>. A simple integer comparison can tell </a:t>
            </a:r>
            <a:r>
              <a:rPr lang="en-US" altLang="zh-TW" sz="2800" dirty="0">
                <a:ea typeface="新細明體" pitchFamily="18" charset="-120"/>
              </a:rPr>
              <a:t>structural </a:t>
            </a:r>
            <a:r>
              <a:rPr lang="en-US" altLang="zh-TW" sz="2800" dirty="0" err="1">
                <a:ea typeface="新細明體" pitchFamily="18" charset="-120"/>
              </a:rPr>
              <a:t>inequivalence</a:t>
            </a:r>
            <a:r>
              <a:rPr lang="en-US" altLang="zh-TW" sz="2800" dirty="0">
                <a:ea typeface="新細明體" pitchFamily="18" charset="-120"/>
              </a:rPr>
              <a:t> immediately.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  <a:defRPr/>
            </a:pPr>
            <a:r>
              <a:rPr lang="en-US" altLang="zh-TW" sz="2800" dirty="0">
                <a:ea typeface="新細明體" pitchFamily="18" charset="-120"/>
              </a:rPr>
              <a:t>Basic types: </a:t>
            </a:r>
            <a:r>
              <a:rPr lang="en-US" altLang="zh-TW" sz="2800" dirty="0" err="1">
                <a:ea typeface="新細明體" pitchFamily="18" charset="-120"/>
              </a:rPr>
              <a:t>boolean</a:t>
            </a:r>
            <a:r>
              <a:rPr lang="en-US" altLang="zh-TW" sz="2800" dirty="0">
                <a:ea typeface="新細明體" pitchFamily="18" charset="-120"/>
              </a:rPr>
              <a:t>: 0, char 1, integer 2, real 3</a:t>
            </a:r>
          </a:p>
          <a:p>
            <a:pPr marL="609600" indent="-609600">
              <a:lnSpc>
                <a:spcPct val="90000"/>
              </a:lnSpc>
              <a:buFontTx/>
              <a:buAutoNum type="arabicParenR"/>
              <a:defRPr/>
            </a:pPr>
            <a:r>
              <a:rPr lang="en-US" altLang="zh-TW" sz="2800" dirty="0">
                <a:ea typeface="新細明體" pitchFamily="18" charset="-120"/>
              </a:rPr>
              <a:t>Type constructors: pointer 1, array 2, </a:t>
            </a:r>
            <a:r>
              <a:rPr lang="en-US" altLang="zh-TW" sz="2800" dirty="0" err="1">
                <a:ea typeface="新細明體" pitchFamily="18" charset="-120"/>
              </a:rPr>
              <a:t>freturns</a:t>
            </a:r>
            <a:r>
              <a:rPr lang="en-US" altLang="zh-TW" sz="2800" dirty="0">
                <a:ea typeface="新細明體" pitchFamily="18" charset="-120"/>
              </a:rPr>
              <a:t> 3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Type expressions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char				0 0 0 1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sz="2400" dirty="0" err="1">
                <a:ea typeface="新細明體" pitchFamily="18" charset="-120"/>
              </a:rPr>
              <a:t>freturn</a:t>
            </a:r>
            <a:r>
              <a:rPr lang="en-US" altLang="zh-TW" sz="2400" dirty="0">
                <a:ea typeface="新細明體" pitchFamily="18" charset="-120"/>
              </a:rPr>
              <a:t>(char)			0 0 3 1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pointer(</a:t>
            </a:r>
            <a:r>
              <a:rPr lang="en-US" altLang="zh-TW" sz="2400" dirty="0" err="1">
                <a:ea typeface="新細明體" pitchFamily="18" charset="-120"/>
              </a:rPr>
              <a:t>freturn</a:t>
            </a:r>
            <a:r>
              <a:rPr lang="en-US" altLang="zh-TW" sz="2400" dirty="0">
                <a:ea typeface="新細明體" pitchFamily="18" charset="-120"/>
              </a:rPr>
              <a:t>(char))		0 1 3 1	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array(pointer(</a:t>
            </a:r>
            <a:r>
              <a:rPr lang="en-US" altLang="zh-TW" sz="2400" dirty="0" err="1">
                <a:ea typeface="新細明體" pitchFamily="18" charset="-120"/>
              </a:rPr>
              <a:t>freturn</a:t>
            </a:r>
            <a:r>
              <a:rPr lang="en-US" altLang="zh-TW" sz="2400" dirty="0">
                <a:ea typeface="新細明體" pitchFamily="18" charset="-120"/>
              </a:rPr>
              <a:t>(char)))	2 1 3 1	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0D8EB1FB-1FD8-4095-9623-522E13F56C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85A61-7C78-4894-8689-CD275695130B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EE7794C-5C1F-4D65-B822-45D2D7E70552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63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E436AC58-5B2D-4AB0-B751-336C70058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How to test if two type expressions are identical, if structural equivalence is used?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struct { int a; float b[5];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			struct { int c; struct {.. Int k[3] …} w;} x,y;}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struct { int a; float bb[5];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			struct { int cc; struct {.. Int k[4] …} z;} x,y;}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   A fast encoding would fail to tell if they are equivalent. So a more expensive recursive algorithm must be used.  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DDE67FF-AB79-4910-BFE6-B13491E0C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02674A-D967-41C1-9A2C-B7EFC872CA88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EE7D07-0279-43C2-B5EF-D826C63CBE92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64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042F8B79-B07E-4212-B44C-F6902413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How to tell if two expressions are identical?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x = A+B*C;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…….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  y = K + A + B*C;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Are these two A+B*C identical?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Do they generate the same value?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278BAA6-E946-444F-9714-AC5EC0DF5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ADA7AD-89A8-4220-8C57-0C1DEB0ABB84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50EF444-7315-43B3-ACA3-23D89D46E47D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65</a:t>
            </a:fld>
            <a:endParaRPr lang="en-US" altLang="zh-TW" sz="20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6636DE-837F-4A20-BBE4-17FE7888E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Performance via common subexpression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3FF1B116-4DE2-4DB7-85D9-2D755E74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6175F40-7590-47FF-A823-C45D7966BDD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66</a:t>
            </a:fld>
            <a:endParaRPr lang="en-US" altLang="en-US" sz="1200"/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1E6D88AD-BB67-4882-AFBA-5DEED8A3C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DAG for Expressions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9DCF18B3-D894-441F-8253-C8ECB2D5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5105400"/>
          </a:xfrm>
        </p:spPr>
        <p:txBody>
          <a:bodyPr/>
          <a:lstStyle/>
          <a:p>
            <a:pPr>
              <a:defRPr/>
            </a:pPr>
            <a:r>
              <a:rPr lang="en-US" sz="2800"/>
              <a:t>A Directed Acyclic Graph (DAG) for an expression identifies the Common SubExpressions (CSE) in the expression.</a:t>
            </a:r>
          </a:p>
          <a:p>
            <a:pPr>
              <a:defRPr/>
            </a:pPr>
            <a:r>
              <a:rPr lang="en-US" sz="2800"/>
              <a:t>For expression  A+(B*C) + (B*C*A) - B</a:t>
            </a:r>
          </a:p>
        </p:txBody>
      </p:sp>
      <p:sp>
        <p:nvSpPr>
          <p:cNvPr id="76805" name="Text Box 4">
            <a:extLst>
              <a:ext uri="{FF2B5EF4-FFF2-40B4-BE49-F238E27FC236}">
                <a16:creationId xmlns:a16="http://schemas.microsoft.com/office/drawing/2014/main" id="{6CC509FA-FFB6-4A30-9137-2B1D8A69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Tree</a:t>
            </a:r>
          </a:p>
        </p:txBody>
      </p:sp>
      <p:sp>
        <p:nvSpPr>
          <p:cNvPr id="76806" name="Text Box 5">
            <a:extLst>
              <a:ext uri="{FF2B5EF4-FFF2-40B4-BE49-F238E27FC236}">
                <a16:creationId xmlns:a16="http://schemas.microsoft.com/office/drawing/2014/main" id="{4ADD1CC8-4D63-46B5-A1B3-90437616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352800"/>
            <a:ext cx="865188" cy="47625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DAG</a:t>
            </a:r>
          </a:p>
        </p:txBody>
      </p:sp>
      <p:sp>
        <p:nvSpPr>
          <p:cNvPr id="76807" name="Text Box 6">
            <a:extLst>
              <a:ext uri="{FF2B5EF4-FFF2-40B4-BE49-F238E27FC236}">
                <a16:creationId xmlns:a16="http://schemas.microsoft.com/office/drawing/2014/main" id="{0283D366-3E3E-4C01-B769-0CF7A475E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3810000"/>
            <a:ext cx="322263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6808" name="Text Box 7">
            <a:extLst>
              <a:ext uri="{FF2B5EF4-FFF2-40B4-BE49-F238E27FC236}">
                <a16:creationId xmlns:a16="http://schemas.microsoft.com/office/drawing/2014/main" id="{3B5ADFA8-6EB4-4AD8-9B40-B407F738A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267200"/>
            <a:ext cx="3746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6809" name="Text Box 8">
            <a:extLst>
              <a:ext uri="{FF2B5EF4-FFF2-40B4-BE49-F238E27FC236}">
                <a16:creationId xmlns:a16="http://schemas.microsoft.com/office/drawing/2014/main" id="{82C3763A-5BB3-4240-A776-BFBA2037A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5" y="4724400"/>
            <a:ext cx="3746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6810" name="Text Box 9">
            <a:extLst>
              <a:ext uri="{FF2B5EF4-FFF2-40B4-BE49-F238E27FC236}">
                <a16:creationId xmlns:a16="http://schemas.microsoft.com/office/drawing/2014/main" id="{4F052E44-FC02-4F78-9742-12D5B7FB2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5334000"/>
            <a:ext cx="4238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6811" name="Text Box 10">
            <a:extLst>
              <a:ext uri="{FF2B5EF4-FFF2-40B4-BE49-F238E27FC236}">
                <a16:creationId xmlns:a16="http://schemas.microsoft.com/office/drawing/2014/main" id="{AD849659-36E3-4C81-92A4-797161C2E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5334000"/>
            <a:ext cx="3556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6812" name="Text Box 11">
            <a:extLst>
              <a:ext uri="{FF2B5EF4-FFF2-40B4-BE49-F238E27FC236}">
                <a16:creationId xmlns:a16="http://schemas.microsoft.com/office/drawing/2014/main" id="{AC3B4D16-9CA3-4246-B581-2150E8469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867400"/>
            <a:ext cx="406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6813" name="Text Box 12">
            <a:extLst>
              <a:ext uri="{FF2B5EF4-FFF2-40B4-BE49-F238E27FC236}">
                <a16:creationId xmlns:a16="http://schemas.microsoft.com/office/drawing/2014/main" id="{63563BB1-F53A-4216-B0C6-20E2530EA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5867400"/>
            <a:ext cx="406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8C719222-2563-4E67-B118-438C60EA9F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5562600"/>
            <a:ext cx="228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15" name="Line 14">
            <a:extLst>
              <a:ext uri="{FF2B5EF4-FFF2-40B4-BE49-F238E27FC236}">
                <a16:creationId xmlns:a16="http://schemas.microsoft.com/office/drawing/2014/main" id="{6D55AD41-6872-4EFC-849B-A61F6CEA6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5626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16" name="Line 15">
            <a:extLst>
              <a:ext uri="{FF2B5EF4-FFF2-40B4-BE49-F238E27FC236}">
                <a16:creationId xmlns:a16="http://schemas.microsoft.com/office/drawing/2014/main" id="{03C6887C-0D28-4BAE-877D-214322A15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95300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17" name="Line 16">
            <a:extLst>
              <a:ext uri="{FF2B5EF4-FFF2-40B4-BE49-F238E27FC236}">
                <a16:creationId xmlns:a16="http://schemas.microsoft.com/office/drawing/2014/main" id="{EAF10729-BAF1-4264-A0AA-74678B06C6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4958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18" name="Line 17">
            <a:extLst>
              <a:ext uri="{FF2B5EF4-FFF2-40B4-BE49-F238E27FC236}">
                <a16:creationId xmlns:a16="http://schemas.microsoft.com/office/drawing/2014/main" id="{07C3C6CD-8120-40F2-9D02-C2A2FB3A4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0292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19" name="Line 18">
            <a:extLst>
              <a:ext uri="{FF2B5EF4-FFF2-40B4-BE49-F238E27FC236}">
                <a16:creationId xmlns:a16="http://schemas.microsoft.com/office/drawing/2014/main" id="{7D382CBF-BE15-403E-A4BC-785AC84F3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41910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20" name="Text Box 19">
            <a:extLst>
              <a:ext uri="{FF2B5EF4-FFF2-40B4-BE49-F238E27FC236}">
                <a16:creationId xmlns:a16="http://schemas.microsoft.com/office/drawing/2014/main" id="{FF94885F-61C3-4AA5-8E3E-7E84F7F31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4800600"/>
            <a:ext cx="3556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6821" name="Line 20">
            <a:extLst>
              <a:ext uri="{FF2B5EF4-FFF2-40B4-BE49-F238E27FC236}">
                <a16:creationId xmlns:a16="http://schemas.microsoft.com/office/drawing/2014/main" id="{C324B0C4-9B66-42C3-9C5A-2485C5D09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495800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22" name="Text Box 21">
            <a:extLst>
              <a:ext uri="{FF2B5EF4-FFF2-40B4-BE49-F238E27FC236}">
                <a16:creationId xmlns:a16="http://schemas.microsoft.com/office/drawing/2014/main" id="{DC87A33B-8A10-4EC5-813E-DA12CAF82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5334000"/>
            <a:ext cx="3556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6823" name="Line 22">
            <a:extLst>
              <a:ext uri="{FF2B5EF4-FFF2-40B4-BE49-F238E27FC236}">
                <a16:creationId xmlns:a16="http://schemas.microsoft.com/office/drawing/2014/main" id="{6DCECF96-BD1F-499F-A052-820796C41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029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24" name="Line 23">
            <a:extLst>
              <a:ext uri="{FF2B5EF4-FFF2-40B4-BE49-F238E27FC236}">
                <a16:creationId xmlns:a16="http://schemas.microsoft.com/office/drawing/2014/main" id="{F8069A3B-C66A-4EFD-99F2-2C25860F7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029200"/>
            <a:ext cx="609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25" name="Text Box 24">
            <a:extLst>
              <a:ext uri="{FF2B5EF4-FFF2-40B4-BE49-F238E27FC236}">
                <a16:creationId xmlns:a16="http://schemas.microsoft.com/office/drawing/2014/main" id="{6F451AF2-54C9-4A56-AB06-B13CC3E22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5257800"/>
            <a:ext cx="423863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6826" name="Text Box 25">
            <a:extLst>
              <a:ext uri="{FF2B5EF4-FFF2-40B4-BE49-F238E27FC236}">
                <a16:creationId xmlns:a16="http://schemas.microsoft.com/office/drawing/2014/main" id="{C17418C4-78A3-4A9D-B131-6565A0FCF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5" y="5867400"/>
            <a:ext cx="406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6827" name="Text Box 26">
            <a:extLst>
              <a:ext uri="{FF2B5EF4-FFF2-40B4-BE49-F238E27FC236}">
                <a16:creationId xmlns:a16="http://schemas.microsoft.com/office/drawing/2014/main" id="{01260E6D-FFEC-4074-8C63-F1E98B323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5867400"/>
            <a:ext cx="406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6828" name="Line 27">
            <a:extLst>
              <a:ext uri="{FF2B5EF4-FFF2-40B4-BE49-F238E27FC236}">
                <a16:creationId xmlns:a16="http://schemas.microsoft.com/office/drawing/2014/main" id="{CDB95666-2F43-4BA0-B8D0-E324E03D2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562600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29" name="Line 28">
            <a:extLst>
              <a:ext uri="{FF2B5EF4-FFF2-40B4-BE49-F238E27FC236}">
                <a16:creationId xmlns:a16="http://schemas.microsoft.com/office/drawing/2014/main" id="{99AB7269-2519-4B45-A6F4-8611A5DDD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5626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30" name="Text Box 29">
            <a:extLst>
              <a:ext uri="{FF2B5EF4-FFF2-40B4-BE49-F238E27FC236}">
                <a16:creationId xmlns:a16="http://schemas.microsoft.com/office/drawing/2014/main" id="{7E8BA1B8-4EF3-4065-887C-B718F0E3D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4267200"/>
            <a:ext cx="406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6831" name="Line 30">
            <a:extLst>
              <a:ext uri="{FF2B5EF4-FFF2-40B4-BE49-F238E27FC236}">
                <a16:creationId xmlns:a16="http://schemas.microsoft.com/office/drawing/2014/main" id="{43569087-A467-4BFB-AB19-2317D49F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910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32" name="Text Box 31">
            <a:extLst>
              <a:ext uri="{FF2B5EF4-FFF2-40B4-BE49-F238E27FC236}">
                <a16:creationId xmlns:a16="http://schemas.microsoft.com/office/drawing/2014/main" id="{D0AE907A-B882-442C-9D76-3E866B54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3810000"/>
            <a:ext cx="322263" cy="538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6833" name="Text Box 32">
            <a:extLst>
              <a:ext uri="{FF2B5EF4-FFF2-40B4-BE49-F238E27FC236}">
                <a16:creationId xmlns:a16="http://schemas.microsoft.com/office/drawing/2014/main" id="{5458D65D-6A0E-4E12-B4F3-461A9051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4419600"/>
            <a:ext cx="3746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6834" name="Text Box 33">
            <a:extLst>
              <a:ext uri="{FF2B5EF4-FFF2-40B4-BE49-F238E27FC236}">
                <a16:creationId xmlns:a16="http://schemas.microsoft.com/office/drawing/2014/main" id="{D6E095EC-F201-4A13-87AB-A4001EF93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4953000"/>
            <a:ext cx="3746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6835" name="Text Box 34">
            <a:extLst>
              <a:ext uri="{FF2B5EF4-FFF2-40B4-BE49-F238E27FC236}">
                <a16:creationId xmlns:a16="http://schemas.microsoft.com/office/drawing/2014/main" id="{8961CB80-81C5-49F2-82A3-BD4D3E6E8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5638800"/>
            <a:ext cx="423862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76836" name="Line 35">
            <a:extLst>
              <a:ext uri="{FF2B5EF4-FFF2-40B4-BE49-F238E27FC236}">
                <a16:creationId xmlns:a16="http://schemas.microsoft.com/office/drawing/2014/main" id="{5A3A2746-5BC7-4B2D-AE1F-982119395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7244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37" name="Line 36">
            <a:extLst>
              <a:ext uri="{FF2B5EF4-FFF2-40B4-BE49-F238E27FC236}">
                <a16:creationId xmlns:a16="http://schemas.microsoft.com/office/drawing/2014/main" id="{08D8A305-64C8-4ECD-AFB2-16E16CD0D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257800"/>
            <a:ext cx="381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38" name="Text Box 37">
            <a:extLst>
              <a:ext uri="{FF2B5EF4-FFF2-40B4-BE49-F238E27FC236}">
                <a16:creationId xmlns:a16="http://schemas.microsoft.com/office/drawing/2014/main" id="{F2AA78DF-E62C-4D2F-A04C-D81965A9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5181600"/>
            <a:ext cx="3556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6839" name="Text Box 38">
            <a:extLst>
              <a:ext uri="{FF2B5EF4-FFF2-40B4-BE49-F238E27FC236}">
                <a16:creationId xmlns:a16="http://schemas.microsoft.com/office/drawing/2014/main" id="{2586D498-310F-46B9-9526-8ADF9321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5" y="5715000"/>
            <a:ext cx="406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6840" name="Text Box 39">
            <a:extLst>
              <a:ext uri="{FF2B5EF4-FFF2-40B4-BE49-F238E27FC236}">
                <a16:creationId xmlns:a16="http://schemas.microsoft.com/office/drawing/2014/main" id="{25D70D06-F7C7-446D-B074-C3563756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5715000"/>
            <a:ext cx="4064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6841" name="Line 40">
            <a:extLst>
              <a:ext uri="{FF2B5EF4-FFF2-40B4-BE49-F238E27FC236}">
                <a16:creationId xmlns:a16="http://schemas.microsoft.com/office/drawing/2014/main" id="{DDB9456F-D1BA-45AB-BA10-E6B9F3D6F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4102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42" name="Line 41">
            <a:extLst>
              <a:ext uri="{FF2B5EF4-FFF2-40B4-BE49-F238E27FC236}">
                <a16:creationId xmlns:a16="http://schemas.microsoft.com/office/drawing/2014/main" id="{A06B9261-565C-45E7-ACCB-D508A7473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257800"/>
            <a:ext cx="533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43" name="Text Box 42">
            <a:extLst>
              <a:ext uri="{FF2B5EF4-FFF2-40B4-BE49-F238E27FC236}">
                <a16:creationId xmlns:a16="http://schemas.microsoft.com/office/drawing/2014/main" id="{CFA8BFAD-B18B-465E-8E9F-FA26F0E3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5" y="4724400"/>
            <a:ext cx="3556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6844" name="Line 43">
            <a:extLst>
              <a:ext uri="{FF2B5EF4-FFF2-40B4-BE49-F238E27FC236}">
                <a16:creationId xmlns:a16="http://schemas.microsoft.com/office/drawing/2014/main" id="{6820997B-FE30-4499-BE8D-8D225504C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7244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45" name="Line 44">
            <a:extLst>
              <a:ext uri="{FF2B5EF4-FFF2-40B4-BE49-F238E27FC236}">
                <a16:creationId xmlns:a16="http://schemas.microsoft.com/office/drawing/2014/main" id="{9E821698-A171-49C4-9F8F-E8F1758EE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9530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46" name="Line 45">
            <a:extLst>
              <a:ext uri="{FF2B5EF4-FFF2-40B4-BE49-F238E27FC236}">
                <a16:creationId xmlns:a16="http://schemas.microsoft.com/office/drawing/2014/main" id="{DF2E4651-EDCB-4726-BF11-1FBE6C2CA3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953000"/>
            <a:ext cx="13716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47" name="Line 46">
            <a:extLst>
              <a:ext uri="{FF2B5EF4-FFF2-40B4-BE49-F238E27FC236}">
                <a16:creationId xmlns:a16="http://schemas.microsoft.com/office/drawing/2014/main" id="{8244E390-B9FC-4602-AADB-6F7FF9AB8F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910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48" name="Line 47">
            <a:extLst>
              <a:ext uri="{FF2B5EF4-FFF2-40B4-BE49-F238E27FC236}">
                <a16:creationId xmlns:a16="http://schemas.microsoft.com/office/drawing/2014/main" id="{1EE077B6-6937-4DA1-A4A5-9E6048FB1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191000"/>
            <a:ext cx="76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6849" name="Line 48">
            <a:extLst>
              <a:ext uri="{FF2B5EF4-FFF2-40B4-BE49-F238E27FC236}">
                <a16:creationId xmlns:a16="http://schemas.microsoft.com/office/drawing/2014/main" id="{A89EB609-6D03-4D8D-880F-302776015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410200"/>
            <a:ext cx="1371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418E10B-B9C6-45F5-8225-85AEAAE0E9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6851" name="雲朵形圖說文字 2">
            <a:extLst>
              <a:ext uri="{FF2B5EF4-FFF2-40B4-BE49-F238E27FC236}">
                <a16:creationId xmlns:a16="http://schemas.microsoft.com/office/drawing/2014/main" id="{97AC1ECB-E2DF-474C-88C9-EBB6073A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493963"/>
            <a:ext cx="2159000" cy="2209800"/>
          </a:xfrm>
          <a:prstGeom prst="cloudCallout">
            <a:avLst>
              <a:gd name="adj1" fmla="val -97662"/>
              <a:gd name="adj2" fmla="val -157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How do we know B*C can be shared ? </a:t>
            </a:r>
            <a:endParaRPr lang="zh-TW" altLang="en-US" sz="20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B6D9AA1-965A-42B0-837D-DC1735203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7F3F6E3-931E-439A-9831-1ADD6A959FEF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67</a:t>
            </a:fld>
            <a:endParaRPr lang="en-US" altLang="en-US" sz="1200"/>
          </a:p>
        </p:txBody>
      </p:sp>
      <p:sp>
        <p:nvSpPr>
          <p:cNvPr id="684034" name="Rectangle 2">
            <a:extLst>
              <a:ext uri="{FF2B5EF4-FFF2-40B4-BE49-F238E27FC236}">
                <a16:creationId xmlns:a16="http://schemas.microsoft.com/office/drawing/2014/main" id="{C5026122-B074-4AA0-8135-01790C703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FFFF00"/>
                </a:solidFill>
              </a:rPr>
              <a:t>Value Numbering</a:t>
            </a:r>
          </a:p>
        </p:txBody>
      </p:sp>
      <p:sp>
        <p:nvSpPr>
          <p:cNvPr id="684035" name="Rectangle 3">
            <a:extLst>
              <a:ext uri="{FF2B5EF4-FFF2-40B4-BE49-F238E27FC236}">
                <a16:creationId xmlns:a16="http://schemas.microsoft.com/office/drawing/2014/main" id="{4FF9157A-78C0-4A27-9818-48D1E55E4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38" y="1219200"/>
            <a:ext cx="8234362" cy="5638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Suppose each node is stored in an array, and is referenced by its index (called value number).</a:t>
            </a:r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/>
              <a:t>The signature of an operator node be a triple &lt;</a:t>
            </a:r>
            <a:r>
              <a:rPr lang="en-US" altLang="en-US" sz="2800" i="1" dirty="0" err="1"/>
              <a:t>op,l,r</a:t>
            </a:r>
            <a:r>
              <a:rPr lang="en-US" altLang="en-US" sz="2800" dirty="0"/>
              <a:t>&gt; consisting of its label </a:t>
            </a:r>
            <a:r>
              <a:rPr lang="en-US" altLang="en-US" sz="2800" i="1" dirty="0"/>
              <a:t>op</a:t>
            </a:r>
            <a:r>
              <a:rPr lang="en-US" altLang="en-US" sz="2800" dirty="0"/>
              <a:t>, left child </a:t>
            </a:r>
            <a:r>
              <a:rPr lang="en-US" altLang="en-US" sz="2800" i="1" dirty="0"/>
              <a:t>l</a:t>
            </a:r>
            <a:r>
              <a:rPr lang="en-US" altLang="en-US" sz="2800" dirty="0"/>
              <a:t>, and right child,</a:t>
            </a:r>
            <a:r>
              <a:rPr lang="en-US" altLang="en-US" sz="2800" i="1" dirty="0"/>
              <a:t> r</a:t>
            </a:r>
            <a:r>
              <a:rPr lang="en-US" altLang="en-US" sz="2800" dirty="0"/>
              <a:t>. </a:t>
            </a:r>
          </a:p>
          <a:p>
            <a:pPr>
              <a:defRPr/>
            </a:pPr>
            <a:r>
              <a:rPr lang="en-US" altLang="en-US" sz="2800" dirty="0"/>
              <a:t>Search the array for a node </a:t>
            </a:r>
            <a:r>
              <a:rPr lang="en-US" altLang="en-US" sz="2800" i="1" dirty="0"/>
              <a:t>m</a:t>
            </a:r>
            <a:r>
              <a:rPr lang="en-US" altLang="en-US" sz="2800" dirty="0"/>
              <a:t> with &lt;</a:t>
            </a:r>
            <a:r>
              <a:rPr lang="en-US" altLang="en-US" sz="2800" i="1" dirty="0" err="1"/>
              <a:t>op,l,r</a:t>
            </a:r>
            <a:r>
              <a:rPr lang="en-US" altLang="en-US" sz="2800" dirty="0"/>
              <a:t>&gt;, if found, return </a:t>
            </a:r>
            <a:r>
              <a:rPr lang="en-US" altLang="en-US" sz="2800" i="1" dirty="0"/>
              <a:t>m</a:t>
            </a:r>
            <a:r>
              <a:rPr lang="en-US" altLang="en-US" sz="2800" dirty="0"/>
              <a:t>, else create a new node.</a:t>
            </a:r>
          </a:p>
          <a:p>
            <a:pPr>
              <a:defRPr/>
            </a:pPr>
            <a:endParaRPr lang="en-US" altLang="en-US" sz="2800" dirty="0"/>
          </a:p>
        </p:txBody>
      </p:sp>
      <p:graphicFrame>
        <p:nvGraphicFramePr>
          <p:cNvPr id="684036" name="Group 4">
            <a:extLst>
              <a:ext uri="{FF2B5EF4-FFF2-40B4-BE49-F238E27FC236}">
                <a16:creationId xmlns:a16="http://schemas.microsoft.com/office/drawing/2014/main" id="{4F22EEEE-DD4A-4F50-8586-D022B723F6B4}"/>
              </a:ext>
            </a:extLst>
          </p:cNvPr>
          <p:cNvGraphicFramePr>
            <a:graphicFrameLocks noGrp="1"/>
          </p:cNvGraphicFramePr>
          <p:nvPr/>
        </p:nvGraphicFramePr>
        <p:xfrm>
          <a:off x="3733800" y="2209800"/>
          <a:ext cx="3352800" cy="1984375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Pointer to symtab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:=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52" name="Text Box 27">
            <a:extLst>
              <a:ext uri="{FF2B5EF4-FFF2-40B4-BE49-F238E27FC236}">
                <a16:creationId xmlns:a16="http://schemas.microsoft.com/office/drawing/2014/main" id="{5F6B1771-9F2C-4311-B13D-82DDF0229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86000"/>
            <a:ext cx="336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7853" name="Text Box 28">
            <a:extLst>
              <a:ext uri="{FF2B5EF4-FFF2-40B4-BE49-F238E27FC236}">
                <a16:creationId xmlns:a16="http://schemas.microsoft.com/office/drawing/2014/main" id="{5B67B998-485C-432C-A2EE-EC01ECC53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71800"/>
            <a:ext cx="1271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 := I+10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290CD2D-8DCB-4209-9B06-EFD5A52113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67E4130-5643-46EB-9135-B6D8EC95E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BC39BBA-0EB4-4C22-AE6B-2E3C58D6E41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68</a:t>
            </a:fld>
            <a:endParaRPr lang="en-US" altLang="en-US" sz="1200"/>
          </a:p>
        </p:txBody>
      </p:sp>
      <p:sp>
        <p:nvSpPr>
          <p:cNvPr id="685058" name="Rectangle 2">
            <a:extLst>
              <a:ext uri="{FF2B5EF4-FFF2-40B4-BE49-F238E27FC236}">
                <a16:creationId xmlns:a16="http://schemas.microsoft.com/office/drawing/2014/main" id="{07840BDA-59E0-42C9-A2F8-1039095D2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Value Numbering</a:t>
            </a:r>
          </a:p>
        </p:txBody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7DBDAE04-8A8A-4E10-80D6-C00E925D7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An efficient way to search for &lt;</a:t>
            </a:r>
            <a:r>
              <a:rPr lang="en-US" sz="2800" dirty="0" err="1"/>
              <a:t>op,l,r</a:t>
            </a:r>
            <a:r>
              <a:rPr lang="en-US" sz="2800" dirty="0"/>
              <a:t>&gt; is to use hashing. </a:t>
            </a:r>
          </a:p>
          <a:p>
            <a:pPr>
              <a:defRPr/>
            </a:pPr>
            <a:r>
              <a:rPr lang="en-US" sz="2800" dirty="0"/>
              <a:t>All nodes are kept in k lists, called buckets. </a:t>
            </a:r>
          </a:p>
          <a:p>
            <a:pPr>
              <a:defRPr/>
            </a:pPr>
            <a:r>
              <a:rPr lang="en-US" sz="2800" dirty="0"/>
              <a:t>A hash function computes the number of bucket from the signature &lt;</a:t>
            </a:r>
            <a:r>
              <a:rPr lang="en-US" sz="2800" dirty="0" err="1"/>
              <a:t>op,l,r</a:t>
            </a:r>
            <a:r>
              <a:rPr lang="en-US" sz="2800" dirty="0"/>
              <a:t>&gt;. </a:t>
            </a:r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179DA316-E748-4DC3-874F-5384CD628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43400"/>
            <a:ext cx="914400" cy="1905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8854" name="Line 5">
            <a:extLst>
              <a:ext uri="{FF2B5EF4-FFF2-40B4-BE49-F238E27FC236}">
                <a16:creationId xmlns:a16="http://schemas.microsoft.com/office/drawing/2014/main" id="{5725D5BA-DE9E-429F-A8C5-9918B6C45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2578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8855" name="Line 6">
            <a:extLst>
              <a:ext uri="{FF2B5EF4-FFF2-40B4-BE49-F238E27FC236}">
                <a16:creationId xmlns:a16="http://schemas.microsoft.com/office/drawing/2014/main" id="{9F569C4F-1286-4CC1-8CCA-279E67F13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768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8856" name="Line 7">
            <a:extLst>
              <a:ext uri="{FF2B5EF4-FFF2-40B4-BE49-F238E27FC236}">
                <a16:creationId xmlns:a16="http://schemas.microsoft.com/office/drawing/2014/main" id="{6BA47DFF-DAAB-4C0C-A562-7A9C643E2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150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8857" name="Rectangle 8">
            <a:extLst>
              <a:ext uri="{FF2B5EF4-FFF2-40B4-BE49-F238E27FC236}">
                <a16:creationId xmlns:a16="http://schemas.microsoft.com/office/drawing/2014/main" id="{1A955AA0-4289-4167-B403-9DA128A7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76800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8858" name="Line 9">
            <a:extLst>
              <a:ext uri="{FF2B5EF4-FFF2-40B4-BE49-F238E27FC236}">
                <a16:creationId xmlns:a16="http://schemas.microsoft.com/office/drawing/2014/main" id="{EFA5667D-BAA5-40E6-8474-D839223E3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768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8859" name="Line 10">
            <a:extLst>
              <a:ext uri="{FF2B5EF4-FFF2-40B4-BE49-F238E27FC236}">
                <a16:creationId xmlns:a16="http://schemas.microsoft.com/office/drawing/2014/main" id="{6C4728B2-FCE2-404B-A5DF-7C6084B28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105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8860" name="Rectangle 11">
            <a:extLst>
              <a:ext uri="{FF2B5EF4-FFF2-40B4-BE49-F238E27FC236}">
                <a16:creationId xmlns:a16="http://schemas.microsoft.com/office/drawing/2014/main" id="{23BB7C4E-7358-44CD-ABBD-D3CA6F8F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76800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8861" name="Line 12">
            <a:extLst>
              <a:ext uri="{FF2B5EF4-FFF2-40B4-BE49-F238E27FC236}">
                <a16:creationId xmlns:a16="http://schemas.microsoft.com/office/drawing/2014/main" id="{AE6E0075-1702-432F-91A1-5E0D0C6CD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8768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8862" name="Line 13">
            <a:extLst>
              <a:ext uri="{FF2B5EF4-FFF2-40B4-BE49-F238E27FC236}">
                <a16:creationId xmlns:a16="http://schemas.microsoft.com/office/drawing/2014/main" id="{AB9CAE91-5E17-45F7-9BB2-050788758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105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8863" name="Rectangle 14">
            <a:extLst>
              <a:ext uri="{FF2B5EF4-FFF2-40B4-BE49-F238E27FC236}">
                <a16:creationId xmlns:a16="http://schemas.microsoft.com/office/drawing/2014/main" id="{5EF0E50A-7372-43AE-87A7-2BD90C64F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914400" cy="381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8864" name="Line 15">
            <a:extLst>
              <a:ext uri="{FF2B5EF4-FFF2-40B4-BE49-F238E27FC236}">
                <a16:creationId xmlns:a16="http://schemas.microsoft.com/office/drawing/2014/main" id="{ED83EE43-C3B9-41A8-8277-D188FAABA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7912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8865" name="Line 16">
            <a:extLst>
              <a:ext uri="{FF2B5EF4-FFF2-40B4-BE49-F238E27FC236}">
                <a16:creationId xmlns:a16="http://schemas.microsoft.com/office/drawing/2014/main" id="{84B8F834-7624-40E1-BE06-DC82E5F09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019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0E1446-4350-4813-9907-2F9B3F2A2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82CE12-ECFF-4C18-89F6-92E860F7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2F195CC-8B01-4AE4-8B7C-339156AEF54E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69</a:t>
            </a:fld>
            <a:endParaRPr lang="en-US" altLang="en-US" sz="1200"/>
          </a:p>
        </p:txBody>
      </p:sp>
      <p:sp>
        <p:nvSpPr>
          <p:cNvPr id="686082" name="Rectangle 2">
            <a:extLst>
              <a:ext uri="{FF2B5EF4-FFF2-40B4-BE49-F238E27FC236}">
                <a16:creationId xmlns:a16="http://schemas.microsoft.com/office/drawing/2014/main" id="{016A910D-D87A-490B-8E63-48FDF42BF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</a:t>
            </a:r>
          </a:p>
        </p:txBody>
      </p:sp>
      <p:sp>
        <p:nvSpPr>
          <p:cNvPr id="686083" name="Rectangle 3">
            <a:extLst>
              <a:ext uri="{FF2B5EF4-FFF2-40B4-BE49-F238E27FC236}">
                <a16:creationId xmlns:a16="http://schemas.microsoft.com/office/drawing/2014/main" id="{EA8606FE-788E-4F3B-9886-D8FB12E1C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(A+B*C) – D *(A+B*C)</a:t>
            </a:r>
          </a:p>
          <a:p>
            <a:pPr>
              <a:defRPr/>
            </a:pPr>
            <a:r>
              <a:rPr lang="en-US" sz="2400" dirty="0"/>
              <a:t>Assume A,B,C are stored</a:t>
            </a:r>
          </a:p>
          <a:p>
            <a:pPr>
              <a:buFontTx/>
              <a:buNone/>
              <a:defRPr/>
            </a:pPr>
            <a:r>
              <a:rPr lang="en-US" sz="2400" dirty="0"/>
              <a:t>	in entry 4,5,6. </a:t>
            </a:r>
          </a:p>
          <a:p>
            <a:pPr>
              <a:buFontTx/>
              <a:buNone/>
              <a:defRPr/>
            </a:pPr>
            <a:r>
              <a:rPr lang="en-US" sz="2400" dirty="0"/>
              <a:t>	B*C is stored in entry 15</a:t>
            </a:r>
          </a:p>
          <a:p>
            <a:pPr>
              <a:buFontTx/>
              <a:buNone/>
              <a:defRPr/>
            </a:pPr>
            <a:r>
              <a:rPr lang="en-US" sz="2400" dirty="0"/>
              <a:t>	A+B*C in entry 16</a:t>
            </a:r>
          </a:p>
          <a:p>
            <a:pPr>
              <a:buFontTx/>
              <a:buNone/>
              <a:defRPr/>
            </a:pPr>
            <a:r>
              <a:rPr lang="en-US" sz="2400" dirty="0"/>
              <a:t>	when the 2</a:t>
            </a:r>
            <a:r>
              <a:rPr lang="en-US" sz="2400" baseline="30000" dirty="0"/>
              <a:t>nd</a:t>
            </a:r>
            <a:r>
              <a:rPr lang="en-US" sz="2400" dirty="0"/>
              <a:t> A+B*C</a:t>
            </a:r>
          </a:p>
          <a:p>
            <a:pPr>
              <a:buFontTx/>
              <a:buNone/>
              <a:defRPr/>
            </a:pPr>
            <a:r>
              <a:rPr lang="en-US" sz="2400" dirty="0"/>
              <a:t>	is processed, we will </a:t>
            </a:r>
          </a:p>
          <a:p>
            <a:pPr>
              <a:buFontTx/>
              <a:buNone/>
              <a:defRPr/>
            </a:pPr>
            <a:r>
              <a:rPr lang="en-US" sz="2400" dirty="0"/>
              <a:t>	search for &lt;*,5,6&gt; first,</a:t>
            </a:r>
          </a:p>
          <a:p>
            <a:pPr>
              <a:buFontTx/>
              <a:buNone/>
              <a:defRPr/>
            </a:pPr>
            <a:r>
              <a:rPr lang="en-US" sz="2400" dirty="0"/>
              <a:t>	then &lt;+,4,15&gt;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1A6F1D72-32F9-42BC-8059-BC7FA658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914400" cy="3200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648F5E02-EA93-482C-8BAC-4BD42E1F1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419600"/>
            <a:ext cx="9144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9879" name="Line 6">
            <a:extLst>
              <a:ext uri="{FF2B5EF4-FFF2-40B4-BE49-F238E27FC236}">
                <a16:creationId xmlns:a16="http://schemas.microsoft.com/office/drawing/2014/main" id="{86DB3C40-6425-45A7-A7A6-B2FF6EC7B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6576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9880" name="Line 7">
            <a:extLst>
              <a:ext uri="{FF2B5EF4-FFF2-40B4-BE49-F238E27FC236}">
                <a16:creationId xmlns:a16="http://schemas.microsoft.com/office/drawing/2014/main" id="{C7135A0D-69AF-4319-873A-8AD41B47B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2578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9881" name="Rectangle 8">
            <a:extLst>
              <a:ext uri="{FF2B5EF4-FFF2-40B4-BE49-F238E27FC236}">
                <a16:creationId xmlns:a16="http://schemas.microsoft.com/office/drawing/2014/main" id="{A11302D7-0971-4B4E-A57D-AEDB7162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95600"/>
            <a:ext cx="16764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15    &lt;*,5,6&gt;</a:t>
            </a:r>
          </a:p>
        </p:txBody>
      </p:sp>
      <p:sp>
        <p:nvSpPr>
          <p:cNvPr id="79882" name="Line 9">
            <a:extLst>
              <a:ext uri="{FF2B5EF4-FFF2-40B4-BE49-F238E27FC236}">
                <a16:creationId xmlns:a16="http://schemas.microsoft.com/office/drawing/2014/main" id="{7F6556E1-B1DF-48F6-894D-C7B6C288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76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9883" name="Rectangle 10">
            <a:extLst>
              <a:ext uri="{FF2B5EF4-FFF2-40B4-BE49-F238E27FC236}">
                <a16:creationId xmlns:a16="http://schemas.microsoft.com/office/drawing/2014/main" id="{109D560B-FD5E-4B94-A8FE-6B0B878F5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34000"/>
            <a:ext cx="16764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16   &lt;+,4,15&gt;</a:t>
            </a:r>
          </a:p>
        </p:txBody>
      </p:sp>
      <p:sp>
        <p:nvSpPr>
          <p:cNvPr id="79884" name="Line 11">
            <a:extLst>
              <a:ext uri="{FF2B5EF4-FFF2-40B4-BE49-F238E27FC236}">
                <a16:creationId xmlns:a16="http://schemas.microsoft.com/office/drawing/2014/main" id="{51DF6100-A7C2-4256-94B7-40494ADE6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BA6CD74A-8AB4-47BC-95BF-D92CA8455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451-3FC0-43F7-AA53-5DF329D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A Symbol Table Interface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76E7-A657-40D6-8429-C55EDD6C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OpenScope</a:t>
            </a:r>
            <a:r>
              <a:rPr lang="en-US" altLang="zh-TW" sz="2800" dirty="0">
                <a:ea typeface="新細明體" panose="02020500000000000000" pitchFamily="18" charset="-120"/>
              </a:rPr>
              <a:t>()</a:t>
            </a:r>
          </a:p>
          <a:p>
            <a:pPr lvl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Open a new scope</a:t>
            </a:r>
          </a:p>
          <a:p>
            <a:pPr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CloseScope</a:t>
            </a:r>
            <a:r>
              <a:rPr lang="en-US" altLang="zh-TW" sz="2800" dirty="0">
                <a:ea typeface="新細明體" panose="02020500000000000000" pitchFamily="18" charset="-120"/>
              </a:rPr>
              <a:t>()</a:t>
            </a:r>
          </a:p>
          <a:p>
            <a:pPr lvl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Close the current scope, and revert to a previous scope</a:t>
            </a:r>
          </a:p>
          <a:p>
            <a:pPr>
              <a:defRPr/>
            </a:pPr>
            <a:r>
              <a:rPr lang="en-US" altLang="zh-TW" sz="28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EnterSymbol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(name, type)</a:t>
            </a:r>
          </a:p>
          <a:p>
            <a:pPr lvl="1"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Enter the newly declared name into the symbol table for the current scope with the type info.</a:t>
            </a:r>
          </a:p>
          <a:p>
            <a:pPr>
              <a:defRPr/>
            </a:pPr>
            <a:r>
              <a:rPr lang="en-US" altLang="zh-TW" sz="28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RetriveSymbol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(name)</a:t>
            </a:r>
          </a:p>
          <a:p>
            <a:pPr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DeclaredLocally</a:t>
            </a:r>
            <a:r>
              <a:rPr lang="en-US" altLang="zh-TW" sz="2800" dirty="0">
                <a:ea typeface="新細明體" panose="02020500000000000000" pitchFamily="18" charset="-120"/>
              </a:rPr>
              <a:t>(name), check declaration</a:t>
            </a:r>
            <a:endParaRPr lang="zh-TW" altLang="en-US" sz="2800" dirty="0">
              <a:ea typeface="新細明體" panose="02020500000000000000" pitchFamily="18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72D38A-14B3-488D-B2E7-C91A477AE1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191153-9865-4E8B-87D2-C8AF3DB97E81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FB69CBA-4C0A-4003-AF36-20997841AAB2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8EA4-FC4E-4EB0-BBF9-5E5F6DB0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ea typeface="新細明體" panose="02020500000000000000" pitchFamily="18" charset="-120"/>
              </a:rPr>
              <a:t>Block Structured Languages and Scopes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EBCC-C6AD-4836-B908-CDE4B6EC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Visibility rules</a:t>
            </a:r>
          </a:p>
          <a:p>
            <a:pPr lvl="1">
              <a:defRPr/>
            </a:pPr>
            <a:r>
              <a:rPr lang="en-US" altLang="zh-TW" dirty="0"/>
              <a:t> At any point in the text of a program, the accessible names are those that are declared in the </a:t>
            </a:r>
            <a:r>
              <a:rPr lang="en-US" altLang="zh-TW" i="1" dirty="0">
                <a:solidFill>
                  <a:srgbClr val="FFFF00"/>
                </a:solidFill>
              </a:rPr>
              <a:t>current scope </a:t>
            </a:r>
            <a:r>
              <a:rPr lang="en-US" altLang="zh-TW" dirty="0"/>
              <a:t>and in all other </a:t>
            </a:r>
            <a:r>
              <a:rPr lang="en-US" altLang="zh-TW" i="1" dirty="0">
                <a:solidFill>
                  <a:srgbClr val="FFFF00"/>
                </a:solidFill>
              </a:rPr>
              <a:t>open scopes</a:t>
            </a:r>
            <a:r>
              <a:rPr lang="en-US" altLang="zh-TW" dirty="0"/>
              <a:t>.</a:t>
            </a:r>
          </a:p>
          <a:p>
            <a:pPr lvl="1">
              <a:defRPr/>
            </a:pPr>
            <a:r>
              <a:rPr lang="en-US" altLang="zh-TW" dirty="0"/>
              <a:t>If a name is declared in more than one open scope, then a reference to the name is resolved to the innermost declaration.</a:t>
            </a:r>
          </a:p>
          <a:p>
            <a:pPr lvl="1">
              <a:defRPr/>
            </a:pPr>
            <a:r>
              <a:rPr lang="en-US" altLang="zh-TW" i="1" dirty="0">
                <a:solidFill>
                  <a:srgbClr val="FFFF00"/>
                </a:solidFill>
              </a:rPr>
              <a:t>New declarations </a:t>
            </a:r>
            <a:r>
              <a:rPr lang="en-US" altLang="zh-TW" dirty="0"/>
              <a:t>can be made only in the current scope.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35B1A4-B204-4F26-8899-C19B82AC37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262B7D-DA61-430C-9E20-4ADAE9AD3D72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B02EFD4-2B79-4E3C-9A51-1FE3C75334D1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B5D208E-9389-4195-8841-9C414E28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0A5925E1-E222-450D-B98D-2841A16A9030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TW" sz="1200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ACF843E4-262E-4B1E-AD33-A4A466EF0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Scope Rules Example</a:t>
            </a: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68F598A1-50EC-43C5-AC18-E88610148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F0536204-8C9D-470C-8BCE-57237E468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057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9BF2C412-5A09-4EDC-A4B9-82C0E3FC9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38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72F3F81C-CA88-4F98-8156-734E13BFE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752600"/>
            <a:ext cx="4175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C31A6F70-655B-457D-BCD5-F98B816F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209800"/>
            <a:ext cx="4000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C13A09F6-4219-42C8-9657-4EF866255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4384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C2D36B19-71FB-4E0B-B339-5A1889B41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A4E3C422-1C1F-4ABD-90B9-762EBE991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A5FB8CF0-D60B-4D33-BDFE-28091DDE7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0B387176-B833-438F-A8E6-A9788003C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7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4319C012-A2CE-4CB2-B5B6-4DADC06D3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43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841EEB1D-17B2-4D6B-8971-C3042062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329F8E53-56F2-4FC6-BA02-208291168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7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B25BFD1E-5845-4490-816A-12F09A375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19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2A69FA0A-8191-4778-B577-BAA71E3A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2819400"/>
            <a:ext cx="40005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90A1FFBC-6F0E-4A56-9BC8-3C56FED7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3733800"/>
            <a:ext cx="41751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D20953AF-801D-47D7-A8AC-1AC61CA36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205227AA-FA19-4FA4-B756-84819486C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6AC867C5-71FA-4174-9016-1E35E539F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102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83DAEAFB-AAD4-4DC1-AFBA-9BF4C2F5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3" y="4800600"/>
            <a:ext cx="3825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3C43761A-C06B-40E5-B399-2B768D6C7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657600"/>
            <a:ext cx="1897063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Current scope</a:t>
            </a: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0502FDA3-464A-4EAF-8FC4-866637955D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9624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A27CB89F-A88C-440F-ACA5-5060E5843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812925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i="1">
                <a:solidFill>
                  <a:srgbClr val="FFFF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Closed</a:t>
            </a: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 scope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894B62ED-A15D-49C8-AA69-CE7DEBE5A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0"/>
            <a:ext cx="1627188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Open scope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264D8622-C142-47E4-A085-9BFC60A5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752600"/>
            <a:ext cx="1627188" cy="4699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Open scope</a:t>
            </a:r>
          </a:p>
        </p:txBody>
      </p:sp>
      <p:sp>
        <p:nvSpPr>
          <p:cNvPr id="19485" name="Line 29">
            <a:extLst>
              <a:ext uri="{FF2B5EF4-FFF2-40B4-BE49-F238E27FC236}">
                <a16:creationId xmlns:a16="http://schemas.microsoft.com/office/drawing/2014/main" id="{C9CC64A8-B177-4D46-A675-F28EEDD44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981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86" name="Line 30">
            <a:extLst>
              <a:ext uri="{FF2B5EF4-FFF2-40B4-BE49-F238E27FC236}">
                <a16:creationId xmlns:a16="http://schemas.microsoft.com/office/drawing/2014/main" id="{B80E4939-01DF-48D3-933F-C7F3721E88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5146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87" name="Line 31">
            <a:extLst>
              <a:ext uri="{FF2B5EF4-FFF2-40B4-BE49-F238E27FC236}">
                <a16:creationId xmlns:a16="http://schemas.microsoft.com/office/drawing/2014/main" id="{0EDDB24B-0867-4265-B5B6-6C5A0A0AE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048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488" name="Oval 1">
            <a:extLst>
              <a:ext uri="{FF2B5EF4-FFF2-40B4-BE49-F238E27FC236}">
                <a16:creationId xmlns:a16="http://schemas.microsoft.com/office/drawing/2014/main" id="{5B0831F9-8433-4838-B6C0-4D8CCF60D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14588"/>
            <a:ext cx="1676400" cy="914400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You are here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9489" name="Straight Arrow Connector 3">
            <a:extLst>
              <a:ext uri="{FF2B5EF4-FFF2-40B4-BE49-F238E27FC236}">
                <a16:creationId xmlns:a16="http://schemas.microsoft.com/office/drawing/2014/main" id="{9CC4EC22-5200-4DCE-B1AB-BE12EB5ACDC2}"/>
              </a:ext>
            </a:extLst>
          </p:cNvPr>
          <p:cNvCxnSpPr>
            <a:cxnSpLocks noChangeShapeType="1"/>
            <a:stCxn id="19488" idx="6"/>
          </p:cNvCxnSpPr>
          <p:nvPr/>
        </p:nvCxnSpPr>
        <p:spPr bwMode="auto">
          <a:xfrm>
            <a:off x="2133600" y="2871788"/>
            <a:ext cx="1636713" cy="785812"/>
          </a:xfrm>
          <a:prstGeom prst="straightConnector1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80F582D-3EB7-4A9A-BC8D-F79F15FAD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72947ACD-77A0-4A71-8799-0E4AC3964346}"/>
              </a:ext>
            </a:extLst>
          </p:cNvPr>
          <p:cNvSpPr txBox="1">
            <a:spLocks/>
          </p:cNvSpPr>
          <p:nvPr/>
        </p:nvSpPr>
        <p:spPr bwMode="auto">
          <a:xfrm>
            <a:off x="6705600" y="66294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01AF921-B81F-4CB6-8F43-00F20C424B77}" type="slidenum">
              <a:rPr lang="en-US" altLang="zh-TW" sz="2000" i="1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TW" sz="2000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"/>
</p:tagLst>
</file>

<file path=ppt/theme/theme1.xml><?xml version="1.0" encoding="utf-8"?>
<a:theme xmlns:a="http://schemas.openxmlformats.org/drawingml/2006/main" name="ClassNote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18689</TotalTime>
  <Words>5924</Words>
  <Application>Microsoft Office PowerPoint</Application>
  <PresentationFormat>如螢幕大小 (4:3)</PresentationFormat>
  <Paragraphs>938</Paragraphs>
  <Slides>69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69</vt:i4>
      </vt:variant>
    </vt:vector>
  </HeadingPairs>
  <TitlesOfParts>
    <vt:vector size="82" baseType="lpstr">
      <vt:lpstr>新細明體</vt:lpstr>
      <vt:lpstr>Arial</vt:lpstr>
      <vt:lpstr>Calibri</vt:lpstr>
      <vt:lpstr>Calibri Light</vt:lpstr>
      <vt:lpstr>Tahoma</vt:lpstr>
      <vt:lpstr>Times New Roman</vt:lpstr>
      <vt:lpstr>Wingdings</vt:lpstr>
      <vt:lpstr>Wingdings 3</vt:lpstr>
      <vt:lpstr>ClassNote</vt:lpstr>
      <vt:lpstr>3_Custom Design</vt:lpstr>
      <vt:lpstr>2_Custom Design</vt:lpstr>
      <vt:lpstr>1_Custom Design</vt:lpstr>
      <vt:lpstr>Custom Design</vt:lpstr>
      <vt:lpstr>Compiler Technology of Programming Languages</vt:lpstr>
      <vt:lpstr>Outlines of Chapter 8</vt:lpstr>
      <vt:lpstr>Symbol Table</vt:lpstr>
      <vt:lpstr>PowerPoint 簡報</vt:lpstr>
      <vt:lpstr>PowerPoint 簡報</vt:lpstr>
      <vt:lpstr>Static Scoping</vt:lpstr>
      <vt:lpstr>A Symbol Table Interface</vt:lpstr>
      <vt:lpstr>Block Structured Languages and Scopes</vt:lpstr>
      <vt:lpstr>Scope Rules Example</vt:lpstr>
      <vt:lpstr>Scope Rules Example</vt:lpstr>
      <vt:lpstr>Scope Rules in C-- </vt:lpstr>
      <vt:lpstr>Symbol Table Organizations</vt:lpstr>
      <vt:lpstr>Symbol Table Organizations</vt:lpstr>
      <vt:lpstr>Symbol Table Organizations Hash functions</vt:lpstr>
      <vt:lpstr>Symbol Table Organizations Hash functions</vt:lpstr>
      <vt:lpstr>Symbol Table Organization</vt:lpstr>
      <vt:lpstr>Symbol Table Organization</vt:lpstr>
      <vt:lpstr>Many small table vs. One big Table</vt:lpstr>
      <vt:lpstr>PowerPoint 簡報</vt:lpstr>
      <vt:lpstr>Symbol Table Example</vt:lpstr>
      <vt:lpstr>Symbol Table Example</vt:lpstr>
      <vt:lpstr>8.3 Basic Implementation Techniques</vt:lpstr>
      <vt:lpstr>Name Space</vt:lpstr>
      <vt:lpstr>Segmented Name Space Index</vt:lpstr>
      <vt:lpstr>Semantic record in Parser.y layout</vt:lpstr>
      <vt:lpstr>Parser.y layout</vt:lpstr>
      <vt:lpstr>PowerPoint 簡報</vt:lpstr>
      <vt:lpstr>PowerPoint 簡報</vt:lpstr>
      <vt:lpstr>PowerPoint 簡報</vt:lpstr>
      <vt:lpstr>PowerPoint 簡報</vt:lpstr>
      <vt:lpstr>Scope Implementation in 1-pass</vt:lpstr>
      <vt:lpstr>Building a List (e.g. parameters)</vt:lpstr>
      <vt:lpstr>Extensions</vt:lpstr>
      <vt:lpstr>Scope of Struct Type</vt:lpstr>
      <vt:lpstr>Handling Array Declaration in 1-pass</vt:lpstr>
      <vt:lpstr>Handle Array Declarations in AST</vt:lpstr>
      <vt:lpstr>Attribute Collection in Parser  </vt:lpstr>
      <vt:lpstr>PowerPoint 簡報</vt:lpstr>
      <vt:lpstr>PowerPoint 簡報</vt:lpstr>
      <vt:lpstr>2022/11/08 stopped here.</vt:lpstr>
      <vt:lpstr>Overloading</vt:lpstr>
      <vt:lpstr>Forward References</vt:lpstr>
      <vt:lpstr>PowerPoint 簡報</vt:lpstr>
      <vt:lpstr>Type Checking</vt:lpstr>
      <vt:lpstr>Static and Dynamic Type Checking</vt:lpstr>
      <vt:lpstr>Type checking of expressions (AST)</vt:lpstr>
      <vt:lpstr>Type Conversion</vt:lpstr>
      <vt:lpstr>PowerPoint 簡報</vt:lpstr>
      <vt:lpstr>Equivalence of Type Expressions</vt:lpstr>
      <vt:lpstr>PowerPoint 簡報</vt:lpstr>
      <vt:lpstr>PowerPoint 簡報</vt:lpstr>
      <vt:lpstr>PowerPoint 簡報</vt:lpstr>
      <vt:lpstr>2022/11/22 stopped here.</vt:lpstr>
      <vt:lpstr>C type equivalence test</vt:lpstr>
      <vt:lpstr>C type equivalence test</vt:lpstr>
      <vt:lpstr>C type equivalence test</vt:lpstr>
      <vt:lpstr>Implicit conversion of constants</vt:lpstr>
      <vt:lpstr>Overloading </vt:lpstr>
      <vt:lpstr>Overloading </vt:lpstr>
      <vt:lpstr>Type inferred aliasing analysis</vt:lpstr>
      <vt:lpstr>Expression type equivalence checking</vt:lpstr>
      <vt:lpstr>PowerPoint 簡報</vt:lpstr>
      <vt:lpstr>Efficient test for structural Inequivalence</vt:lpstr>
      <vt:lpstr>PowerPoint 簡報</vt:lpstr>
      <vt:lpstr>Performance via common subexpression</vt:lpstr>
      <vt:lpstr>DAG for Expressions</vt:lpstr>
      <vt:lpstr>Value Numbering</vt:lpstr>
      <vt:lpstr>Value Numbering</vt:lpstr>
      <vt:lpstr>Example</vt:lpstr>
    </vt:vector>
  </TitlesOfParts>
  <Company>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Dynamic Binary Optimization</dc:title>
  <dc:creator>adas</dc:creator>
  <cp:lastModifiedBy>Farn</cp:lastModifiedBy>
  <cp:revision>312</cp:revision>
  <dcterms:created xsi:type="dcterms:W3CDTF">2005-12-19T17:13:25Z</dcterms:created>
  <dcterms:modified xsi:type="dcterms:W3CDTF">2022-11-29T02:35:29Z</dcterms:modified>
</cp:coreProperties>
</file>