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56" r:id="rId4"/>
    <p:sldId id="264" r:id="rId5"/>
    <p:sldId id="257" r:id="rId6"/>
    <p:sldId id="258" r:id="rId7"/>
    <p:sldId id="268" r:id="rId8"/>
    <p:sldId id="259" r:id="rId9"/>
    <p:sldId id="261" r:id="rId10"/>
    <p:sldId id="263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96" y="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 smtClean="0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328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015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92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14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529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1285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7120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85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98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040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19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mtClean="0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C0BAB-9051-463C-B245-30DE63B1DF95}" type="datetimeFigureOut">
              <a:rPr lang="zh-TW" altLang="en-US" smtClean="0"/>
              <a:t>2014/12/21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BC160D-8323-4083-BD00-9395C8C9661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772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Open prepared </a:t>
            </a:r>
            <a:r>
              <a:rPr lang="en-US" altLang="zh-TW" dirty="0" err="1" smtClean="0"/>
              <a:t>VirtualBox</a:t>
            </a:r>
            <a:r>
              <a:rPr lang="en-US" altLang="zh-TW" dirty="0" smtClean="0"/>
              <a:t> image</a:t>
            </a:r>
            <a:endParaRPr lang="zh-TW" alt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323" y="2548317"/>
            <a:ext cx="5165722" cy="2976857"/>
          </a:xfrm>
        </p:spPr>
      </p:pic>
      <p:sp>
        <p:nvSpPr>
          <p:cNvPr id="5" name="TextBox 4"/>
          <p:cNvSpPr txBox="1"/>
          <p:nvPr/>
        </p:nvSpPr>
        <p:spPr>
          <a:xfrm>
            <a:off x="1199323" y="1920936"/>
            <a:ext cx="43135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Please install </a:t>
            </a:r>
            <a:r>
              <a:rPr lang="en-US" altLang="zh-TW" sz="2200" dirty="0" err="1" smtClean="0"/>
              <a:t>VirtualBox</a:t>
            </a:r>
            <a:r>
              <a:rPr lang="en-US" altLang="zh-TW" sz="2200" dirty="0" smtClean="0"/>
              <a:t> first.</a:t>
            </a:r>
            <a:endParaRPr lang="zh-TW" alt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199323" y="5525174"/>
            <a:ext cx="988280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200" dirty="0" smtClean="0"/>
              <a:t>*If the Internet is disable, please reconnect the Internet or reboot the OS.</a:t>
            </a:r>
            <a:endParaRPr lang="zh-TW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0206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Some useful command for </a:t>
            </a:r>
            <a:r>
              <a:rPr lang="en-US" altLang="zh-TW" dirty="0" err="1" smtClean="0"/>
              <a:t>gdb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b *address</a:t>
            </a:r>
          </a:p>
          <a:p>
            <a:r>
              <a:rPr lang="en-US" altLang="zh-TW" dirty="0" smtClean="0"/>
              <a:t>layout </a:t>
            </a:r>
            <a:r>
              <a:rPr lang="en-US" altLang="zh-TW" dirty="0" err="1" smtClean="0"/>
              <a:t>asm</a:t>
            </a:r>
            <a:endParaRPr lang="en-US" altLang="zh-TW" dirty="0" smtClean="0"/>
          </a:p>
          <a:p>
            <a:r>
              <a:rPr lang="en-US" altLang="zh-TW" dirty="0" smtClean="0"/>
              <a:t>layout </a:t>
            </a:r>
            <a:r>
              <a:rPr lang="en-US" altLang="zh-TW" dirty="0" err="1" smtClean="0"/>
              <a:t>regs</a:t>
            </a:r>
            <a:endParaRPr lang="en-US" altLang="zh-TW" dirty="0" smtClean="0"/>
          </a:p>
          <a:p>
            <a:r>
              <a:rPr lang="en-US" altLang="zh-TW" dirty="0" smtClean="0"/>
              <a:t>c</a:t>
            </a:r>
          </a:p>
          <a:p>
            <a:r>
              <a:rPr lang="en-US" altLang="zh-TW" dirty="0" err="1" smtClean="0"/>
              <a:t>nexti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Can get more information by typing help or google 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665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488" y="132522"/>
            <a:ext cx="8409202" cy="6556917"/>
          </a:xfrm>
        </p:spPr>
      </p:pic>
    </p:spTree>
    <p:extLst>
      <p:ext uri="{BB962C8B-B14F-4D97-AF65-F5344CB8AC3E}">
        <p14:creationId xmlns:p14="http://schemas.microsoft.com/office/powerpoint/2010/main" val="1079351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 internet is disable.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Please reboot or reconnect.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7115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0479" y="2604743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/>
              <a:t>How to run our </a:t>
            </a:r>
            <a:r>
              <a:rPr lang="en-US" altLang="zh-TW" b="1" dirty="0" err="1" smtClean="0"/>
              <a:t>output.s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17483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pPr algn="ctr"/>
            <a:r>
              <a:rPr lang="en-US" altLang="zh-TW" dirty="0" smtClean="0"/>
              <a:t>Tools</a:t>
            </a:r>
            <a:endParaRPr lang="zh-TW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gnueabihf-gcc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(Ubuntu/</a:t>
            </a:r>
            <a:r>
              <a:rPr lang="en-US" altLang="zh-TW" dirty="0" err="1" smtClean="0"/>
              <a:t>Linaro</a:t>
            </a:r>
            <a:r>
              <a:rPr lang="en-US" altLang="zh-TW" dirty="0" smtClean="0"/>
              <a:t> 4.8.2-16ubuntu4) 4.8.2</a:t>
            </a:r>
          </a:p>
          <a:p>
            <a:r>
              <a:rPr lang="en-US" altLang="zh-TW" dirty="0" smtClean="0"/>
              <a:t>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gnueabihf-objdump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GNU </a:t>
            </a:r>
            <a:r>
              <a:rPr lang="en-US" altLang="zh-TW" dirty="0" err="1" smtClean="0"/>
              <a:t>objdump</a:t>
            </a:r>
            <a:r>
              <a:rPr lang="en-US" altLang="zh-TW" dirty="0" smtClean="0"/>
              <a:t> (GNU </a:t>
            </a:r>
            <a:r>
              <a:rPr lang="en-US" altLang="zh-TW" dirty="0" err="1" smtClean="0"/>
              <a:t>Binutils</a:t>
            </a:r>
            <a:r>
              <a:rPr lang="en-US" altLang="zh-TW" dirty="0" smtClean="0"/>
              <a:t> for Ubuntu) 2.24</a:t>
            </a:r>
          </a:p>
        </p:txBody>
      </p:sp>
    </p:spTree>
    <p:extLst>
      <p:ext uri="{BB962C8B-B14F-4D97-AF65-F5344CB8AC3E}">
        <p14:creationId xmlns:p14="http://schemas.microsoft.com/office/powerpoint/2010/main" val="17482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1" y="780832"/>
            <a:ext cx="10281230" cy="994959"/>
          </a:xfrm>
        </p:spPr>
      </p:pic>
      <p:sp>
        <p:nvSpPr>
          <p:cNvPr id="7" name="TextBox 6"/>
          <p:cNvSpPr txBox="1"/>
          <p:nvPr/>
        </p:nvSpPr>
        <p:spPr>
          <a:xfrm>
            <a:off x="1325216" y="4416774"/>
            <a:ext cx="875968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Don’t modify </a:t>
            </a:r>
            <a:r>
              <a:rPr lang="en-US" altLang="zh-TW" sz="2200" dirty="0" err="1" smtClean="0"/>
              <a:t>main.S</a:t>
            </a:r>
            <a:r>
              <a:rPr lang="en-US" altLang="zh-TW" sz="2200" dirty="0" smtClean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err="1" smtClean="0"/>
              <a:t>hello.c</a:t>
            </a:r>
            <a:r>
              <a:rPr lang="en-US" altLang="zh-TW" sz="2200" dirty="0" smtClean="0"/>
              <a:t> is the input file( what we want to </a:t>
            </a:r>
            <a:r>
              <a:rPr lang="en-US" altLang="zh-TW" sz="2200" dirty="0" err="1" smtClean="0"/>
              <a:t>cpmpile</a:t>
            </a:r>
            <a:r>
              <a:rPr lang="en-US" altLang="zh-TW" sz="2200" dirty="0" smtClean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200" dirty="0" smtClean="0"/>
              <a:t>Run ./parser </a:t>
            </a:r>
            <a:r>
              <a:rPr lang="en-US" altLang="zh-TW" sz="2200" dirty="0" err="1" smtClean="0"/>
              <a:t>hello.c</a:t>
            </a:r>
            <a:r>
              <a:rPr lang="en-US" altLang="zh-TW" sz="2200" dirty="0" smtClean="0"/>
              <a:t>. </a:t>
            </a:r>
            <a:r>
              <a:rPr lang="en-US" altLang="zh-TW" sz="2200" dirty="0"/>
              <a:t>T</a:t>
            </a:r>
            <a:r>
              <a:rPr lang="en-US" altLang="zh-TW" sz="2200" dirty="0" smtClean="0"/>
              <a:t>he </a:t>
            </a:r>
            <a:r>
              <a:rPr lang="en-US" altLang="zh-TW" sz="2200" dirty="0" err="1" smtClean="0"/>
              <a:t>output.s</a:t>
            </a:r>
            <a:r>
              <a:rPr lang="en-US" altLang="zh-TW" sz="2200" dirty="0" smtClean="0"/>
              <a:t> is the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sz="22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191" y="1948069"/>
            <a:ext cx="8482962" cy="19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465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104" y="3127513"/>
            <a:ext cx="10412896" cy="3234980"/>
          </a:xfrm>
        </p:spPr>
        <p:txBody>
          <a:bodyPr/>
          <a:lstStyle/>
          <a:p>
            <a:r>
              <a:rPr lang="en-US" altLang="zh-TW" dirty="0" smtClean="0"/>
              <a:t>Linking: 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gnueabihf-gcc</a:t>
            </a:r>
            <a:r>
              <a:rPr lang="en-US" altLang="zh-TW" dirty="0" smtClean="0"/>
              <a:t> –static –</a:t>
            </a:r>
            <a:r>
              <a:rPr lang="en-US" altLang="zh-TW" dirty="0" err="1" smtClean="0"/>
              <a:t>mcpu</a:t>
            </a:r>
            <a:r>
              <a:rPr lang="en-US" altLang="zh-TW" dirty="0" smtClean="0"/>
              <a:t>=cortex-a15 </a:t>
            </a:r>
            <a:r>
              <a:rPr lang="en-US" altLang="zh-TW" dirty="0" err="1" smtClean="0"/>
              <a:t>main.S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output.s</a:t>
            </a:r>
            <a:endParaRPr lang="en-US" altLang="zh-TW" dirty="0" smtClean="0"/>
          </a:p>
          <a:p>
            <a:r>
              <a:rPr lang="en-US" altLang="zh-TW" dirty="0" err="1" smtClean="0"/>
              <a:t>a.out</a:t>
            </a:r>
            <a:r>
              <a:rPr lang="en-US" altLang="zh-TW" dirty="0" smtClean="0"/>
              <a:t> is the arm executable. We run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through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-ar</a:t>
            </a:r>
            <a:r>
              <a:rPr lang="en-US" altLang="zh-TW" dirty="0"/>
              <a:t>m</a:t>
            </a:r>
            <a:endParaRPr lang="zh-TW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9376"/>
            <a:ext cx="11993217" cy="6886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8" y="1850054"/>
            <a:ext cx="8719930" cy="642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694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You can also use run.sh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 also provide a script: run.sh to do all these instructions.</a:t>
            </a:r>
          </a:p>
          <a:p>
            <a:pPr marL="0" indent="0">
              <a:buNone/>
            </a:pPr>
            <a:r>
              <a:rPr lang="en-US" altLang="zh-TW" dirty="0" smtClean="0"/>
              <a:t>Usage:</a:t>
            </a:r>
          </a:p>
          <a:p>
            <a:pPr marL="0" indent="0">
              <a:buNone/>
            </a:pPr>
            <a:r>
              <a:rPr lang="en-US" altLang="zh-TW" dirty="0" smtClean="0"/>
              <a:t>./run.sh [your parser] [ the C-- file]</a:t>
            </a:r>
          </a:p>
          <a:p>
            <a:pPr marL="0" indent="0">
              <a:buNone/>
            </a:pPr>
            <a:r>
              <a:rPr lang="en-US" altLang="zh-TW" dirty="0" smtClean="0"/>
              <a:t>The output is a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executable.</a:t>
            </a:r>
          </a:p>
          <a:p>
            <a:pPr marL="0" indent="0">
              <a:buNone/>
            </a:pPr>
            <a:r>
              <a:rPr lang="en-US" altLang="zh-TW" dirty="0" smtClean="0"/>
              <a:t>Ex:    ./run.sh .parser ./</a:t>
            </a:r>
            <a:r>
              <a:rPr lang="en-US" altLang="zh-TW" dirty="0" err="1" smtClean="0"/>
              <a:t>patern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hello.c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813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04461" y="2498725"/>
            <a:ext cx="10515600" cy="1325563"/>
          </a:xfrm>
        </p:spPr>
        <p:txBody>
          <a:bodyPr/>
          <a:lstStyle/>
          <a:p>
            <a:pPr algn="ctr"/>
            <a:r>
              <a:rPr lang="en-US" altLang="zh-TW" b="1" dirty="0" smtClean="0"/>
              <a:t>How to debug?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25038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Using GDB and QEMU</a:t>
            </a:r>
            <a:endParaRPr lang="zh-TW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7" y="1825625"/>
            <a:ext cx="10257183" cy="4164358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We can run command: arm-</a:t>
            </a:r>
            <a:r>
              <a:rPr lang="en-US" altLang="zh-TW" dirty="0" err="1" smtClean="0"/>
              <a:t>linux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gnueabihf-objdump</a:t>
            </a:r>
            <a:r>
              <a:rPr lang="en-US" altLang="zh-TW" dirty="0" smtClean="0"/>
              <a:t>  -d </a:t>
            </a:r>
            <a:r>
              <a:rPr lang="en-US" altLang="zh-TW" dirty="0" err="1" smtClean="0"/>
              <a:t>a.out</a:t>
            </a:r>
            <a:r>
              <a:rPr lang="en-US" altLang="zh-TW" dirty="0" smtClean="0"/>
              <a:t> &gt;</a:t>
            </a:r>
            <a:r>
              <a:rPr lang="en-US" altLang="zh-TW" dirty="0" err="1" smtClean="0"/>
              <a:t>tmp.s</a:t>
            </a:r>
            <a:r>
              <a:rPr lang="en-US" altLang="zh-TW" dirty="0" smtClean="0"/>
              <a:t> to dump assembly to </a:t>
            </a:r>
            <a:r>
              <a:rPr lang="en-US" altLang="zh-TW" dirty="0" err="1" smtClean="0"/>
              <a:t>tmp.s</a:t>
            </a:r>
            <a:endParaRPr lang="en-US" altLang="zh-TW" dirty="0" smtClean="0"/>
          </a:p>
          <a:p>
            <a:r>
              <a:rPr lang="en-US" altLang="zh-TW" dirty="0" smtClean="0"/>
              <a:t>Run: </a:t>
            </a:r>
            <a:r>
              <a:rPr lang="en-US" altLang="zh-TW" dirty="0" err="1" smtClean="0"/>
              <a:t>qemu</a:t>
            </a:r>
            <a:r>
              <a:rPr lang="en-US" altLang="zh-TW" dirty="0" smtClean="0"/>
              <a:t>-arm-static -g 1234 ./</a:t>
            </a:r>
            <a:r>
              <a:rPr lang="en-US" altLang="zh-TW" dirty="0" err="1" smtClean="0"/>
              <a:t>a.out</a:t>
            </a:r>
            <a:endParaRPr lang="en-US" altLang="zh-TW" dirty="0" smtClean="0"/>
          </a:p>
          <a:p>
            <a:r>
              <a:rPr lang="en-US" altLang="zh-TW" dirty="0" smtClean="0"/>
              <a:t>create another terminal and type the following command</a:t>
            </a:r>
          </a:p>
          <a:p>
            <a:r>
              <a:rPr lang="en-US" altLang="zh-TW" dirty="0" err="1" smtClean="0"/>
              <a:t>gdb-multiarch</a:t>
            </a:r>
            <a:r>
              <a:rPr lang="en-US" altLang="zh-TW" dirty="0" smtClean="0"/>
              <a:t> </a:t>
            </a:r>
          </a:p>
          <a:p>
            <a:pPr marL="0" indent="0">
              <a:buNone/>
            </a:pPr>
            <a:r>
              <a:rPr lang="en-US" altLang="zh-TW" dirty="0" smtClean="0"/>
              <a:t>(enter </a:t>
            </a:r>
            <a:r>
              <a:rPr lang="en-US" altLang="zh-TW" dirty="0" err="1" smtClean="0"/>
              <a:t>gdb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set architecture arm</a:t>
            </a:r>
          </a:p>
          <a:p>
            <a:r>
              <a:rPr lang="en-US" altLang="zh-TW" dirty="0" smtClean="0"/>
              <a:t>target remote localhost:1234</a:t>
            </a:r>
          </a:p>
        </p:txBody>
      </p:sp>
    </p:spTree>
    <p:extLst>
      <p:ext uri="{BB962C8B-B14F-4D97-AF65-F5344CB8AC3E}">
        <p14:creationId xmlns:p14="http://schemas.microsoft.com/office/powerpoint/2010/main" val="3288834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227</Words>
  <Application>Microsoft Office PowerPoint</Application>
  <PresentationFormat>自訂</PresentationFormat>
  <Paragraphs>38</Paragraphs>
  <Slides>11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Theme</vt:lpstr>
      <vt:lpstr>Open prepared VirtualBox image</vt:lpstr>
      <vt:lpstr>If internet is disable.</vt:lpstr>
      <vt:lpstr>How to run our output.s</vt:lpstr>
      <vt:lpstr>Tools</vt:lpstr>
      <vt:lpstr>PowerPoint 簡報</vt:lpstr>
      <vt:lpstr>PowerPoint 簡報</vt:lpstr>
      <vt:lpstr>You can also use run.sh</vt:lpstr>
      <vt:lpstr>How to debug?</vt:lpstr>
      <vt:lpstr>Using GDB and QEMU</vt:lpstr>
      <vt:lpstr>Some useful command for gdb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Enviroment</dc:title>
  <dc:creator>Bibi</dc:creator>
  <cp:lastModifiedBy>Bibi</cp:lastModifiedBy>
  <cp:revision>13</cp:revision>
  <dcterms:created xsi:type="dcterms:W3CDTF">2014-12-14T00:10:45Z</dcterms:created>
  <dcterms:modified xsi:type="dcterms:W3CDTF">2014-12-21T00:50:21Z</dcterms:modified>
</cp:coreProperties>
</file>