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4209" r:id="rId2"/>
    <p:sldMasterId id="2147483700" r:id="rId3"/>
  </p:sldMasterIdLst>
  <p:notesMasterIdLst>
    <p:notesMasterId r:id="rId30"/>
  </p:notesMasterIdLst>
  <p:handoutMasterIdLst>
    <p:handoutMasterId r:id="rId31"/>
  </p:handoutMasterIdLst>
  <p:sldIdLst>
    <p:sldId id="257" r:id="rId4"/>
    <p:sldId id="332" r:id="rId5"/>
    <p:sldId id="533" r:id="rId6"/>
    <p:sldId id="286" r:id="rId7"/>
    <p:sldId id="338" r:id="rId8"/>
    <p:sldId id="534" r:id="rId9"/>
    <p:sldId id="528" r:id="rId10"/>
    <p:sldId id="330" r:id="rId11"/>
    <p:sldId id="529" r:id="rId12"/>
    <p:sldId id="336" r:id="rId13"/>
    <p:sldId id="327" r:id="rId14"/>
    <p:sldId id="312" r:id="rId15"/>
    <p:sldId id="328" r:id="rId16"/>
    <p:sldId id="329" r:id="rId17"/>
    <p:sldId id="525" r:id="rId18"/>
    <p:sldId id="526" r:id="rId19"/>
    <p:sldId id="331" r:id="rId20"/>
    <p:sldId id="527" r:id="rId21"/>
    <p:sldId id="530" r:id="rId22"/>
    <p:sldId id="337" r:id="rId23"/>
    <p:sldId id="258" r:id="rId24"/>
    <p:sldId id="334" r:id="rId25"/>
    <p:sldId id="333" r:id="rId26"/>
    <p:sldId id="335" r:id="rId27"/>
    <p:sldId id="313" r:id="rId28"/>
    <p:sldId id="531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99"/>
    <a:srgbClr val="CCFFCC"/>
    <a:srgbClr val="CCFF33"/>
    <a:srgbClr val="66FF33"/>
    <a:srgbClr val="33CC33"/>
    <a:srgbClr val="008000"/>
    <a:srgbClr val="35EB87"/>
    <a:srgbClr val="3CE458"/>
    <a:srgbClr val="9933FF"/>
    <a:srgbClr val="A7F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89800" autoAdjust="0"/>
  </p:normalViewPr>
  <p:slideViewPr>
    <p:cSldViewPr>
      <p:cViewPr varScale="1">
        <p:scale>
          <a:sx n="57" d="100"/>
          <a:sy n="57" d="100"/>
        </p:scale>
        <p:origin x="1420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96"/>
    </p:cViewPr>
  </p:sorterViewPr>
  <p:notesViewPr>
    <p:cSldViewPr>
      <p:cViewPr varScale="1">
        <p:scale>
          <a:sx n="75" d="100"/>
          <a:sy n="75" d="100"/>
        </p:scale>
        <p:origin x="-339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DC7ED2F-EA3E-44EF-9D45-2D290E50C7B5}" type="datetimeFigureOut">
              <a:rPr lang="zh-TW" altLang="en-US"/>
              <a:pPr>
                <a:defRPr/>
              </a:pPr>
              <a:t>2022/9/6</a:t>
            </a:fld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2424619-F27D-44CE-9792-CA034167B68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B7C5D9D-4552-4D37-AF58-CF46081B74B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7C5D9D-4552-4D37-AF58-CF46081B74BA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5392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Exams are open books/open notes/open google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DE4F90-74B3-466F-AFD2-53068A0AC12D}" type="slidenum">
              <a:rPr lang="zh-TW" altLang="en-US" smtClean="0"/>
              <a:pPr/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3908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Exams are open books/open notes/open google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DE4F90-74B3-466F-AFD2-53068A0AC12D}" type="slidenum">
              <a:rPr lang="zh-TW" altLang="en-US" smtClean="0"/>
              <a:pPr/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473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Exams are open books/open notes/open google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DE4F90-74B3-466F-AFD2-53068A0AC12D}" type="slidenum">
              <a:rPr lang="zh-TW" altLang="en-US" smtClean="0"/>
              <a:pPr/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5343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</a:endParaRPr>
          </a:p>
        </p:txBody>
      </p:sp>
      <p:sp>
        <p:nvSpPr>
          <p:cNvPr id="327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fld id="{646C18DA-A410-45D3-8E97-35742BB0B13D}" type="slidenum">
              <a:rPr lang="en-US" altLang="zh-TW" sz="1300" smtClean="0">
                <a:ea typeface="新細明體" panose="02020500000000000000" pitchFamily="18" charset="-120"/>
              </a:rPr>
              <a:pPr/>
              <a:t>8</a:t>
            </a:fld>
            <a:endParaRPr lang="en-US" altLang="zh-TW" sz="130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6610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anose="02020603050405020304" pitchFamily="18" charset="0"/>
            </a:endParaRPr>
          </a:p>
        </p:txBody>
      </p:sp>
      <p:sp>
        <p:nvSpPr>
          <p:cNvPr id="2662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fld id="{89209944-944D-4F70-A87B-1A23EB558C96}" type="slidenum">
              <a:rPr lang="en-US" altLang="zh-TW" sz="1300" smtClean="0">
                <a:ea typeface="新細明體" panose="02020500000000000000" pitchFamily="18" charset="-120"/>
              </a:rPr>
              <a:pPr/>
              <a:t>11</a:t>
            </a:fld>
            <a:endParaRPr lang="en-US" altLang="zh-TW" sz="130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2529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If you lack of SW development experience, you need to get help – open source SW community, senior students, …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D870E7-30BF-4E00-9F95-593B141441B2}" type="slidenum">
              <a:rPr lang="zh-TW" altLang="en-US" smtClean="0"/>
              <a:pPr/>
              <a:t>12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anose="02020603050405020304" pitchFamily="18" charset="0"/>
            </a:endParaRPr>
          </a:p>
        </p:txBody>
      </p:sp>
      <p:sp>
        <p:nvSpPr>
          <p:cNvPr id="2867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fld id="{E5AFECD9-5404-4277-84F9-F93D75BC0C1A}" type="slidenum">
              <a:rPr lang="en-US" altLang="zh-TW" sz="1300" smtClean="0">
                <a:ea typeface="新細明體" panose="02020500000000000000" pitchFamily="18" charset="-120"/>
              </a:rPr>
              <a:pPr/>
              <a:t>13</a:t>
            </a:fld>
            <a:endParaRPr lang="en-US" altLang="zh-TW" sz="130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7821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anose="02020603050405020304" pitchFamily="18" charset="0"/>
            </a:endParaRPr>
          </a:p>
        </p:txBody>
      </p:sp>
      <p:sp>
        <p:nvSpPr>
          <p:cNvPr id="307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fld id="{B4324AB2-988E-4A08-AE9E-0260BCD47328}" type="slidenum">
              <a:rPr lang="en-US" altLang="zh-TW" sz="1300" smtClean="0">
                <a:ea typeface="新細明體" panose="02020500000000000000" pitchFamily="18" charset="-120"/>
              </a:rPr>
              <a:pPr/>
              <a:t>14</a:t>
            </a:fld>
            <a:endParaRPr lang="en-US" altLang="zh-TW" sz="130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1957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7C5D9D-4552-4D37-AF58-CF46081B74BA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7377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7C5D9D-4552-4D37-AF58-CF46081B74BA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047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Exams are open books/open notes/open google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DE4F90-74B3-466F-AFD2-53068A0AC12D}" type="slidenum">
              <a:rPr lang="zh-TW" altLang="en-US" smtClean="0"/>
              <a:pPr/>
              <a:t>21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642 w 1722"/>
                <a:gd name="T1" fmla="*/ 33 h 66"/>
                <a:gd name="T2" fmla="*/ 1642 w 1722"/>
                <a:gd name="T3" fmla="*/ 33 h 66"/>
                <a:gd name="T4" fmla="*/ 0 w 1722"/>
                <a:gd name="T5" fmla="*/ 0 h 66"/>
                <a:gd name="T6" fmla="*/ 0 w 1722"/>
                <a:gd name="T7" fmla="*/ 33 h 66"/>
                <a:gd name="T8" fmla="*/ 1642 w 1722"/>
                <a:gd name="T9" fmla="*/ 33 h 66"/>
                <a:gd name="T10" fmla="*/ 1642 w 1722"/>
                <a:gd name="T11" fmla="*/ 33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35 w 975"/>
                <a:gd name="T1" fmla="*/ 48 h 101"/>
                <a:gd name="T2" fmla="*/ 93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35 w 975"/>
                <a:gd name="T9" fmla="*/ 48 h 101"/>
                <a:gd name="T10" fmla="*/ 935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06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061 w 2141"/>
                <a:gd name="T7" fmla="*/ 0 h 198"/>
                <a:gd name="T8" fmla="*/ 2061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073 w 2517"/>
                <a:gd name="T1" fmla="*/ 276 h 276"/>
                <a:gd name="T2" fmla="*/ 2397 w 2517"/>
                <a:gd name="T3" fmla="*/ 204 h 276"/>
                <a:gd name="T4" fmla="*/ 2140 w 2517"/>
                <a:gd name="T5" fmla="*/ 0 h 276"/>
                <a:gd name="T6" fmla="*/ 0 w 2517"/>
                <a:gd name="T7" fmla="*/ 276 h 276"/>
                <a:gd name="T8" fmla="*/ 2073 w 2517"/>
                <a:gd name="T9" fmla="*/ 276 h 276"/>
                <a:gd name="T10" fmla="*/ 2073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68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689 w 729"/>
                <a:gd name="T7" fmla="*/ 240 h 240"/>
                <a:gd name="T8" fmla="*/ 689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689 w 729"/>
                <a:gd name="T1" fmla="*/ 318 h 318"/>
                <a:gd name="T2" fmla="*/ 68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689 w 729"/>
                <a:gd name="T9" fmla="*/ 318 h 318"/>
                <a:gd name="T10" fmla="*/ 689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27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grpSp>
          <p:nvGrpSpPr>
            <p:cNvPr id="41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2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43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</p:grpSp>
      </p:grpSp>
      <p:pic>
        <p:nvPicPr>
          <p:cNvPr id="44" name="Picture 49" descr="hdr-bk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0"/>
            <a:ext cx="62484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51" descr="ftr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" descr="臺灣大學_標題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3175"/>
            <a:ext cx="189547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34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8235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r>
              <a:rPr lang="en-US" altLang="zh-TW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7015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2022/09/06</a:t>
            </a: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1FC71-A205-4A60-891F-E0514B68715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15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2022/09/06</a:t>
            </a: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D1CB1-5AE0-455E-8F90-EB4EB800662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749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2022/09/06</a:t>
            </a: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5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FAD43-82FD-4406-B558-DD9A8255102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5194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6-</a:t>
            </a:r>
            <a:fld id="{1AF5B732-A6A2-4E8D-AD8E-9E36B5207B0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483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2022/09/06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BE1B7-65A8-4EE1-9DF3-02866BE231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3741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2022/09/06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7BBD2-B818-4C82-99E4-B78557AB54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2967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2022/09/06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A2FC7-4D65-4553-A03A-CF9C905841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8613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2022/09/06</a:t>
            </a: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7DB11-2687-4672-9DE7-6EC6D00652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905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2022/09/06</a:t>
            </a: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0C09F-BAF3-4EE3-9F36-B22677FC9C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20317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2022/09/06</a:t>
            </a: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07083-7B9D-4983-920B-2A35A7E32A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995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8"/>
          <p:cNvSpPr txBox="1">
            <a:spLocks noChangeArrowheads="1"/>
          </p:cNvSpPr>
          <p:nvPr userDrawn="1"/>
        </p:nvSpPr>
        <p:spPr bwMode="auto">
          <a:xfrm>
            <a:off x="457200" y="6354763"/>
            <a:ext cx="1447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2022/09/06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pic>
        <p:nvPicPr>
          <p:cNvPr id="5" name="Picture 2" descr="臺灣大學_標題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3175"/>
            <a:ext cx="189547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28800" y="6354763"/>
            <a:ext cx="6172200" cy="304800"/>
          </a:xfrm>
        </p:spPr>
        <p:txBody>
          <a:bodyPr/>
          <a:lstStyle>
            <a:lvl1pPr algn="ctr" eaLnBrk="1" hangingPunct="1"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20973566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2022/09/06</a:t>
            </a:r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55C96-5C38-4C9B-8103-953AD3A282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7447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2022/09/06</a:t>
            </a: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CEF99-E313-446A-AFF7-B37AC8D598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67175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2022/09/06</a:t>
            </a: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E5FDC-AF8B-4697-9A17-140432A77F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14974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2022/09/06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21D1F-180B-4F98-B36A-C1331EF02B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33723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2022/09/06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AB920-6916-4062-9B27-716C0599DC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61112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2022/09/06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EB2BA-30C9-420F-9672-1009568F07A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7769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2022/09/06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CAA236-14A0-4DCA-AEE7-802CDCA57D3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1934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2022/09/06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2DFE7-603A-4151-8C13-5523263D4D2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0928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2022/09/06</a:t>
            </a:r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40C21-CD6B-4B97-90CC-20CAF5DE4AD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3799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2022/09/06</a:t>
            </a:r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023EA-B0F9-4CB8-8744-8441DBE247A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8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2022/09/06</a:t>
            </a: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B49A9-735C-4195-909D-8C4F8A3A7E5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329298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2022/09/06</a:t>
            </a:r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9A121-47C4-4269-A917-8CA1DFD23A2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9749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2022/09/06</a:t>
            </a:r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E08B2-10E4-4C5B-81D2-EFA7FEBBBE5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050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2022/09/06</a:t>
            </a:r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3679C-857E-4B48-985E-5D2F0F2D627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2218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2022/09/06</a:t>
            </a:r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7671A-262E-4705-B80D-E2E4150C801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1623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2022/09/06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723B9-8ADF-4F0C-873B-588881F4F03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834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2022/09/06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38C36-AE6D-4166-AD20-C44243779A9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13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2022/09/06</a:t>
            </a: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20D1F1-39F7-4E3A-9053-6A2706121D2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594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2022/09/06</a:t>
            </a: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9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A1E56-27F7-4733-A4D6-A836225E52B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100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2022/09/06</a:t>
            </a: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5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102AB-C916-4EC2-A6EB-87067CAEBB2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916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8"/>
          <p:cNvSpPr txBox="1">
            <a:spLocks noChangeArrowheads="1"/>
          </p:cNvSpPr>
          <p:nvPr userDrawn="1"/>
        </p:nvSpPr>
        <p:spPr bwMode="auto">
          <a:xfrm>
            <a:off x="228600" y="6389688"/>
            <a:ext cx="1447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2015/09/17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C2203-E103-4D2D-B504-BD763C6665C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17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2022/09/06</a:t>
            </a: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2DF6F-898C-4019-8358-3A1F4C941CF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011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2022/09/06</a:t>
            </a: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5E10E-BF7E-4602-9457-42FE8E52E77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653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7171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172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173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37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642 w 1722"/>
                <a:gd name="T1" fmla="*/ 33 h 66"/>
                <a:gd name="T2" fmla="*/ 1642 w 1722"/>
                <a:gd name="T3" fmla="*/ 33 h 66"/>
                <a:gd name="T4" fmla="*/ 0 w 1722"/>
                <a:gd name="T5" fmla="*/ 0 h 66"/>
                <a:gd name="T6" fmla="*/ 0 w 1722"/>
                <a:gd name="T7" fmla="*/ 33 h 66"/>
                <a:gd name="T8" fmla="*/ 1642 w 1722"/>
                <a:gd name="T9" fmla="*/ 33 h 66"/>
                <a:gd name="T10" fmla="*/ 1642 w 1722"/>
                <a:gd name="T11" fmla="*/ 33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5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39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35 w 975"/>
                <a:gd name="T1" fmla="*/ 48 h 101"/>
                <a:gd name="T2" fmla="*/ 93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35 w 975"/>
                <a:gd name="T9" fmla="*/ 48 h 101"/>
                <a:gd name="T10" fmla="*/ 935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0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06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061 w 2141"/>
                <a:gd name="T7" fmla="*/ 0 h 198"/>
                <a:gd name="T8" fmla="*/ 2061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78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42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073 w 2517"/>
                <a:gd name="T1" fmla="*/ 276 h 276"/>
                <a:gd name="T2" fmla="*/ 2397 w 2517"/>
                <a:gd name="T3" fmla="*/ 204 h 276"/>
                <a:gd name="T4" fmla="*/ 2140 w 2517"/>
                <a:gd name="T5" fmla="*/ 0 h 276"/>
                <a:gd name="T6" fmla="*/ 0 w 2517"/>
                <a:gd name="T7" fmla="*/ 276 h 276"/>
                <a:gd name="T8" fmla="*/ 2073 w 2517"/>
                <a:gd name="T9" fmla="*/ 276 h 276"/>
                <a:gd name="T10" fmla="*/ 2073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0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44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68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689 w 729"/>
                <a:gd name="T7" fmla="*/ 240 h 240"/>
                <a:gd name="T8" fmla="*/ 689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2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46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689 w 729"/>
                <a:gd name="T1" fmla="*/ 318 h 318"/>
                <a:gd name="T2" fmla="*/ 68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689 w 729"/>
                <a:gd name="T9" fmla="*/ 318 h 318"/>
                <a:gd name="T10" fmla="*/ 689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4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185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186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50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88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52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90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191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192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56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94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195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59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27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97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1061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99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200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201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202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203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204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205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7206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grpSp>
          <p:nvGrpSpPr>
            <p:cNvPr id="1070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7208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7209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</p:grpSp>
      </p:grpSp>
      <p:sp>
        <p:nvSpPr>
          <p:cNvPr id="7210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title style</a:t>
            </a:r>
          </a:p>
        </p:txBody>
      </p:sp>
      <p:sp>
        <p:nvSpPr>
          <p:cNvPr id="7211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pic>
        <p:nvPicPr>
          <p:cNvPr id="1029" name="Picture 57" descr="hdr-bk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0"/>
            <a:ext cx="62484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12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81763"/>
            <a:ext cx="99060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2022/09/06</a:t>
            </a:r>
          </a:p>
        </p:txBody>
      </p:sp>
      <p:sp>
        <p:nvSpPr>
          <p:cNvPr id="7213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6400" y="6477000"/>
            <a:ext cx="617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7214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E93568CD-ADE2-4A13-9AA3-82F82786E60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1033" name="Picture 2" descr="臺灣大學_標題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3175"/>
            <a:ext cx="189547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5313" r:id="rId1"/>
    <p:sldLayoutId id="2147485314" r:id="rId2"/>
    <p:sldLayoutId id="2147485282" r:id="rId3"/>
    <p:sldLayoutId id="2147485283" r:id="rId4"/>
    <p:sldLayoutId id="2147485284" r:id="rId5"/>
    <p:sldLayoutId id="2147485285" r:id="rId6"/>
    <p:sldLayoutId id="2147485315" r:id="rId7"/>
    <p:sldLayoutId id="2147485286" r:id="rId8"/>
    <p:sldLayoutId id="2147485287" r:id="rId9"/>
    <p:sldLayoutId id="2147485288" r:id="rId10"/>
    <p:sldLayoutId id="2147485289" r:id="rId11"/>
    <p:sldLayoutId id="2147485290" r:id="rId12"/>
    <p:sldLayoutId id="2147485316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7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8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9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9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9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9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9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2022/09/06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2DD1BE-0FBC-4F29-BB5A-08AC6A6568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91" r:id="rId1"/>
    <p:sldLayoutId id="2147485292" r:id="rId2"/>
    <p:sldLayoutId id="2147485293" r:id="rId3"/>
    <p:sldLayoutId id="2147485294" r:id="rId4"/>
    <p:sldLayoutId id="2147485295" r:id="rId5"/>
    <p:sldLayoutId id="2147485296" r:id="rId6"/>
    <p:sldLayoutId id="2147485297" r:id="rId7"/>
    <p:sldLayoutId id="2147485298" r:id="rId8"/>
    <p:sldLayoutId id="2147485299" r:id="rId9"/>
    <p:sldLayoutId id="2147485300" r:id="rId10"/>
    <p:sldLayoutId id="2147485301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2022/09/06</a:t>
            </a:r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3E9C61D-64AE-49DE-BEF6-74B155B56B7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02" r:id="rId1"/>
    <p:sldLayoutId id="2147485303" r:id="rId2"/>
    <p:sldLayoutId id="2147485304" r:id="rId3"/>
    <p:sldLayoutId id="2147485305" r:id="rId4"/>
    <p:sldLayoutId id="2147485306" r:id="rId5"/>
    <p:sldLayoutId id="2147485307" r:id="rId6"/>
    <p:sldLayoutId id="2147485308" r:id="rId7"/>
    <p:sldLayoutId id="2147485309" r:id="rId8"/>
    <p:sldLayoutId id="2147485310" r:id="rId9"/>
    <p:sldLayoutId id="2147485311" r:id="rId10"/>
    <p:sldLayoutId id="2147485312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arson.ch/autor/44777/Vincent-Maraia.asp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en.wikipedia.org/wiki/Opensolaris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en.wikipedia.org/wiki/Linux_(kernel)" TargetMode="External"/><Relationship Id="rId5" Type="http://schemas.openxmlformats.org/officeDocument/2006/relationships/hyperlink" Target="http://en.wikipedia.org/wiki/Mac_OS_X" TargetMode="External"/><Relationship Id="rId4" Type="http://schemas.openxmlformats.org/officeDocument/2006/relationships/hyperlink" Target="http://en.wikipedia.org/wiki/FreeBSD" TargetMode="External"/><Relationship Id="rId9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8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farn@ntu.edu.tw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#line.finalExam"/><Relationship Id="rId3" Type="http://schemas.openxmlformats.org/officeDocument/2006/relationships/image" Target="../media/image4.png"/><Relationship Id="rId7" Type="http://schemas.openxmlformats.org/officeDocument/2006/relationships/hyperlink" Target="#line.project4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#line.project3"/><Relationship Id="rId5" Type="http://schemas.openxmlformats.org/officeDocument/2006/relationships/hyperlink" Target="#line.project2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c.ee.ntu.edu.tw/~farn/courses/Compiler/index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</a:t>
            </a:fld>
            <a:endParaRPr lang="en-US" altLang="zh-TW" sz="1800">
              <a:solidFill>
                <a:srgbClr val="FFFF00"/>
              </a:solidFill>
            </a:endParaRPr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772400" cy="2667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800" dirty="0">
                <a:ea typeface="新細明體" panose="02020500000000000000" pitchFamily="18" charset="-120"/>
              </a:rPr>
              <a:t>Compiler Technology of Programming Languages</a:t>
            </a:r>
            <a:br>
              <a:rPr lang="en-US" altLang="zh-TW" sz="4800" dirty="0">
                <a:ea typeface="新細明體" panose="02020500000000000000" pitchFamily="18" charset="-120"/>
              </a:rPr>
            </a:br>
            <a:r>
              <a:rPr lang="en-US" altLang="zh-TW" sz="3600" dirty="0">
                <a:solidFill>
                  <a:srgbClr val="FFC000"/>
                </a:solidFill>
                <a:ea typeface="新細明體" panose="02020500000000000000" pitchFamily="18" charset="-120"/>
              </a:rPr>
              <a:t>syllabus</a:t>
            </a:r>
            <a:r>
              <a:rPr lang="zh-TW" altLang="en-US" sz="3600" dirty="0"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endParaRPr lang="en-US" altLang="zh-TW" sz="3600" dirty="0"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549525"/>
          </a:xfrm>
        </p:spPr>
        <p:txBody>
          <a:bodyPr/>
          <a:lstStyle/>
          <a:p>
            <a:pPr marL="0" lvl="1" indent="0" algn="ctr">
              <a:buClr>
                <a:schemeClr val="hlink"/>
              </a:buClr>
              <a:buSzPct val="90000"/>
              <a:buFontTx/>
              <a:buNone/>
              <a:defRPr/>
            </a:pPr>
            <a:r>
              <a:rPr lang="en-US" altLang="zh-TW" sz="4000" dirty="0" err="1">
                <a:ea typeface="新細明體" panose="02020500000000000000" pitchFamily="18" charset="-120"/>
              </a:rPr>
              <a:t>Farn</a:t>
            </a:r>
            <a:r>
              <a:rPr lang="en-US" altLang="zh-TW" sz="4000" dirty="0">
                <a:ea typeface="新細明體" panose="02020500000000000000" pitchFamily="18" charset="-120"/>
              </a:rPr>
              <a:t> Wang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王凡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1" indent="0" algn="ctr">
              <a:buClr>
                <a:schemeClr val="hlink"/>
              </a:buClr>
              <a:buSzPct val="90000"/>
              <a:buFontTx/>
              <a:buNone/>
              <a:defRPr/>
            </a:pPr>
            <a:r>
              <a:rPr lang="en-US" altLang="zh-TW" sz="3600" dirty="0">
                <a:ea typeface="標楷體" panose="03000509000000000000" pitchFamily="65" charset="-120"/>
              </a:rPr>
              <a:t>farn@ntu.edu.tw</a:t>
            </a:r>
          </a:p>
          <a:p>
            <a:pPr marL="0" lvl="1" indent="0" algn="ctr">
              <a:buClr>
                <a:schemeClr val="hlink"/>
              </a:buClr>
              <a:buSzPct val="90000"/>
              <a:buFontTx/>
              <a:buNone/>
              <a:defRPr/>
            </a:pPr>
            <a:endParaRPr lang="en-US" altLang="zh-TW" sz="2400" dirty="0">
              <a:solidFill>
                <a:srgbClr val="FFFF00"/>
              </a:solidFill>
              <a:ea typeface="標楷體" panose="03000509000000000000" pitchFamily="65" charset="-12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TW" altLang="en-US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318">
        <p:cut/>
      </p:transition>
    </mc:Choice>
    <mc:Fallback xmlns="">
      <p:transition spd="slow" advTm="133318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110089" x="3090863" y="3046413"/>
          <p14:tracePt t="110310" x="3017838" y="3046413"/>
          <p14:tracePt t="110318" x="2908300" y="3046413"/>
          <p14:tracePt t="110324" x="2798763" y="3046413"/>
          <p14:tracePt t="110332" x="2652713" y="3063875"/>
          <p14:tracePt t="110339" x="2452688" y="3073400"/>
          <p14:tracePt t="110347" x="2251075" y="3090863"/>
          <p14:tracePt t="110353" x="1987550" y="3127375"/>
          <p14:tracePt t="110360" x="1704975" y="3182938"/>
          <p14:tracePt t="110367" x="1403350" y="3265488"/>
          <p14:tracePt t="110374" x="1112838" y="3338513"/>
          <p14:tracePt t="110382" x="801688" y="3446463"/>
          <p14:tracePt t="110388" x="501650" y="3548063"/>
          <p14:tracePt t="110396" x="246063" y="3602038"/>
          <p14:tracePt t="110741" x="547688" y="4057650"/>
          <p14:tracePt t="110748" x="993775" y="4040188"/>
          <p14:tracePt t="110755" x="1439863" y="4040188"/>
          <p14:tracePt t="110764" x="1931988" y="4013200"/>
          <p14:tracePt t="110769" x="2379663" y="4013200"/>
          <p14:tracePt t="110776" x="2825750" y="4013200"/>
          <p14:tracePt t="110784" x="3208338" y="4030663"/>
          <p14:tracePt t="110791" x="3536950" y="4030663"/>
          <p14:tracePt t="110798" x="3775075" y="4040188"/>
          <p14:tracePt t="110804" x="3975100" y="4057650"/>
          <p14:tracePt t="110813" x="4094163" y="4086225"/>
          <p14:tracePt t="110819" x="4184650" y="4113213"/>
          <p14:tracePt t="110826" x="4248150" y="4149725"/>
          <p14:tracePt t="110833" x="4267200" y="4176713"/>
          <p14:tracePt t="110840" x="4294188" y="4203700"/>
          <p14:tracePt t="110848" x="4303713" y="4232275"/>
          <p14:tracePt t="110855" x="4303713" y="4259263"/>
          <p14:tracePt t="110861" x="4303713" y="4295775"/>
          <p14:tracePt t="110868" x="4303713" y="4322763"/>
          <p14:tracePt t="110883" x="4284663" y="4349750"/>
          <p14:tracePt t="110898" x="4275138" y="4359275"/>
          <p14:tracePt t="110918" x="4267200" y="4368800"/>
          <p14:tracePt t="110924" x="4238625" y="4376738"/>
          <p14:tracePt t="110932" x="4202113" y="4386263"/>
          <p14:tracePt t="110939" x="4121150" y="4386263"/>
          <p14:tracePt t="110947" x="4048125" y="4405313"/>
          <p14:tracePt t="110953" x="3965575" y="4432300"/>
          <p14:tracePt t="110960" x="3892550" y="4432300"/>
          <p14:tracePt t="110967" x="3838575" y="4441825"/>
          <p14:tracePt t="110974" x="3792538" y="4459288"/>
          <p14:tracePt t="110981" x="3746500" y="4478338"/>
          <p14:tracePt t="110988" x="3702050" y="4486275"/>
          <p14:tracePt t="110997" x="3673475" y="4505325"/>
          <p14:tracePt t="111003" x="3629025" y="4522788"/>
          <p14:tracePt t="111009" x="3563938" y="4568825"/>
          <p14:tracePt t="111016" x="3482975" y="4605338"/>
          <p14:tracePt t="111024" x="3373438" y="4632325"/>
          <p14:tracePt t="111032" x="3244850" y="4678363"/>
          <p14:tracePt t="111038" x="3071813" y="4724400"/>
          <p14:tracePt t="111046" x="2925763" y="4751388"/>
          <p14:tracePt t="111052" x="2798763" y="4768850"/>
          <p14:tracePt t="111059" x="2698750" y="4778375"/>
          <p14:tracePt t="111066" x="2625725" y="4778375"/>
          <p14:tracePt t="111073" x="2570163" y="4778375"/>
          <p14:tracePt t="111081" x="2552700" y="4778375"/>
          <p14:tracePt t="111088" x="2543175" y="4778375"/>
          <p14:tracePt t="111101" x="2533650" y="4778375"/>
          <p14:tracePt t="111137" x="2552700" y="4778375"/>
          <p14:tracePt t="111151" x="2562225" y="4778375"/>
          <p14:tracePt t="111158" x="2570163" y="4787900"/>
          <p14:tracePt t="111165" x="2589213" y="4805363"/>
          <p14:tracePt t="111172" x="2598738" y="4833938"/>
          <p14:tracePt t="111180" x="2606675" y="4870450"/>
          <p14:tracePt t="111186" x="2616200" y="4897438"/>
          <p14:tracePt t="111193" x="2616200" y="4906963"/>
          <p14:tracePt t="111200" x="2616200" y="4914900"/>
          <p14:tracePt t="111215" x="2616200" y="4924425"/>
          <p14:tracePt t="111342" x="2616200" y="4914900"/>
          <p14:tracePt t="111398" x="2616200" y="4906963"/>
          <p14:tracePt t="111405" x="2625725" y="4906963"/>
          <p14:tracePt t="111419" x="2635250" y="4897438"/>
          <p14:tracePt t="111433" x="2643188" y="4897438"/>
          <p14:tracePt t="111440" x="2671763" y="4887913"/>
          <p14:tracePt t="111448" x="2698750" y="4887913"/>
          <p14:tracePt t="111455" x="2725738" y="4887913"/>
          <p14:tracePt t="111464" x="2762250" y="4887913"/>
          <p14:tracePt t="111468" x="2798763" y="4887913"/>
          <p14:tracePt t="111476" x="2835275" y="4887913"/>
          <p14:tracePt t="111483" x="2862263" y="4887913"/>
          <p14:tracePt t="111490" x="2908300" y="4887913"/>
          <p14:tracePt t="111497" x="2935288" y="4887913"/>
          <p14:tracePt t="111504" x="2962275" y="4887913"/>
          <p14:tracePt t="111511" x="2990850" y="4887913"/>
          <p14:tracePt t="111518" x="3027363" y="4887913"/>
          <p14:tracePt t="111525" x="3054350" y="4887913"/>
          <p14:tracePt t="111532" x="3081338" y="4887913"/>
          <p14:tracePt t="111540" x="3100388" y="4887913"/>
          <p14:tracePt t="111547" x="3144838" y="4897438"/>
          <p14:tracePt t="111553" x="3163888" y="4906963"/>
          <p14:tracePt t="111561" x="3200400" y="4906963"/>
          <p14:tracePt t="111568" x="3236913" y="4914900"/>
          <p14:tracePt t="111574" x="3263900" y="4914900"/>
          <p14:tracePt t="111581" x="3300413" y="4914900"/>
          <p14:tracePt t="111589" x="3327400" y="4914900"/>
          <p14:tracePt t="111596" x="3363913" y="4914900"/>
          <p14:tracePt t="111603" x="3382963" y="4914900"/>
          <p14:tracePt t="111631" x="3390900" y="4914900"/>
          <p14:tracePt t="111638" x="3390900" y="4924425"/>
          <p14:tracePt t="111673" x="3390900" y="4933950"/>
          <p14:tracePt t="111892" x="3490913" y="4933950"/>
          <p14:tracePt t="111899" x="3619500" y="4933950"/>
          <p14:tracePt t="111907" x="3783013" y="4933950"/>
          <p14:tracePt t="111914" x="3948113" y="4924425"/>
          <p14:tracePt t="111921" x="4094163" y="4897438"/>
          <p14:tracePt t="111928" x="4238625" y="4887913"/>
          <p14:tracePt t="111935" x="4394200" y="4851400"/>
          <p14:tracePt t="111942" x="4521200" y="4841875"/>
          <p14:tracePt t="111949" x="4667250" y="4824413"/>
          <p14:tracePt t="111956" x="4795838" y="4797425"/>
          <p14:tracePt t="111964" x="4922838" y="4778375"/>
          <p14:tracePt t="111970" x="5032375" y="4778375"/>
          <p14:tracePt t="111978" x="5132388" y="4768850"/>
          <p14:tracePt t="111984" x="5224463" y="4768850"/>
          <p14:tracePt t="111991" x="5297488" y="4768850"/>
          <p14:tracePt t="111998" x="5351463" y="4768850"/>
          <p14:tracePt t="112006" x="5424488" y="4768850"/>
          <p14:tracePt t="112014" x="5487988" y="4768850"/>
          <p14:tracePt t="112019" x="5561013" y="4768850"/>
          <p14:tracePt t="112027" x="5634038" y="4787900"/>
          <p14:tracePt t="112034" x="5724525" y="4787900"/>
          <p14:tracePt t="112041" x="5807075" y="4787900"/>
          <p14:tracePt t="112048" x="5899150" y="4787900"/>
          <p14:tracePt t="112055" x="5972175" y="4787900"/>
          <p14:tracePt t="112064" x="6062663" y="4787900"/>
          <p14:tracePt t="112069" x="6116638" y="4787900"/>
          <p14:tracePt t="112076" x="6181725" y="4778375"/>
          <p14:tracePt t="112083" x="6235700" y="4778375"/>
          <p14:tracePt t="112090" x="6262688" y="4768850"/>
          <p14:tracePt t="112098" x="6291263" y="4768850"/>
          <p14:tracePt t="112104" x="6299200" y="4760913"/>
          <p14:tracePt t="112114" x="6308725" y="4760913"/>
          <p14:tracePt t="112118" x="6318250" y="4760913"/>
          <p14:tracePt t="112126" x="6335713" y="4741863"/>
          <p14:tracePt t="112132" x="6362700" y="4732338"/>
          <p14:tracePt t="112140" x="6408738" y="4714875"/>
          <p14:tracePt t="112147" x="6472238" y="4678363"/>
          <p14:tracePt t="112153" x="6537325" y="4641850"/>
          <p14:tracePt t="112162" x="6600825" y="4595813"/>
          <p14:tracePt t="112168" x="6664325" y="4551363"/>
          <p14:tracePt t="112175" x="6727825" y="4495800"/>
          <p14:tracePt t="112182" x="6783388" y="4459288"/>
          <p14:tracePt t="112189" x="6819900" y="4432300"/>
          <p14:tracePt t="112197" x="6856413" y="4405313"/>
          <p14:tracePt t="112203" x="6873875" y="4395788"/>
          <p14:tracePt t="112210" x="6892925" y="4386263"/>
          <p14:tracePt t="112231" x="6900863" y="4386263"/>
          <p14:tracePt t="112247" x="6910388" y="4386263"/>
          <p14:tracePt t="112252" x="6910388" y="4376738"/>
          <p14:tracePt t="112259" x="6919913" y="4376738"/>
          <p14:tracePt t="112266" x="6929438" y="4359275"/>
          <p14:tracePt t="112274" x="6946900" y="4349750"/>
          <p14:tracePt t="112281" x="6956425" y="4322763"/>
          <p14:tracePt t="112288" x="6964363" y="4276725"/>
          <p14:tracePt t="112297" x="6973888" y="4222750"/>
          <p14:tracePt t="112302" x="6973888" y="4167188"/>
          <p14:tracePt t="112309" x="6973888" y="4103688"/>
          <p14:tracePt t="112316" x="6964363" y="4049713"/>
          <p14:tracePt t="112323" x="6919913" y="3984625"/>
          <p14:tracePt t="112331" x="6873875" y="3930650"/>
          <p14:tracePt t="112338" x="6837363" y="3867150"/>
          <p14:tracePt t="112346" x="6800850" y="3840163"/>
          <p14:tracePt t="112351" x="6754813" y="3803650"/>
          <p14:tracePt t="112359" x="6691313" y="3767138"/>
          <p14:tracePt t="112366" x="6610350" y="3738563"/>
          <p14:tracePt t="112373" x="6518275" y="3711575"/>
          <p14:tracePt t="112381" x="6418263" y="3684588"/>
          <p14:tracePt t="112387" x="6291263" y="3665538"/>
          <p14:tracePt t="112396" x="6145213" y="3638550"/>
          <p14:tracePt t="112401" x="6016625" y="3611563"/>
          <p14:tracePt t="112408" x="5899150" y="3575050"/>
          <p14:tracePt t="112415" x="5807075" y="3548063"/>
          <p14:tracePt t="112422" x="5707063" y="3519488"/>
          <p14:tracePt t="112431" x="5634038" y="3511550"/>
          <p14:tracePt t="112436" x="5514975" y="3482975"/>
          <p14:tracePt t="112444" x="5405438" y="3465513"/>
          <p14:tracePt t="112450" x="5314950" y="3455988"/>
          <p14:tracePt t="112457" x="5224463" y="3455988"/>
          <p14:tracePt t="112464" x="5122863" y="3455988"/>
          <p14:tracePt t="112472" x="5032375" y="3455988"/>
          <p14:tracePt t="112481" x="4922838" y="3455988"/>
          <p14:tracePt t="112486" x="4813300" y="3475038"/>
          <p14:tracePt t="112493" x="4667250" y="3492500"/>
          <p14:tracePt t="112500" x="4530725" y="3519488"/>
          <p14:tracePt t="112507" x="4403725" y="3529013"/>
          <p14:tracePt t="112515" x="4294188" y="3548063"/>
          <p14:tracePt t="112521" x="4202113" y="3556000"/>
          <p14:tracePt t="112530" x="4138613" y="3575050"/>
          <p14:tracePt t="112535" x="4065588" y="3584575"/>
          <p14:tracePt t="112543" x="3984625" y="3592513"/>
          <p14:tracePt t="112549" x="3929063" y="3611563"/>
          <p14:tracePt t="112556" x="3846513" y="3621088"/>
          <p14:tracePt t="112564" x="3738563" y="3648075"/>
          <p14:tracePt t="112571" x="3636963" y="3675063"/>
          <p14:tracePt t="112579" x="3527425" y="3702050"/>
          <p14:tracePt t="112585" x="3446463" y="3757613"/>
          <p14:tracePt t="112592" x="3346450" y="3803650"/>
          <p14:tracePt t="112598" x="3263900" y="3857625"/>
          <p14:tracePt t="112606" x="3171825" y="3903663"/>
          <p14:tracePt t="112615" x="3035300" y="3957638"/>
          <p14:tracePt t="112620" x="2935288" y="4013200"/>
          <p14:tracePt t="112628" x="2835275" y="4076700"/>
          <p14:tracePt t="112634" x="2752725" y="4113213"/>
          <p14:tracePt t="112641" x="2689225" y="4149725"/>
          <p14:tracePt t="112648" x="2643188" y="4176713"/>
          <p14:tracePt t="112655" x="2598738" y="4195763"/>
          <p14:tracePt t="112663" x="2533650" y="4232275"/>
          <p14:tracePt t="112669" x="2489200" y="4259263"/>
          <p14:tracePt t="112676" x="2443163" y="4276725"/>
          <p14:tracePt t="112683" x="2416175" y="4303713"/>
          <p14:tracePt t="112691" x="2370138" y="4332288"/>
          <p14:tracePt t="112697" x="2343150" y="4359275"/>
          <p14:tracePt t="112705" x="2306638" y="4386263"/>
          <p14:tracePt t="112713" x="2287588" y="4413250"/>
          <p14:tracePt t="112719" x="2251075" y="4459288"/>
          <p14:tracePt t="112726" x="2214563" y="4505325"/>
          <p14:tracePt t="112733" x="2206625" y="4541838"/>
          <p14:tracePt t="112740" x="2187575" y="4587875"/>
          <p14:tracePt t="112747" x="2179638" y="4614863"/>
          <p14:tracePt t="112754" x="2179638" y="4632325"/>
          <p14:tracePt t="112768" x="2179638" y="4641850"/>
          <p14:tracePt t="112825" x="2179638" y="4651375"/>
          <p14:tracePt t="112881" x="2187575" y="4651375"/>
          <p14:tracePt t="112888" x="2197100" y="4651375"/>
          <p14:tracePt t="112898" x="2243138" y="4660900"/>
          <p14:tracePt t="112902" x="2316163" y="4660900"/>
          <p14:tracePt t="112909" x="2397125" y="4687888"/>
          <p14:tracePt t="112916" x="2489200" y="4705350"/>
          <p14:tracePt t="112924" x="2579688" y="4714875"/>
          <p14:tracePt t="112931" x="2698750" y="4732338"/>
          <p14:tracePt t="112938" x="2825750" y="4741863"/>
          <p14:tracePt t="112947" x="2971800" y="4741863"/>
          <p14:tracePt t="112952" x="3136900" y="4760913"/>
          <p14:tracePt t="112959" x="3281363" y="4760913"/>
          <p14:tracePt t="112966" x="3427413" y="4778375"/>
          <p14:tracePt t="112973" x="3609975" y="4787900"/>
          <p14:tracePt t="112980" x="3775075" y="4805363"/>
          <p14:tracePt t="112987" x="3956050" y="4833938"/>
          <p14:tracePt t="112997" x="4121150" y="4870450"/>
          <p14:tracePt t="113001" x="4275138" y="4914900"/>
          <p14:tracePt t="113008" x="4421188" y="4951413"/>
          <p14:tracePt t="113015" x="4567238" y="4987925"/>
          <p14:tracePt t="113023" x="4749800" y="5033963"/>
          <p14:tracePt t="113030" x="4922838" y="5060950"/>
          <p14:tracePt t="113037" x="5086350" y="5106988"/>
          <p14:tracePt t="113044" x="5232400" y="5133975"/>
          <p14:tracePt t="113051" x="5397500" y="5170488"/>
          <p14:tracePt t="113058" x="5570538" y="5197475"/>
          <p14:tracePt t="113065" x="5716588" y="5226050"/>
          <p14:tracePt t="113072" x="5843588" y="5243513"/>
          <p14:tracePt t="113080" x="5935663" y="5253038"/>
          <p14:tracePt t="113086" x="6026150" y="5253038"/>
          <p14:tracePt t="113093" x="6089650" y="5253038"/>
          <p14:tracePt t="113100" x="6126163" y="5253038"/>
          <p14:tracePt t="113107" x="6153150" y="5253038"/>
          <p14:tracePt t="113114" x="6189663" y="5243513"/>
          <p14:tracePt t="113121" x="6218238" y="5226050"/>
          <p14:tracePt t="113130" x="6245225" y="5216525"/>
          <p14:tracePt t="113136" x="6281738" y="5189538"/>
          <p14:tracePt t="113143" x="6308725" y="5180013"/>
          <p14:tracePt t="113149" x="6354763" y="5153025"/>
          <p14:tracePt t="113156" x="6381750" y="5126038"/>
          <p14:tracePt t="113164" x="6427788" y="5106988"/>
          <p14:tracePt t="113171" x="6464300" y="5070475"/>
          <p14:tracePt t="113178" x="6491288" y="5053013"/>
          <p14:tracePt t="113185" x="6508750" y="5033963"/>
          <p14:tracePt t="113192" x="6518275" y="5033963"/>
          <p14:tracePt t="113199" x="6527800" y="5024438"/>
          <p14:tracePt t="113234" x="6537325" y="5016500"/>
          <p14:tracePt t="113269" x="6545263" y="5006975"/>
          <p14:tracePt t="113277" x="6554788" y="4997450"/>
          <p14:tracePt t="113284" x="6564313" y="4979988"/>
          <p14:tracePt t="113291" x="6573838" y="4960938"/>
          <p14:tracePt t="113298" x="6581775" y="4943475"/>
          <p14:tracePt t="113305" x="6591300" y="4943475"/>
          <p14:tracePt t="113314" x="6591300" y="4933950"/>
          <p14:tracePt t="113319" x="6591300" y="4924425"/>
          <p14:tracePt t="113333" x="6591300" y="4914900"/>
          <p14:tracePt t="113354" x="6591300" y="4897438"/>
          <p14:tracePt t="113362" x="6581775" y="4851400"/>
          <p14:tracePt t="113368" x="6554788" y="4778375"/>
          <p14:tracePt t="113376" x="6518275" y="4714875"/>
          <p14:tracePt t="113383" x="6472238" y="4632325"/>
          <p14:tracePt t="113390" x="6435725" y="4568825"/>
          <p14:tracePt t="113397" x="6399213" y="4505325"/>
          <p14:tracePt t="113404" x="6362700" y="4459288"/>
          <p14:tracePt t="113412" x="6345238" y="4422775"/>
          <p14:tracePt t="113418" x="6326188" y="4395788"/>
          <p14:tracePt t="113425" x="6308725" y="4386263"/>
          <p14:tracePt t="113432" x="6308725" y="4376738"/>
          <p14:tracePt t="113440" x="6299200" y="4376738"/>
          <p14:tracePt t="113447" x="6299200" y="4368800"/>
          <p14:tracePt t="113453" x="6291263" y="4359275"/>
          <p14:tracePt t="113461" x="6272213" y="4359275"/>
          <p14:tracePt t="113467" x="6245225" y="4322763"/>
          <p14:tracePt t="113474" x="6208713" y="4303713"/>
          <p14:tracePt t="113482" x="6181725" y="4268788"/>
          <p14:tracePt t="113489" x="6145213" y="4249738"/>
          <p14:tracePt t="113497" x="6126163" y="4222750"/>
          <p14:tracePt t="113503" x="6108700" y="4186238"/>
          <p14:tracePt t="113512" x="6089650" y="4159250"/>
          <p14:tracePt t="113517" x="6053138" y="4140200"/>
          <p14:tracePt t="113524" x="6043613" y="4130675"/>
          <p14:tracePt t="113531" x="6043613" y="4122738"/>
          <p14:tracePt t="113538" x="6035675" y="4122738"/>
          <p14:tracePt t="113553" x="6026150" y="4113213"/>
          <p14:tracePt t="113573" x="5999163" y="4094163"/>
          <p14:tracePt t="113580" x="5953125" y="4067175"/>
          <p14:tracePt t="113588" x="5870575" y="4021138"/>
          <p14:tracePt t="113596" x="5770563" y="3967163"/>
          <p14:tracePt t="113602" x="5688013" y="3921125"/>
          <p14:tracePt t="113609" x="5580063" y="3867150"/>
          <p14:tracePt t="113616" x="5478463" y="3830638"/>
          <p14:tracePt t="113623" x="5378450" y="3803650"/>
          <p14:tracePt t="113631" x="5287963" y="3767138"/>
          <p14:tracePt t="113637" x="5187950" y="3738563"/>
          <p14:tracePt t="113645" x="5095875" y="3738563"/>
          <p14:tracePt t="113651" x="5005388" y="3738563"/>
          <p14:tracePt t="113658" x="4895850" y="3738563"/>
          <p14:tracePt t="113666" x="4803775" y="3748088"/>
          <p14:tracePt t="113672" x="4703763" y="3757613"/>
          <p14:tracePt t="113680" x="4613275" y="3784600"/>
          <p14:tracePt t="113687" x="4530725" y="3811588"/>
          <p14:tracePt t="113695" x="4457700" y="3830638"/>
          <p14:tracePt t="113700" x="4394200" y="3848100"/>
          <p14:tracePt t="113708" x="4311650" y="3875088"/>
          <p14:tracePt t="113715" x="4221163" y="3894138"/>
          <p14:tracePt t="113722" x="4129088" y="3903663"/>
          <p14:tracePt t="113729" x="4021138" y="3921125"/>
          <p14:tracePt t="113736" x="3902075" y="3930650"/>
          <p14:tracePt t="113745" x="3792538" y="3948113"/>
          <p14:tracePt t="113750" x="3683000" y="3948113"/>
          <p14:tracePt t="113757" x="3592513" y="3940175"/>
          <p14:tracePt t="113764" x="3463925" y="3940175"/>
          <p14:tracePt t="113771" x="3317875" y="3930650"/>
          <p14:tracePt t="113779" x="3163888" y="3911600"/>
          <p14:tracePt t="113786" x="3044825" y="3911600"/>
          <p14:tracePt t="113792" x="2908300" y="3921125"/>
          <p14:tracePt t="113799" x="2798763" y="3930650"/>
          <p14:tracePt t="113807" x="2708275" y="3948113"/>
          <p14:tracePt t="113814" x="2598738" y="3957638"/>
          <p14:tracePt t="113820" x="2479675" y="3984625"/>
          <p14:tracePt t="113828" x="2406650" y="4003675"/>
          <p14:tracePt t="113835" x="2324100" y="4030663"/>
          <p14:tracePt t="113842" x="2279650" y="4040188"/>
          <p14:tracePt t="113849" x="2260600" y="4049713"/>
          <p14:tracePt t="113856" x="2251075" y="4049713"/>
          <p14:tracePt t="113870" x="2251075" y="4057650"/>
          <p14:tracePt t="113878" x="2243138" y="4057650"/>
          <p14:tracePt t="113914" x="2243138" y="4067175"/>
          <p14:tracePt t="113933" x="2251075" y="4086225"/>
          <p14:tracePt t="113941" x="2251075" y="4113213"/>
          <p14:tracePt t="113948" x="2260600" y="4159250"/>
          <p14:tracePt t="113955" x="2260600" y="4213225"/>
          <p14:tracePt t="113963" x="2279650" y="4259263"/>
          <p14:tracePt t="113969" x="2279650" y="4303713"/>
          <p14:tracePt t="113976" x="2287588" y="4359275"/>
          <p14:tracePt t="113983" x="2306638" y="4405313"/>
          <p14:tracePt t="113990" x="2316163" y="4432300"/>
          <p14:tracePt t="113997" x="2324100" y="4459288"/>
          <p14:tracePt t="114004" x="2324100" y="4486275"/>
          <p14:tracePt t="114012" x="2324100" y="4495800"/>
          <p14:tracePt t="114018" x="2324100" y="4505325"/>
          <p14:tracePt t="114025" x="2324100" y="4514850"/>
          <p14:tracePt t="114040" x="2324100" y="4522788"/>
          <p14:tracePt t="114054" x="2324100" y="4532313"/>
          <p14:tracePt t="114062" x="2343150" y="4551363"/>
          <p14:tracePt t="114068" x="2360613" y="4578350"/>
          <p14:tracePt t="114075" x="2397125" y="4624388"/>
          <p14:tracePt t="114082" x="2462213" y="4678363"/>
          <p14:tracePt t="114089" x="2543175" y="4741863"/>
          <p14:tracePt t="114096" x="2662238" y="4814888"/>
          <p14:tracePt t="114103" x="2781300" y="4878388"/>
          <p14:tracePt t="114112" x="2925763" y="4924425"/>
          <p14:tracePt t="114117" x="3071813" y="4960938"/>
          <p14:tracePt t="114124" x="3263900" y="4997450"/>
          <p14:tracePt t="114132" x="3409950" y="5024438"/>
          <p14:tracePt t="114138" x="3573463" y="5043488"/>
          <p14:tracePt t="114147" x="3702050" y="5043488"/>
          <p14:tracePt t="114153" x="3829050" y="5043488"/>
          <p14:tracePt t="114161" x="3956050" y="5043488"/>
          <p14:tracePt t="114167" x="4084638" y="5033963"/>
          <p14:tracePt t="114173" x="4211638" y="5006975"/>
          <p14:tracePt t="114181" x="4348163" y="4987925"/>
          <p14:tracePt t="114188" x="4457700" y="4960938"/>
          <p14:tracePt t="114197" x="4586288" y="4933950"/>
          <p14:tracePt t="114202" x="4740275" y="4906963"/>
          <p14:tracePt t="114209" x="4922838" y="4841875"/>
          <p14:tracePt t="114216" x="5105400" y="4814888"/>
          <p14:tracePt t="114223" x="5297488" y="4768850"/>
          <p14:tracePt t="114230" x="5461000" y="4751388"/>
          <p14:tracePt t="114237" x="5624513" y="4724400"/>
          <p14:tracePt t="114246" x="5770563" y="4705350"/>
          <p14:tracePt t="114252" x="5916613" y="4687888"/>
          <p14:tracePt t="114259" x="6043613" y="4678363"/>
          <p14:tracePt t="114266" x="6145213" y="4660900"/>
          <p14:tracePt t="114272" x="6218238" y="4651375"/>
          <p14:tracePt t="114280" x="6281738" y="4641850"/>
          <p14:tracePt t="114287" x="6318250" y="4641850"/>
          <p14:tracePt t="114296" x="6362700" y="4624388"/>
          <p14:tracePt t="114301" x="6418263" y="4605338"/>
          <p14:tracePt t="114308" x="6464300" y="4595813"/>
          <p14:tracePt t="114315" x="6527800" y="4568825"/>
          <p14:tracePt t="114322" x="6591300" y="4541838"/>
          <p14:tracePt t="114330" x="6618288" y="4514850"/>
          <p14:tracePt t="114336" x="6664325" y="4486275"/>
          <p14:tracePt t="114345" x="6691313" y="4468813"/>
          <p14:tracePt t="114350" x="6727825" y="4449763"/>
          <p14:tracePt t="114358" x="6746875" y="4432300"/>
          <p14:tracePt t="114364" x="6754813" y="4422775"/>
          <p14:tracePt t="114380" x="6764338" y="4413250"/>
          <p14:tracePt t="114421" x="6764338" y="4395788"/>
          <p14:tracePt t="114430" x="6764338" y="4368800"/>
          <p14:tracePt t="114435" x="6754813" y="4313238"/>
          <p14:tracePt t="114442" x="6746875" y="4249738"/>
          <p14:tracePt t="114449" x="6718300" y="4176713"/>
          <p14:tracePt t="114456" x="6691313" y="4094163"/>
          <p14:tracePt t="114463" x="6673850" y="4030663"/>
          <p14:tracePt t="114470" x="6637338" y="3984625"/>
          <p14:tracePt t="114479" x="6610350" y="3957638"/>
          <p14:tracePt t="114485" x="6591300" y="3921125"/>
          <p14:tracePt t="114492" x="6573838" y="3903663"/>
          <p14:tracePt t="114499" x="6545263" y="3884613"/>
          <p14:tracePt t="114506" x="6508750" y="3867150"/>
          <p14:tracePt t="114514" x="6464300" y="3830638"/>
          <p14:tracePt t="114520" x="6399213" y="3794125"/>
          <p14:tracePt t="114529" x="6345238" y="3767138"/>
          <p14:tracePt t="114534" x="6262688" y="3721100"/>
          <p14:tracePt t="114541" x="6126163" y="3684588"/>
          <p14:tracePt t="114548" x="5980113" y="3648075"/>
          <p14:tracePt t="114555" x="5780088" y="3621088"/>
          <p14:tracePt t="114563" x="5588000" y="3575050"/>
          <p14:tracePt t="114569" x="5387975" y="3538538"/>
          <p14:tracePt t="114577" x="5105400" y="3502025"/>
          <p14:tracePt t="114584" x="4813300" y="3446463"/>
          <p14:tracePt t="114591" x="4567238" y="3411538"/>
          <p14:tracePt t="114598" x="4294188" y="3375025"/>
          <p14:tracePt t="114605" x="4094163" y="3355975"/>
          <p14:tracePt t="114613" x="3856038" y="3328988"/>
          <p14:tracePt t="114618" x="3673475" y="3309938"/>
          <p14:tracePt t="114626" x="3509963" y="3292475"/>
          <p14:tracePt t="114633" x="3346450" y="3292475"/>
          <p14:tracePt t="114640" x="3190875" y="3292475"/>
          <p14:tracePt t="114647" x="3035300" y="3302000"/>
          <p14:tracePt t="114654" x="2908300" y="3319463"/>
          <p14:tracePt t="114663" x="2798763" y="3346450"/>
          <p14:tracePt t="114669" x="2698750" y="3375025"/>
          <p14:tracePt t="114675" x="2625725" y="3402013"/>
          <p14:tracePt t="114682" x="2562225" y="3438525"/>
          <p14:tracePt t="114689" x="2498725" y="3465513"/>
          <p14:tracePt t="114696" x="2470150" y="3482975"/>
          <p14:tracePt t="114704" x="2433638" y="3502025"/>
          <p14:tracePt t="114711" x="2425700" y="3511550"/>
          <p14:tracePt t="114718" x="2416175" y="3511550"/>
          <p14:tracePt t="114724" x="2416175" y="3519488"/>
          <p14:tracePt t="114774" x="2406650" y="3529013"/>
          <p14:tracePt t="114781" x="2397125" y="3529013"/>
          <p14:tracePt t="114788" x="2370138" y="3556000"/>
          <p14:tracePt t="114796" x="2324100" y="3592513"/>
          <p14:tracePt t="114803" x="2287588" y="3648075"/>
          <p14:tracePt t="114811" x="2251075" y="3694113"/>
          <p14:tracePt t="114817" x="2233613" y="3721100"/>
          <p14:tracePt t="114823" x="2206625" y="3757613"/>
          <p14:tracePt t="114831" x="2187575" y="3784600"/>
          <p14:tracePt t="114838" x="2187575" y="3811588"/>
          <p14:tracePt t="114846" x="2179638" y="3821113"/>
          <p14:tracePt t="114859" x="2179638" y="3830638"/>
          <p14:tracePt t="114873" x="2179638" y="3840163"/>
          <p14:tracePt t="114901" x="2187575" y="3867150"/>
          <p14:tracePt t="114909" x="2224088" y="3911600"/>
          <p14:tracePt t="114916" x="2279650" y="3984625"/>
          <p14:tracePt t="114922" x="2324100" y="4049713"/>
          <p14:tracePt t="114930" x="2416175" y="4113213"/>
          <p14:tracePt t="114936" x="2498725" y="4203700"/>
          <p14:tracePt t="114946" x="2579688" y="4268788"/>
          <p14:tracePt t="114951" x="2662238" y="4322763"/>
          <p14:tracePt t="114958" x="2762250" y="4368800"/>
          <p14:tracePt t="114965" x="2862263" y="4413250"/>
          <p14:tracePt t="114972" x="2954338" y="4422775"/>
          <p14:tracePt t="114980" x="3027363" y="4441825"/>
          <p14:tracePt t="114986" x="3071813" y="4449763"/>
          <p14:tracePt t="114995" x="3108325" y="4449763"/>
          <p14:tracePt t="115000" x="3154363" y="4449763"/>
          <p14:tracePt t="115008" x="3181350" y="4449763"/>
          <p14:tracePt t="115014" x="3227388" y="4449763"/>
          <p14:tracePt t="115021" x="3263900" y="4449763"/>
          <p14:tracePt t="115029" x="3309938" y="4432300"/>
          <p14:tracePt t="115035" x="3363913" y="4432300"/>
          <p14:tracePt t="115044" x="3455988" y="4432300"/>
          <p14:tracePt t="115050" x="3563938" y="4441825"/>
          <p14:tracePt t="115057" x="3702050" y="4449763"/>
          <p14:tracePt t="115064" x="3829050" y="4486275"/>
          <p14:tracePt t="115071" x="3938588" y="4522788"/>
          <p14:tracePt t="115080" x="4057650" y="4568825"/>
          <p14:tracePt t="115085" x="4175125" y="4614863"/>
          <p14:tracePt t="115092" x="4267200" y="4651375"/>
          <p14:tracePt t="115099" x="4367213" y="4678363"/>
          <p14:tracePt t="115106" x="4476750" y="4697413"/>
          <p14:tracePt t="115113" x="4586288" y="4705350"/>
          <p14:tracePt t="115120" x="4686300" y="4705350"/>
          <p14:tracePt t="115129" x="4759325" y="4705350"/>
          <p14:tracePt t="115147" x="4859338" y="4697413"/>
          <p14:tracePt t="115148" x="4895850" y="4687888"/>
          <p14:tracePt t="115156" x="4932363" y="4678363"/>
          <p14:tracePt t="115163" x="4949825" y="4668838"/>
          <p14:tracePt t="115170" x="4959350" y="4660900"/>
          <p14:tracePt t="115191" x="4968875" y="4651375"/>
          <p14:tracePt t="115205" x="4986338" y="4641850"/>
          <p14:tracePt t="115213" x="5005388" y="4632325"/>
          <p14:tracePt t="115219" x="5022850" y="4624388"/>
          <p14:tracePt t="115228" x="5041900" y="4605338"/>
          <p14:tracePt t="115233" x="5078413" y="4595813"/>
          <p14:tracePt t="115240" x="5095875" y="4595813"/>
          <p14:tracePt t="115248" x="5114925" y="4587875"/>
          <p14:tracePt t="115254" x="5132388" y="4578350"/>
          <p14:tracePt t="115263" x="5151438" y="4568825"/>
          <p14:tracePt t="115269" x="5159375" y="4559300"/>
          <p14:tracePt t="115297" x="5168900" y="4559300"/>
          <p14:tracePt t="115304" x="5178425" y="4559300"/>
          <p14:tracePt t="115318" x="5187950" y="4551363"/>
          <p14:tracePt t="115325" x="5214938" y="4551363"/>
          <p14:tracePt t="115332" x="5241925" y="4541838"/>
          <p14:tracePt t="115339" x="5268913" y="4541838"/>
          <p14:tracePt t="115346" x="5305425" y="4541838"/>
          <p14:tracePt t="115353" x="5334000" y="4541838"/>
          <p14:tracePt t="115362" x="5360988" y="4541838"/>
          <p14:tracePt t="115368" x="5378450" y="4541838"/>
          <p14:tracePt t="115374" x="5397500" y="4541838"/>
          <p14:tracePt t="115382" x="5405438" y="4541838"/>
          <p14:tracePt t="115389" x="5414963" y="4541838"/>
          <p14:tracePt t="115396" x="5424488" y="4541838"/>
          <p14:tracePt t="115424" x="5434013" y="4541838"/>
          <p14:tracePt t="115431" x="5434013" y="4551363"/>
          <p14:tracePt t="115438" x="5441950" y="4551363"/>
          <p14:tracePt t="115446" x="5451475" y="4551363"/>
          <p14:tracePt t="115452" x="5470525" y="4559300"/>
          <p14:tracePt t="115461" x="5487988" y="4568825"/>
          <p14:tracePt t="115466" x="5507038" y="4578350"/>
          <p14:tracePt t="115474" x="5524500" y="4587875"/>
          <p14:tracePt t="115480" x="5543550" y="4587875"/>
          <p14:tracePt t="115488" x="5561013" y="4595813"/>
          <p14:tracePt t="115496" x="5588000" y="4605338"/>
          <p14:tracePt t="115501" x="5597525" y="4614863"/>
          <p14:tracePt t="115509" x="5607050" y="4624388"/>
          <p14:tracePt t="115516" x="5616575" y="4624388"/>
          <p14:tracePt t="115523" x="5634038" y="4624388"/>
          <p14:tracePt t="115552" x="5643563" y="4624388"/>
          <p14:tracePt t="115558" x="5661025" y="4624388"/>
          <p14:tracePt t="115565" x="5680075" y="4624388"/>
          <p14:tracePt t="115572" x="5688013" y="4624388"/>
          <p14:tracePt t="115579" x="5697538" y="4624388"/>
          <p14:tracePt t="115586" x="5707063" y="4624388"/>
          <p14:tracePt t="115594" x="5716588" y="4624388"/>
          <p14:tracePt t="115601" x="5724525" y="4624388"/>
          <p14:tracePt t="115608" x="5734050" y="4624388"/>
          <p14:tracePt t="115622" x="5743575" y="4624388"/>
          <p14:tracePt t="115643" x="5743575" y="4632325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Software crisis</a:t>
            </a:r>
            <a:br>
              <a:rPr lang="en-US" altLang="zh-TW" dirty="0"/>
            </a:br>
            <a:r>
              <a:rPr lang="en-US" altLang="zh-TW" sz="2800" i="1" dirty="0">
                <a:solidFill>
                  <a:srgbClr val="FFC000"/>
                </a:solidFill>
              </a:rPr>
              <a:t>the driving force of technical evolution</a:t>
            </a:r>
            <a:endParaRPr lang="zh-TW" altLang="en-US" sz="2800" i="1" dirty="0">
              <a:solidFill>
                <a:srgbClr val="FFC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Software becomes complicated.</a:t>
            </a:r>
          </a:p>
          <a:p>
            <a:r>
              <a:rPr lang="en-US" altLang="zh-TW" dirty="0"/>
              <a:t>Modern software products need integrated design consideration in </a:t>
            </a:r>
          </a:p>
          <a:p>
            <a:pPr lvl="1"/>
            <a:r>
              <a:rPr lang="en-US" altLang="zh-TW" dirty="0"/>
              <a:t>CPU architecture, </a:t>
            </a:r>
          </a:p>
          <a:p>
            <a:pPr lvl="1"/>
            <a:r>
              <a:rPr lang="en-US" altLang="zh-TW" dirty="0"/>
              <a:t>compilation, </a:t>
            </a:r>
          </a:p>
          <a:p>
            <a:pPr lvl="1"/>
            <a:r>
              <a:rPr lang="en-US" altLang="zh-TW" dirty="0"/>
              <a:t>algorithms, and </a:t>
            </a:r>
          </a:p>
          <a:p>
            <a:pPr lvl="1"/>
            <a:r>
              <a:rPr lang="en-US" altLang="zh-TW" dirty="0"/>
              <a:t>user-experience </a:t>
            </a:r>
          </a:p>
          <a:p>
            <a:pPr marL="457200" lvl="1" indent="0">
              <a:buNone/>
            </a:pPr>
            <a:r>
              <a:rPr lang="en-US" altLang="zh-TW" sz="3200" dirty="0"/>
              <a:t>to achieve competitive performance.  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24C1410-846E-45E9-8053-4E357268BF66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10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65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561">
        <p:cut/>
      </p:transition>
    </mc:Choice>
    <mc:Fallback xmlns="">
      <p:transition spd="slow" advTm="181561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98851" x="966788" y="3209925"/>
          <p14:tracePt t="98858" x="1139825" y="3265488"/>
          <p14:tracePt t="98866" x="1203325" y="3273425"/>
          <p14:tracePt t="98876" x="1239838" y="3282950"/>
          <p14:tracePt t="98885" x="1285875" y="3282950"/>
          <p14:tracePt t="98892" x="1330325" y="3292475"/>
          <p14:tracePt t="98902" x="1385888" y="3292475"/>
          <p14:tracePt t="98910" x="1439863" y="3302000"/>
          <p14:tracePt t="98920" x="1495425" y="3302000"/>
          <p14:tracePt t="98929" x="1558925" y="3309938"/>
          <p14:tracePt t="98936" x="1631950" y="3302000"/>
          <p14:tracePt t="98947" x="1704975" y="3302000"/>
          <p14:tracePt t="98955" x="1787525" y="3292475"/>
          <p14:tracePt t="98962" x="1868488" y="3282950"/>
          <p14:tracePt t="98972" x="1951038" y="3273425"/>
          <p14:tracePt t="98981" x="2033588" y="3273425"/>
          <p14:tracePt t="98991" x="2106613" y="3265488"/>
          <p14:tracePt t="98999" x="2187575" y="3265488"/>
          <p14:tracePt t="99007" x="2260600" y="3265488"/>
          <p14:tracePt t="99016" x="2343150" y="3265488"/>
          <p14:tracePt t="99025" x="2416175" y="3265488"/>
          <p14:tracePt t="99032" x="2498725" y="3273425"/>
          <p14:tracePt t="99042" x="2570163" y="3273425"/>
          <p14:tracePt t="99051" x="2652713" y="3282950"/>
          <p14:tracePt t="99060" x="2735263" y="3292475"/>
          <p14:tracePt t="99068" x="2817813" y="3302000"/>
          <p14:tracePt t="99076" x="2908300" y="3309938"/>
          <p14:tracePt t="99087" x="2998788" y="3319463"/>
          <p14:tracePt t="99095" x="3081338" y="3328988"/>
          <p14:tracePt t="99103" x="3171825" y="3338513"/>
          <p14:tracePt t="99112" x="3263900" y="3346450"/>
          <p14:tracePt t="99120" x="3336925" y="3355975"/>
          <p14:tracePt t="99131" x="3419475" y="3365500"/>
          <p14:tracePt t="99139" x="3490913" y="3375025"/>
          <p14:tracePt t="99147" x="3563938" y="3375025"/>
          <p14:tracePt t="99158" x="3636963" y="3382963"/>
          <p14:tracePt t="99164" x="3709988" y="3392488"/>
          <p14:tracePt t="99173" x="3775075" y="3392488"/>
          <p14:tracePt t="99182" x="3838575" y="3402013"/>
          <p14:tracePt t="99191" x="3902075" y="3411538"/>
          <p14:tracePt t="99200" x="3965575" y="3419475"/>
          <p14:tracePt t="99209" x="4029075" y="3429000"/>
          <p14:tracePt t="99216" x="4084638" y="3438525"/>
          <p14:tracePt t="99227" x="4138613" y="3446463"/>
          <p14:tracePt t="99235" x="4202113" y="3455988"/>
          <p14:tracePt t="99243" x="4248150" y="3465513"/>
          <p14:tracePt t="99252" x="4303713" y="3475038"/>
          <p14:tracePt t="99260" x="4348163" y="3475038"/>
          <p14:tracePt t="99270" x="4403725" y="3482975"/>
          <p14:tracePt t="99278" x="4440238" y="3482975"/>
          <p14:tracePt t="99286" x="4484688" y="3482975"/>
          <p14:tracePt t="99297" x="4521200" y="3482975"/>
          <p14:tracePt t="99304" x="4549775" y="3482975"/>
          <p14:tracePt t="99312" x="4586288" y="3492500"/>
          <p14:tracePt t="99324" x="4613275" y="3492500"/>
          <p14:tracePt t="99330" x="4640263" y="3492500"/>
          <p14:tracePt t="99341" x="4667250" y="3502025"/>
          <p14:tracePt t="99349" x="4686300" y="3502025"/>
          <p14:tracePt t="99358" x="4713288" y="3502025"/>
          <p14:tracePt t="99366" x="4730750" y="3511550"/>
          <p14:tracePt t="99375" x="4749800" y="3511550"/>
          <p14:tracePt t="99382" x="4759325" y="3511550"/>
          <p14:tracePt t="99392" x="4767263" y="3511550"/>
          <p14:tracePt t="99901" x="838200" y="3163888"/>
          <p14:tracePt t="99909" x="993775" y="3200400"/>
          <p14:tracePt t="99916" x="1066800" y="3219450"/>
          <p14:tracePt t="99926" x="1120775" y="3228975"/>
          <p14:tracePt t="99935" x="1185863" y="3246438"/>
          <p14:tracePt t="99944" x="1249363" y="3265488"/>
          <p14:tracePt t="99953" x="1322388" y="3282950"/>
          <p14:tracePt t="99960" x="1403350" y="3309938"/>
          <p14:tracePt t="99970" x="1485900" y="3328988"/>
          <p14:tracePt t="99978" x="1558925" y="3338513"/>
          <p14:tracePt t="99987" x="1631950" y="3355975"/>
          <p14:tracePt t="99997" x="1704975" y="3375025"/>
          <p14:tracePt t="100005" x="1778000" y="3382963"/>
          <p14:tracePt t="100014" x="1841500" y="3402013"/>
          <p14:tracePt t="100024" x="1895475" y="3419475"/>
          <p14:tracePt t="100030" x="1951038" y="3438525"/>
          <p14:tracePt t="100041" x="1997075" y="3455988"/>
          <p14:tracePt t="100048" x="2041525" y="3465513"/>
          <p14:tracePt t="100058" x="2087563" y="3482975"/>
          <p14:tracePt t="100067" x="2133600" y="3492500"/>
          <p14:tracePt t="100074" x="2187575" y="3511550"/>
          <p14:tracePt t="100084" x="2233613" y="3519488"/>
          <p14:tracePt t="100093" x="2287588" y="3538538"/>
          <p14:tracePt t="100100" x="2343150" y="3548063"/>
          <p14:tracePt t="100110" x="2406650" y="3565525"/>
          <p14:tracePt t="100118" x="2470150" y="3575050"/>
          <p14:tracePt t="100127" x="2533650" y="3584575"/>
          <p14:tracePt t="100137" x="2579688" y="3592513"/>
          <p14:tracePt t="100145" x="2643188" y="3611563"/>
          <p14:tracePt t="100154" x="2708275" y="3621088"/>
          <p14:tracePt t="100163" x="2762250" y="3629025"/>
          <p14:tracePt t="100170" x="2817813" y="3648075"/>
          <p14:tracePt t="100181" x="2881313" y="3657600"/>
          <p14:tracePt t="100189" x="2935288" y="3665538"/>
          <p14:tracePt t="100196" x="2990850" y="3675063"/>
          <p14:tracePt t="100207" x="3044825" y="3694113"/>
          <p14:tracePt t="100215" x="3108325" y="3702050"/>
          <p14:tracePt t="100224" x="3163888" y="3711575"/>
          <p14:tracePt t="100233" x="3217863" y="3721100"/>
          <p14:tracePt t="100241" x="3273425" y="3721100"/>
          <p14:tracePt t="100250" x="3317875" y="3730625"/>
          <p14:tracePt t="100258" x="3363913" y="3738563"/>
          <p14:tracePt t="100266" x="3419475" y="3738563"/>
          <p14:tracePt t="100277" x="3463925" y="3748088"/>
          <p14:tracePt t="100285" x="3500438" y="3748088"/>
          <p14:tracePt t="100294" x="3546475" y="3757613"/>
          <p14:tracePt t="100302" x="3592513" y="3757613"/>
          <p14:tracePt t="100310" x="3636963" y="3757613"/>
          <p14:tracePt t="100321" x="3692525" y="3757613"/>
          <p14:tracePt t="100328" x="3738563" y="3757613"/>
          <p14:tracePt t="100339" x="3792538" y="3757613"/>
          <p14:tracePt t="100347" x="3838575" y="3767138"/>
          <p14:tracePt t="100355" x="3883025" y="3767138"/>
          <p14:tracePt t="100364" x="3929063" y="3767138"/>
          <p14:tracePt t="100373" x="3975100" y="3767138"/>
          <p14:tracePt t="100380" x="4011613" y="3767138"/>
          <p14:tracePt t="100390" x="4057650" y="3767138"/>
          <p14:tracePt t="100398" x="4102100" y="3767138"/>
          <p14:tracePt t="100407" x="4148138" y="3767138"/>
          <p14:tracePt t="100417" x="4194175" y="3767138"/>
          <p14:tracePt t="100425" x="4238625" y="3767138"/>
          <p14:tracePt t="100434" x="4284663" y="3767138"/>
          <p14:tracePt t="100443" x="4340225" y="3767138"/>
          <p14:tracePt t="100450" x="4384675" y="3767138"/>
          <p14:tracePt t="100460" x="4430713" y="3767138"/>
          <p14:tracePt t="100469" x="4476750" y="3767138"/>
          <p14:tracePt t="100479" x="4521200" y="3775075"/>
          <p14:tracePt t="100487" x="4567238" y="3775075"/>
          <p14:tracePt t="100494" x="4603750" y="3775075"/>
          <p14:tracePt t="100505" x="4649788" y="3775075"/>
          <p14:tracePt t="100512" x="4686300" y="3775075"/>
          <p14:tracePt t="100521" x="4722813" y="3784600"/>
          <p14:tracePt t="100530" x="4759325" y="3784600"/>
          <p14:tracePt t="100538" x="4786313" y="3784600"/>
          <p14:tracePt t="100547" x="4822825" y="3794125"/>
          <p14:tracePt t="100558" x="4859338" y="3803650"/>
          <p14:tracePt t="100565" x="4895850" y="3821113"/>
          <p14:tracePt t="102211" x="1057275" y="3775075"/>
          <p14:tracePt t="102219" x="1249363" y="3867150"/>
          <p14:tracePt t="102228" x="1339850" y="3903663"/>
          <p14:tracePt t="102236" x="1403350" y="3921125"/>
          <p14:tracePt t="102245" x="1476375" y="3948113"/>
          <p14:tracePt t="102256" x="1549400" y="3967163"/>
          <p14:tracePt t="102263" x="1631950" y="3984625"/>
          <p14:tracePt t="102273" x="1722438" y="4003675"/>
          <p14:tracePt t="102280" x="1804988" y="4030663"/>
          <p14:tracePt t="102290" x="1887538" y="4040188"/>
          <p14:tracePt t="102299" x="1968500" y="4057650"/>
          <p14:tracePt t="102306" x="2060575" y="4076700"/>
          <p14:tracePt t="102317" x="2151063" y="4086225"/>
          <p14:tracePt t="102324" x="2243138" y="4103688"/>
          <p14:tracePt t="102332" x="2324100" y="4113213"/>
          <p14:tracePt t="102342" x="2425700" y="4122738"/>
          <p14:tracePt t="102350" x="2516188" y="4130675"/>
          <p14:tracePt t="102359" x="2598738" y="4140200"/>
          <p14:tracePt t="102368" x="2698750" y="4149725"/>
          <p14:tracePt t="102376" x="2789238" y="4159250"/>
          <p14:tracePt t="102387" x="2881313" y="4167188"/>
          <p14:tracePt t="102395" x="2981325" y="4176713"/>
          <p14:tracePt t="102403" x="3071813" y="4186238"/>
          <p14:tracePt t="102412" x="3181350" y="4195763"/>
          <p14:tracePt t="102420" x="3281363" y="4203700"/>
          <p14:tracePt t="102428" x="3390900" y="4213225"/>
          <p14:tracePt t="102439" x="3490913" y="4222750"/>
          <p14:tracePt t="102446" x="3582988" y="4222750"/>
          <p14:tracePt t="102457" x="3683000" y="4222750"/>
          <p14:tracePt t="102465" x="3765550" y="4222750"/>
          <p14:tracePt t="102473" x="3846513" y="4232275"/>
          <p14:tracePt t="102482" x="3919538" y="4232275"/>
          <p14:tracePt t="102491" x="3984625" y="4240213"/>
          <p14:tracePt t="102498" x="4048125" y="4240213"/>
          <p14:tracePt t="102509" x="4111625" y="4240213"/>
          <p14:tracePt t="102516" x="4175125" y="4240213"/>
          <p14:tracePt t="102524" x="4257675" y="4232275"/>
          <p14:tracePt t="144696" x="1476375" y="4605338"/>
          <p14:tracePt t="144705" x="1349375" y="4724400"/>
          <p14:tracePt t="144712" x="1358900" y="4778375"/>
          <p14:tracePt t="144721" x="1366838" y="4814888"/>
          <p14:tracePt t="144730" x="1376363" y="4851400"/>
          <p14:tracePt t="144738" x="1403350" y="4887913"/>
          <p14:tracePt t="144747" x="1431925" y="4924425"/>
          <p14:tracePt t="144756" x="1468438" y="4960938"/>
          <p14:tracePt t="144764" x="1512888" y="4987925"/>
          <p14:tracePt t="144774" x="1558925" y="5024438"/>
          <p14:tracePt t="144782" x="1612900" y="5053013"/>
          <p14:tracePt t="144790" x="1685925" y="5089525"/>
          <p14:tracePt t="144800" x="1758950" y="5126038"/>
          <p14:tracePt t="144809" x="1831975" y="5170488"/>
          <p14:tracePt t="144816" x="1924050" y="5207000"/>
          <p14:tracePt t="144827" x="2005013" y="5233988"/>
          <p14:tracePt t="144835" x="2078038" y="5262563"/>
          <p14:tracePt t="144844" x="2170113" y="5280025"/>
          <p14:tracePt t="144853" x="2260600" y="5299075"/>
          <p14:tracePt t="144860" x="2352675" y="5316538"/>
          <p14:tracePt t="144870" x="2443163" y="5316538"/>
          <p14:tracePt t="144878" x="2533650" y="5316538"/>
          <p14:tracePt t="144888" x="2643188" y="5307013"/>
          <p14:tracePt t="144896" x="2752725" y="5299075"/>
          <p14:tracePt t="144905" x="2871788" y="5289550"/>
          <p14:tracePt t="144914" x="2998788" y="5262563"/>
          <p14:tracePt t="144922" x="3117850" y="5243513"/>
          <p14:tracePt t="144930" x="3236913" y="5216525"/>
          <p14:tracePt t="144940" x="3346450" y="5197475"/>
          <p14:tracePt t="144949" x="3463925" y="5189538"/>
          <p14:tracePt t="144959" x="3582988" y="5160963"/>
          <p14:tracePt t="144967" x="3692525" y="5143500"/>
          <p14:tracePt t="144974" x="3810000" y="5116513"/>
          <p14:tracePt t="144985" x="3911600" y="5097463"/>
          <p14:tracePt t="144993" x="4011613" y="5070475"/>
          <p14:tracePt t="145001" x="4111625" y="5043488"/>
          <p14:tracePt t="145010" x="4202113" y="5006975"/>
          <p14:tracePt t="145020" x="4284663" y="4979988"/>
          <p14:tracePt t="145026" x="4348163" y="4960938"/>
          <p14:tracePt t="145037" x="4403725" y="4933950"/>
          <p14:tracePt t="145044" x="4448175" y="4906963"/>
          <p14:tracePt t="145054" x="4484688" y="4887913"/>
          <p14:tracePt t="145063" x="4513263" y="4870450"/>
          <p14:tracePt t="145070" x="4540250" y="4860925"/>
          <p14:tracePt t="145080" x="4557713" y="4841875"/>
          <p14:tracePt t="145089" x="4567238" y="4833938"/>
          <p14:tracePt t="145099" x="4576763" y="4814888"/>
          <p14:tracePt t="145106" x="4586288" y="4797425"/>
          <p14:tracePt t="145114" x="4586288" y="4778375"/>
          <p14:tracePt t="145124" x="4594225" y="4751388"/>
          <p14:tracePt t="145133" x="4586288" y="4724400"/>
          <p14:tracePt t="145140" x="4567238" y="4668838"/>
          <p14:tracePt t="145151" x="4530725" y="4614863"/>
          <p14:tracePt t="145158" x="4457700" y="4568825"/>
          <p14:tracePt t="145169" x="4367213" y="4514850"/>
          <p14:tracePt t="145176" x="4275138" y="4468813"/>
          <p14:tracePt t="145185" x="4165600" y="4441825"/>
          <p14:tracePt t="145195" x="4057650" y="4413250"/>
          <p14:tracePt t="145203" x="3938588" y="4395788"/>
          <p14:tracePt t="145210" x="3802063" y="4386263"/>
          <p14:tracePt t="145220" x="3673475" y="4376738"/>
          <p14:tracePt t="145229" x="3527425" y="4376738"/>
          <p14:tracePt t="145239" x="3382963" y="4368800"/>
          <p14:tracePt t="145247" x="3200400" y="4368800"/>
          <p14:tracePt t="145254" x="2990850" y="4368800"/>
          <p14:tracePt t="145265" x="2798763" y="4376738"/>
          <p14:tracePt t="145272" x="2579688" y="4395788"/>
          <p14:tracePt t="145280" x="2352675" y="4422775"/>
          <p14:tracePt t="145291" x="2160588" y="4468813"/>
          <p14:tracePt t="145298" x="1987550" y="4505325"/>
          <p14:tracePt t="145309" x="1804988" y="4551363"/>
          <p14:tracePt t="145316" x="1612900" y="4605338"/>
          <p14:tracePt t="145324" x="1439863" y="4697413"/>
          <p14:tracePt t="145334" x="1266825" y="4768850"/>
          <p14:tracePt t="145343" x="1120775" y="4841875"/>
          <p14:tracePt t="145350" x="984250" y="4943475"/>
          <p14:tracePt t="145360" x="838200" y="5043488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Software Crisis</a:t>
            </a:r>
            <a:endParaRPr lang="zh-TW" altLang="en-US" dirty="0"/>
          </a:p>
        </p:txBody>
      </p:sp>
      <p:sp>
        <p:nvSpPr>
          <p:cNvPr id="25603" name="內容版面配置區 2"/>
          <p:cNvSpPr>
            <a:spLocks noGrp="1"/>
          </p:cNvSpPr>
          <p:nvPr>
            <p:ph idx="1"/>
          </p:nvPr>
        </p:nvSpPr>
        <p:spPr>
          <a:xfrm>
            <a:off x="285750" y="4500563"/>
            <a:ext cx="8715375" cy="1971675"/>
          </a:xfrm>
        </p:spPr>
        <p:txBody>
          <a:bodyPr/>
          <a:lstStyle/>
          <a:p>
            <a:pPr>
              <a:buFont typeface="Times" panose="02020603050405020304" pitchFamily="18" charset="0"/>
              <a:buNone/>
            </a:pPr>
            <a:r>
              <a:rPr lang="en-US" altLang="zh-TW" sz="2000" i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 tooltip="Vincent Maraia"/>
              </a:rPr>
              <a:t>Vincent Maraia</a:t>
            </a:r>
            <a:r>
              <a:rPr lang="en-US" altLang="zh-TW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zh-TW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Build Master, The:Microsoft's Software Configuration Management Best Practices 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zh-TW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Addison-Wesley    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zh-TW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October 2005 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zh-TW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ISBN13:   9780321332059,                 ISBN10:   0-321-33205-9</a:t>
            </a:r>
            <a:endParaRPr lang="zh-TW" alt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57250" y="1143000"/>
          <a:ext cx="7500938" cy="3357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0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65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Year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Operating System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SLOC (Million) </a:t>
                      </a:r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65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1993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Windows NT 3.1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4-5</a:t>
                      </a:r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65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1994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Windows NT 3.5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7-8</a:t>
                      </a:r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65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1996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Windows NT 4.0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11-12</a:t>
                      </a:r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65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2000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Windows 2000 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&gt;29</a:t>
                      </a:r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65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2001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Windows XP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40</a:t>
                      </a:r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65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2003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Windows Server 2003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50</a:t>
                      </a:r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1CFF2B6-F2AD-4172-981F-7929DC460DF7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11</a:t>
            </a:fld>
            <a:endParaRPr lang="en-US" altLang="zh-TW" sz="1800">
              <a:solidFill>
                <a:srgbClr val="FFFF00"/>
              </a:solidFill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D8084A-78F6-4445-8AD7-BB80D6EF08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6-</a:t>
            </a:r>
            <a:fld id="{1AF5B732-A6A2-4E8D-AD8E-9E36B5207B07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122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099">
        <p:cut/>
      </p:transition>
    </mc:Choice>
    <mc:Fallback xmlns="">
      <p:transition spd="slow" advTm="47099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1692275"/>
            <a:ext cx="8229600" cy="788988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>
                <a:effectLst/>
              </a:rPr>
              <a:t>GCC (4.9) Soars Past 14.5 M Lines Of Code</a:t>
            </a:r>
            <a:endParaRPr lang="zh-TW" altLang="en-US" sz="3200" dirty="0">
              <a:ea typeface="新細明體" panose="02020500000000000000" pitchFamily="18" charset="-120"/>
            </a:endParaRPr>
          </a:p>
        </p:txBody>
      </p:sp>
      <p:pic>
        <p:nvPicPr>
          <p:cNvPr id="1229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49525"/>
            <a:ext cx="79248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8600" y="5267325"/>
            <a:ext cx="86868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3200" kern="0" dirty="0">
                <a:effectLst/>
              </a:rPr>
              <a:t>Linux kernel (4.1) is over 22M Lines Of Code</a:t>
            </a:r>
            <a:endParaRPr lang="zh-TW" altLang="en-US" sz="3200" kern="0" dirty="0">
              <a:ea typeface="新細明體" panose="02020500000000000000" pitchFamily="18" charset="-12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85800" y="6350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TW" sz="4000" kern="0" dirty="0">
                <a:ea typeface="新細明體" panose="02020500000000000000" pitchFamily="18" charset="-120"/>
              </a:rPr>
              <a:t>Software </a:t>
            </a:r>
            <a:r>
              <a:rPr lang="en-US" altLang="zh-TW" sz="4000" i="1" kern="0" dirty="0">
                <a:ea typeface="新細明體" panose="02020500000000000000" pitchFamily="18" charset="-120"/>
              </a:rPr>
              <a:t>Crisis</a:t>
            </a:r>
            <a:endParaRPr lang="zh-TW" altLang="en-US" sz="4000" i="1" kern="0" dirty="0">
              <a:ea typeface="新細明體" panose="02020500000000000000" pitchFamily="18" charset="-12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2B3C565-B981-419B-ADAE-6A26B9E4CCC8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12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39">
        <p:cut/>
      </p:transition>
    </mc:Choice>
    <mc:Fallback xmlns="">
      <p:transition spd="slow" advTm="17339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Software Crisis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227432"/>
              </p:ext>
            </p:extLst>
          </p:nvPr>
        </p:nvGraphicFramePr>
        <p:xfrm>
          <a:off x="1035844" y="1285878"/>
          <a:ext cx="7072312" cy="4786309"/>
        </p:xfrm>
        <a:graphic>
          <a:graphicData uri="http://schemas.openxmlformats.org/drawingml/2006/table">
            <a:tbl>
              <a:tblPr/>
              <a:tblGrid>
                <a:gridCol w="4243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11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Operating System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SLOC (Million)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119">
                <a:tc>
                  <a:txBody>
                    <a:bodyPr/>
                    <a:lstStyle/>
                    <a:p>
                      <a:r>
                        <a:rPr lang="en-US" sz="1800"/>
                        <a:t>Debian 2.2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55-59</a:t>
                      </a:r>
                      <a:endParaRPr lang="zh-TW" altLang="en-US" sz="1800" dirty="0"/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119">
                <a:tc>
                  <a:txBody>
                    <a:bodyPr/>
                    <a:lstStyle/>
                    <a:p>
                      <a:r>
                        <a:rPr lang="en-US" sz="1800" dirty="0" err="1"/>
                        <a:t>Debian</a:t>
                      </a:r>
                      <a:r>
                        <a:rPr lang="en-US" sz="1800" dirty="0"/>
                        <a:t> 3.0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104</a:t>
                      </a:r>
                      <a:endParaRPr lang="zh-TW" altLang="en-US" sz="1800" dirty="0"/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119">
                <a:tc>
                  <a:txBody>
                    <a:bodyPr/>
                    <a:lstStyle/>
                    <a:p>
                      <a:r>
                        <a:rPr lang="en-US" sz="1800"/>
                        <a:t>Debian 3.1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215</a:t>
                      </a:r>
                      <a:endParaRPr lang="zh-TW" altLang="en-US" sz="1800" dirty="0"/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119">
                <a:tc>
                  <a:txBody>
                    <a:bodyPr/>
                    <a:lstStyle/>
                    <a:p>
                      <a:r>
                        <a:rPr lang="en-US" sz="1800" dirty="0" err="1"/>
                        <a:t>Debian</a:t>
                      </a:r>
                      <a:r>
                        <a:rPr lang="en-US" sz="1800" dirty="0"/>
                        <a:t> 4.0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283</a:t>
                      </a:r>
                      <a:endParaRPr lang="zh-TW" altLang="en-US" sz="1800" dirty="0"/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119">
                <a:tc>
                  <a:txBody>
                    <a:bodyPr/>
                    <a:lstStyle/>
                    <a:p>
                      <a:r>
                        <a:rPr lang="en-US" sz="1800">
                          <a:hlinkClick r:id="rId3" action="ppaction://hlinkfile" tooltip="Opensolaris"/>
                        </a:rPr>
                        <a:t>OpenSolaris</a:t>
                      </a:r>
                      <a:endParaRPr lang="en-US" sz="1800"/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9.7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119"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4" action="ppaction://hlinkfile" tooltip="FreeBSD"/>
                        </a:rPr>
                        <a:t>FreeBSD</a:t>
                      </a:r>
                      <a:endParaRPr lang="en-US" sz="1800" dirty="0"/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8.8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119">
                <a:tc>
                  <a:txBody>
                    <a:bodyPr/>
                    <a:lstStyle/>
                    <a:p>
                      <a:r>
                        <a:rPr lang="en-US" sz="1800">
                          <a:hlinkClick r:id="rId5" action="ppaction://hlinkfile" tooltip="Mac OS X"/>
                        </a:rPr>
                        <a:t>Mac OS X</a:t>
                      </a:r>
                      <a:r>
                        <a:rPr lang="en-US" sz="1800"/>
                        <a:t> 10.4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86</a:t>
                      </a:r>
                      <a:endParaRPr lang="zh-TW" altLang="en-US" sz="1800" dirty="0"/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5119"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6" action="ppaction://hlinkfile" tooltip="Linux (kernel)"/>
                        </a:rPr>
                        <a:t>Linux kernel</a:t>
                      </a:r>
                      <a:r>
                        <a:rPr lang="en-US" sz="1800" dirty="0"/>
                        <a:t> 2.6.0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5.2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5119">
                <a:tc>
                  <a:txBody>
                    <a:bodyPr/>
                    <a:lstStyle/>
                    <a:p>
                      <a:r>
                        <a:rPr lang="en-US" sz="1800">
                          <a:hlinkClick r:id="rId6" action="ppaction://hlinkfile" tooltip="Linux (kernel)"/>
                        </a:rPr>
                        <a:t>Linux kernel</a:t>
                      </a:r>
                      <a:r>
                        <a:rPr lang="en-US" sz="1800"/>
                        <a:t> 2.6.29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/>
                        <a:t>11.0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5119"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6" action="ppaction://hlinkfile" tooltip="Linux (kernel)"/>
                        </a:rPr>
                        <a:t>Linux kernel</a:t>
                      </a:r>
                      <a:r>
                        <a:rPr lang="en-US" sz="1800" dirty="0"/>
                        <a:t> 2.6.32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12.6</a:t>
                      </a:r>
                      <a:endParaRPr lang="zh-TW" altLang="en-US" sz="1800" dirty="0"/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7675" name="內容版面配置區 6"/>
          <p:cNvSpPr>
            <a:spLocks noGrp="1"/>
          </p:cNvSpPr>
          <p:nvPr>
            <p:ph idx="1"/>
          </p:nvPr>
        </p:nvSpPr>
        <p:spPr>
          <a:xfrm>
            <a:off x="600897" y="6072187"/>
            <a:ext cx="8120062" cy="428625"/>
          </a:xfrm>
        </p:spPr>
        <p:txBody>
          <a:bodyPr/>
          <a:lstStyle/>
          <a:p>
            <a:pPr>
              <a:buFont typeface="Times" panose="02020603050405020304" pitchFamily="18" charset="0"/>
              <a:buNone/>
            </a:pPr>
            <a:r>
              <a:rPr lang="en-US" altLang="zh-TW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http://en.wikipedia.org/wiki/Source_lines_of_code</a:t>
            </a:r>
            <a:endParaRPr lang="zh-TW" alt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76" name="圓角矩形圖說文字 6"/>
          <p:cNvSpPr>
            <a:spLocks noChangeArrowheads="1"/>
          </p:cNvSpPr>
          <p:nvPr/>
        </p:nvSpPr>
        <p:spPr bwMode="auto">
          <a:xfrm>
            <a:off x="6732588" y="1773238"/>
            <a:ext cx="2232025" cy="1079500"/>
          </a:xfrm>
          <a:prstGeom prst="wedgeRoundRectCallout">
            <a:avLst>
              <a:gd name="adj1" fmla="val -84556"/>
              <a:gd name="adj2" fmla="val -8330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2800">
                <a:latin typeface="Times New Roman" panose="02020603050405020304" pitchFamily="18" charset="0"/>
              </a:rPr>
              <a:t>source lines of code</a:t>
            </a:r>
            <a:endParaRPr lang="zh-TW" altLang="en-US" sz="2800">
              <a:latin typeface="Times New Roman" panose="02020603050405020304" pitchFamily="18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27FD97-F845-4B38-A1A7-B87331A2E447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13</a:t>
            </a:fld>
            <a:endParaRPr lang="en-US" altLang="zh-TW" sz="1800">
              <a:solidFill>
                <a:srgbClr val="FFFF00"/>
              </a:solidFill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0D18EAC-C64D-4E95-B17A-63AA83AFA4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6-</a:t>
            </a:r>
            <a:fld id="{1AF5B732-A6A2-4E8D-AD8E-9E36B5207B07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783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6">
        <p:cut/>
      </p:transition>
    </mc:Choice>
    <mc:Fallback xmlns="">
      <p:transition spd="slow" advTm="6026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Software Crisis</a:t>
            </a:r>
            <a:br>
              <a:rPr lang="en-US" altLang="zh-TW" dirty="0"/>
            </a:br>
            <a:r>
              <a:rPr lang="en-US" altLang="zh-TW" sz="3600" i="1" dirty="0">
                <a:solidFill>
                  <a:srgbClr val="FF0000"/>
                </a:solidFill>
              </a:rPr>
              <a:t>Productivity of </a:t>
            </a:r>
            <a:r>
              <a:rPr lang="en-US" altLang="zh-TW" sz="3600" i="1" dirty="0" err="1">
                <a:solidFill>
                  <a:srgbClr val="FF0000"/>
                </a:solidFill>
              </a:rPr>
              <a:t>SEers</a:t>
            </a:r>
            <a:r>
              <a:rPr lang="en-US" altLang="zh-TW" sz="3600" i="1" dirty="0">
                <a:solidFill>
                  <a:srgbClr val="FF0000"/>
                </a:solidFill>
              </a:rPr>
              <a:t> did not scale!</a:t>
            </a:r>
            <a:endParaRPr lang="zh-TW" altLang="en-US" sz="3600" i="1" dirty="0">
              <a:solidFill>
                <a:srgbClr val="FF0000"/>
              </a:solidFill>
            </a:endParaRPr>
          </a:p>
        </p:txBody>
      </p:sp>
      <p:sp>
        <p:nvSpPr>
          <p:cNvPr id="29699" name="內容版面配置區 2"/>
          <p:cNvSpPr>
            <a:spLocks noGrp="1"/>
          </p:cNvSpPr>
          <p:nvPr>
            <p:ph idx="1"/>
          </p:nvPr>
        </p:nvSpPr>
        <p:spPr>
          <a:xfrm>
            <a:off x="357188" y="3733800"/>
            <a:ext cx="8358187" cy="2667000"/>
          </a:xfrm>
        </p:spPr>
        <p:txBody>
          <a:bodyPr/>
          <a:lstStyle/>
          <a:p>
            <a:pPr>
              <a:buFont typeface="Times" panose="02020603050405020304" pitchFamily="18" charset="0"/>
              <a:buNone/>
            </a:pPr>
            <a:r>
              <a:rPr lang="en-US" altLang="zh-TW" sz="2000" i="1" dirty="0">
                <a:cs typeface="Times New Roman" panose="02020603050405020304" pitchFamily="18" charset="0"/>
              </a:rPr>
              <a:t>* </a:t>
            </a:r>
            <a:r>
              <a:rPr lang="en-US" altLang="zh-TW" dirty="0">
                <a:cs typeface="Times New Roman" panose="02020603050405020304" pitchFamily="18" charset="0"/>
              </a:rPr>
              <a:t>including all necessary activities in software development.</a:t>
            </a:r>
            <a:endParaRPr lang="en-US" altLang="zh-TW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" panose="02020603050405020304" pitchFamily="18" charset="0"/>
              <a:buNone/>
            </a:pP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Ian </a:t>
            </a:r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Sommerville</a:t>
            </a:r>
            <a:endParaRPr lang="en-US" altLang="zh-TW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" panose="02020603050405020304" pitchFamily="18" charset="0"/>
              <a:buNone/>
            </a:pP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cost estimation, chapter 29 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Engineering, 5</a:t>
            </a:r>
            <a:r>
              <a:rPr lang="en-US" altLang="zh-TW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edition, Addison-Wesley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by </a:t>
            </a:r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Spiros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Mancoridis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1998</a:t>
            </a:r>
            <a:endParaRPr lang="zh-TW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697191"/>
              </p:ext>
            </p:extLst>
          </p:nvPr>
        </p:nvGraphicFramePr>
        <p:xfrm>
          <a:off x="428625" y="1697065"/>
          <a:ext cx="82867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65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Software</a:t>
                      </a:r>
                      <a:endParaRPr lang="zh-TW" altLang="en-US" sz="2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Estimates (LOC/P-month)</a:t>
                      </a:r>
                      <a:endParaRPr lang="zh-TW" altLang="en-US" sz="24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057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Real-time embedded systems</a:t>
                      </a:r>
                      <a:endParaRPr lang="zh-TW" altLang="en-US" sz="2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40-160</a:t>
                      </a:r>
                      <a:endParaRPr lang="zh-TW" altLang="en-US" sz="24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665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Systems programs</a:t>
                      </a:r>
                      <a:endParaRPr lang="zh-TW" altLang="en-US" sz="2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150-400 LOC/P-month </a:t>
                      </a:r>
                      <a:endParaRPr lang="zh-TW" altLang="en-US" sz="24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5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Commercial applications</a:t>
                      </a:r>
                      <a:endParaRPr lang="zh-TW" altLang="en-US" sz="2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200-800 LOC/P-month</a:t>
                      </a:r>
                      <a:endParaRPr lang="zh-TW" altLang="en-US" sz="24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CF32E-342F-471D-9FB9-1605A47B8E63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14</a:t>
            </a:fld>
            <a:endParaRPr lang="en-US" altLang="zh-TW" sz="1800">
              <a:solidFill>
                <a:srgbClr val="FFFF00"/>
              </a:solidFill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6906702-FA2F-4A1F-9A31-C46266CAE1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6-</a:t>
            </a:r>
            <a:fld id="{1AF5B732-A6A2-4E8D-AD8E-9E36B5207B07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285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1911">
        <p:cut/>
      </p:transition>
    </mc:Choice>
    <mc:Fallback xmlns="">
      <p:transition spd="slow" advTm="371911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8DC272-B6D1-4BF7-B67C-1FC7D869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Software Crisis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8970C0-5514-40C7-B2E2-69DF89002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Software quality is the main deciding factor to the competitiveness of software products. </a:t>
            </a:r>
          </a:p>
          <a:p>
            <a:r>
              <a:rPr lang="en-US" altLang="zh-TW" sz="2800" dirty="0"/>
              <a:t>Software QA relies on software testing.  </a:t>
            </a:r>
          </a:p>
          <a:p>
            <a:r>
              <a:rPr lang="en-US" altLang="zh-TW" sz="2800" dirty="0"/>
              <a:t>Software testing, direct and indirect, is the main cost in software development!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dirty="0"/>
              <a:t>50% of development cost.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dirty="0"/>
              <a:t>50% of human resources.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dirty="0"/>
              <a:t>The cost rises faster than ever.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F904A0D-51E7-4C23-A96A-BC9F2F125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CCFCA7-1D2D-467F-9072-F79D6273A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Department of Electrical Engineering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7986F-3C41-4082-BEDF-7B46E7014FFB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15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2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69">
        <p:cut/>
      </p:transition>
    </mc:Choice>
    <mc:Fallback xmlns="">
      <p:transition spd="slow" advTm="35569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8DC272-B6D1-4BF7-B67C-1FC7D869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Software Crisis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8970C0-5514-40C7-B2E2-69DF89002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045" y="1787393"/>
            <a:ext cx="5286032" cy="46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Statistically speaking, testing occupies </a:t>
            </a:r>
          </a:p>
          <a:p>
            <a:r>
              <a:rPr lang="en-US" altLang="zh-TW" sz="2400" dirty="0"/>
              <a:t>20 percent of the overall development time for a single-component application, </a:t>
            </a:r>
          </a:p>
          <a:p>
            <a:r>
              <a:rPr lang="en-US" altLang="zh-TW" sz="2400" dirty="0"/>
              <a:t>20 to 30 percent for a two-component application </a:t>
            </a:r>
          </a:p>
          <a:p>
            <a:r>
              <a:rPr lang="en-US" altLang="zh-TW" sz="2400" dirty="0"/>
              <a:t>30 to 35 percent for an application with GUI. </a:t>
            </a:r>
          </a:p>
          <a:p>
            <a:r>
              <a:rPr lang="en-US" altLang="zh-TW" sz="2400" dirty="0"/>
              <a:t>35 to 50 percent for a distributed application with GUI.</a:t>
            </a:r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F904A0D-51E7-4C23-A96A-BC9F2F125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9D19588-68A3-4B96-900F-909779B7E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442" y="1174007"/>
            <a:ext cx="3687537" cy="3253728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445780AA-5968-473F-95AF-594437BACBF3}"/>
              </a:ext>
            </a:extLst>
          </p:cNvPr>
          <p:cNvSpPr txBox="1">
            <a:spLocks/>
          </p:cNvSpPr>
          <p:nvPr/>
        </p:nvSpPr>
        <p:spPr>
          <a:xfrm>
            <a:off x="341044" y="5070607"/>
            <a:ext cx="8145194" cy="1330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400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616A02-F8FC-4196-8467-B930D3A6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Department of Electrical Engineering</a:t>
            </a: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CE82D53-31BE-4BE5-83A9-615E179523D6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16</a:t>
            </a:fld>
            <a:endParaRPr lang="en-US" altLang="zh-TW" sz="1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57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736">
        <p:cut/>
      </p:transition>
    </mc:Choice>
    <mc:Fallback xmlns="">
      <p:transition spd="slow" advTm="109736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5029200" cy="1143000"/>
          </a:xfrm>
        </p:spPr>
        <p:txBody>
          <a:bodyPr/>
          <a:lstStyle/>
          <a:p>
            <a:pPr algn="l"/>
            <a:r>
              <a:rPr lang="en-US" altLang="zh-TW" dirty="0"/>
              <a:t>Software Crisis</a:t>
            </a:r>
            <a:br>
              <a:rPr lang="en-US" altLang="zh-TW" dirty="0"/>
            </a:br>
            <a:r>
              <a:rPr lang="en-US" altLang="zh-TW" sz="3600" i="1" dirty="0"/>
              <a:t>- solutions</a:t>
            </a:r>
            <a:endParaRPr lang="zh-TW" altLang="en-US" sz="3600" i="1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482" y="1403351"/>
            <a:ext cx="5965036" cy="3190601"/>
          </a:xfrm>
        </p:spPr>
      </p:pic>
      <p:sp>
        <p:nvSpPr>
          <p:cNvPr id="7" name="雲朵形圖說文字 6"/>
          <p:cNvSpPr/>
          <p:nvPr/>
        </p:nvSpPr>
        <p:spPr bwMode="auto">
          <a:xfrm>
            <a:off x="6977659" y="2535923"/>
            <a:ext cx="2286000" cy="1828800"/>
          </a:xfrm>
          <a:prstGeom prst="cloudCallout">
            <a:avLst>
              <a:gd name="adj1" fmla="val -86784"/>
              <a:gd name="adj2" fmla="val 18151"/>
            </a:avLst>
          </a:prstGeom>
          <a:solidFill>
            <a:srgbClr val="FFC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Oh,</a:t>
            </a:r>
            <a:r>
              <a:rPr kumimoji="0" lang="en-US" altLang="zh-TW" sz="1800" b="0" i="0" u="none" strike="noStrike" cap="none" normalizeH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 oh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!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I produce &lt;1000 LOC</a:t>
            </a:r>
            <a:r>
              <a:rPr kumimoji="0" lang="en-US" altLang="zh-TW" sz="1800" b="0" i="0" u="none" strike="noStrike" cap="none" normalizeH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 a month!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charset="0"/>
            </a:endParaRPr>
          </a:p>
        </p:txBody>
      </p:sp>
      <p:sp>
        <p:nvSpPr>
          <p:cNvPr id="10" name="爆炸 2 9"/>
          <p:cNvSpPr/>
          <p:nvPr/>
        </p:nvSpPr>
        <p:spPr bwMode="auto">
          <a:xfrm>
            <a:off x="3701059" y="293544"/>
            <a:ext cx="3853459" cy="2743200"/>
          </a:xfrm>
          <a:prstGeom prst="irregularSeal2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</a:rPr>
              <a:t>I double every 18 month!</a:t>
            </a:r>
            <a:endParaRPr kumimoji="0" lang="zh-TW" altLang="en-US" sz="2800" b="1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grpSp>
        <p:nvGrpSpPr>
          <p:cNvPr id="24" name="群組 23"/>
          <p:cNvGrpSpPr/>
          <p:nvPr/>
        </p:nvGrpSpPr>
        <p:grpSpPr>
          <a:xfrm>
            <a:off x="-304800" y="1944286"/>
            <a:ext cx="2209801" cy="1327848"/>
            <a:chOff x="-304800" y="1944286"/>
            <a:chExt cx="2209801" cy="1327848"/>
          </a:xfrm>
        </p:grpSpPr>
        <p:sp>
          <p:nvSpPr>
            <p:cNvPr id="15" name="橢圓形圖說文字 14"/>
            <p:cNvSpPr/>
            <p:nvPr/>
          </p:nvSpPr>
          <p:spPr bwMode="auto">
            <a:xfrm>
              <a:off x="-304800" y="2399289"/>
              <a:ext cx="2209801" cy="872845"/>
            </a:xfrm>
            <a:prstGeom prst="wedgeEllipseCallout">
              <a:avLst>
                <a:gd name="adj1" fmla="val 71961"/>
                <a:gd name="adj2" fmla="val 3987"/>
              </a:avLst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zh-TW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Automated programming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8" name="剪去單一角落矩形 17"/>
            <p:cNvSpPr/>
            <p:nvPr/>
          </p:nvSpPr>
          <p:spPr bwMode="auto">
            <a:xfrm>
              <a:off x="655568" y="1944286"/>
              <a:ext cx="718541" cy="510824"/>
            </a:xfrm>
            <a:prstGeom prst="snip1Rect">
              <a:avLst>
                <a:gd name="adj" fmla="val 44253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 dirty="0">
                  <a:ln>
                    <a:noFill/>
                  </a:ln>
                  <a:solidFill>
                    <a:schemeClr val="accent4">
                      <a:lumMod val="10000"/>
                    </a:schemeClr>
                  </a:solidFill>
                  <a:effectLst/>
                  <a:latin typeface="Arial" charset="0"/>
                </a:rPr>
                <a:t>AI</a:t>
              </a: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-7652" y="4213007"/>
            <a:ext cx="2362200" cy="2396652"/>
            <a:chOff x="-7652" y="4213007"/>
            <a:chExt cx="2362200" cy="2396652"/>
          </a:xfrm>
        </p:grpSpPr>
        <p:sp>
          <p:nvSpPr>
            <p:cNvPr id="11" name="橢圓形圖說文字 10"/>
            <p:cNvSpPr/>
            <p:nvPr/>
          </p:nvSpPr>
          <p:spPr bwMode="auto">
            <a:xfrm>
              <a:off x="-7652" y="4476252"/>
              <a:ext cx="2362200" cy="2133407"/>
            </a:xfrm>
            <a:prstGeom prst="wedgeEllipseCallout">
              <a:avLst>
                <a:gd name="adj1" fmla="val 81304"/>
                <a:gd name="adj2" fmla="val -76471"/>
              </a:avLst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zh-TW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Program proof! </a:t>
              </a:r>
            </a:p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zh-TW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Automated verification! </a:t>
              </a:r>
            </a:p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zh-TW" b="0" i="0" u="none" strike="noStrike" cap="none" normalizeH="0" baseline="0" dirty="0">
                  <a:ln>
                    <a:noFill/>
                  </a:ln>
                  <a:solidFill>
                    <a:schemeClr val="accent4">
                      <a:lumMod val="10000"/>
                    </a:schemeClr>
                  </a:solidFill>
                  <a:effectLst/>
                  <a:latin typeface="Arial" charset="0"/>
                </a:rPr>
                <a:t>Algorithm</a:t>
              </a:r>
              <a:r>
                <a:rPr kumimoji="0" lang="en-US" altLang="zh-TW" b="0" i="0" u="none" strike="noStrike" cap="none" normalizeH="0" dirty="0">
                  <a:ln>
                    <a:noFill/>
                  </a:ln>
                  <a:solidFill>
                    <a:schemeClr val="accent4">
                      <a:lumMod val="10000"/>
                    </a:schemeClr>
                  </a:solidFill>
                  <a:effectLst/>
                  <a:latin typeface="Arial" charset="0"/>
                </a:rPr>
                <a:t> templates!</a:t>
              </a:r>
              <a:endParaRPr kumimoji="0" lang="zh-TW" altLang="en-US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9" name="剪去單一角落矩形 18"/>
            <p:cNvSpPr/>
            <p:nvPr/>
          </p:nvSpPr>
          <p:spPr bwMode="auto">
            <a:xfrm>
              <a:off x="513766" y="4213007"/>
              <a:ext cx="1306118" cy="609600"/>
            </a:xfrm>
            <a:prstGeom prst="snip1Rect">
              <a:avLst>
                <a:gd name="adj" fmla="val 44253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Theory</a:t>
              </a: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2107324" y="4662451"/>
            <a:ext cx="2133600" cy="1902956"/>
            <a:chOff x="2107324" y="4662451"/>
            <a:chExt cx="2133600" cy="1902956"/>
          </a:xfrm>
        </p:grpSpPr>
        <p:sp>
          <p:nvSpPr>
            <p:cNvPr id="12" name="橢圓形圖說文字 11"/>
            <p:cNvSpPr/>
            <p:nvPr/>
          </p:nvSpPr>
          <p:spPr bwMode="auto">
            <a:xfrm>
              <a:off x="2107324" y="5171980"/>
              <a:ext cx="2133600" cy="1393427"/>
            </a:xfrm>
            <a:prstGeom prst="wedgeEllipseCallout">
              <a:avLst>
                <a:gd name="adj1" fmla="val 34586"/>
                <a:gd name="adj2" fmla="val -135966"/>
              </a:avLst>
            </a:prstGeom>
            <a:solidFill>
              <a:srgbClr val="33CC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zh-TW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System services!</a:t>
              </a:r>
            </a:p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accent4">
                      <a:lumMod val="10000"/>
                    </a:schemeClr>
                  </a:solidFill>
                  <a:effectLst/>
                  <a:latin typeface="Arial" charset="0"/>
                </a:rPr>
                <a:t>Abstract</a:t>
              </a:r>
              <a:r>
                <a:rPr kumimoji="0" lang="en-US" altLang="zh-TW" sz="1800" b="0" i="0" u="none" strike="noStrike" cap="none" normalizeH="0" dirty="0">
                  <a:ln>
                    <a:noFill/>
                  </a:ln>
                  <a:solidFill>
                    <a:schemeClr val="accent4">
                      <a:lumMod val="10000"/>
                    </a:schemeClr>
                  </a:solidFill>
                  <a:effectLst/>
                  <a:latin typeface="Arial" charset="0"/>
                </a:rPr>
                <a:t> API! 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21" name="剪去單一角落矩形 20"/>
            <p:cNvSpPr/>
            <p:nvPr/>
          </p:nvSpPr>
          <p:spPr bwMode="auto">
            <a:xfrm>
              <a:off x="2591338" y="4662451"/>
              <a:ext cx="780801" cy="597171"/>
            </a:xfrm>
            <a:prstGeom prst="snip1Rect">
              <a:avLst>
                <a:gd name="adj" fmla="val 44253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OS</a:t>
              </a: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4323625" y="4910209"/>
            <a:ext cx="2452060" cy="1826922"/>
            <a:chOff x="4323625" y="4910209"/>
            <a:chExt cx="2452060" cy="1826922"/>
          </a:xfrm>
        </p:grpSpPr>
        <p:sp>
          <p:nvSpPr>
            <p:cNvPr id="13" name="橢圓形圖說文字 12"/>
            <p:cNvSpPr/>
            <p:nvPr/>
          </p:nvSpPr>
          <p:spPr bwMode="auto">
            <a:xfrm>
              <a:off x="4323625" y="5299452"/>
              <a:ext cx="2452060" cy="1437679"/>
            </a:xfrm>
            <a:prstGeom prst="wedgeEllipseCallout">
              <a:avLst>
                <a:gd name="adj1" fmla="val -44643"/>
                <a:gd name="adj2" fmla="val -115686"/>
              </a:avLst>
            </a:prstGeom>
            <a:solidFill>
              <a:srgbClr val="66FF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zh-TW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OO</a:t>
              </a:r>
            </a:p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zh-TW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CI</a:t>
              </a:r>
            </a:p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accent4">
                      <a:lumMod val="10000"/>
                    </a:schemeClr>
                  </a:solidFill>
                  <a:effectLst/>
                  <a:latin typeface="Arial" charset="0"/>
                </a:rPr>
                <a:t>Testing</a:t>
              </a:r>
            </a:p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zh-TW" dirty="0" err="1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Disciplene</a:t>
              </a:r>
              <a:endParaRPr lang="en-US" altLang="zh-TW" dirty="0">
                <a:solidFill>
                  <a:schemeClr val="accent4">
                    <a:lumMod val="10000"/>
                  </a:schemeClr>
                </a:solidFill>
                <a:latin typeface="Arial" charset="0"/>
              </a:endParaRPr>
            </a:p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accent4">
                      <a:lumMod val="10000"/>
                    </a:schemeClr>
                  </a:solidFill>
                  <a:effectLst/>
                  <a:latin typeface="Arial" charset="0"/>
                </a:rPr>
                <a:t> 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22" name="剪去單一角落矩形 21"/>
            <p:cNvSpPr/>
            <p:nvPr/>
          </p:nvSpPr>
          <p:spPr bwMode="auto">
            <a:xfrm flipH="1">
              <a:off x="5182271" y="4910209"/>
              <a:ext cx="796546" cy="523542"/>
            </a:xfrm>
            <a:prstGeom prst="snip1Rect">
              <a:avLst>
                <a:gd name="adj" fmla="val 44253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SE</a:t>
              </a: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6418440" y="4395371"/>
            <a:ext cx="2667502" cy="1855601"/>
            <a:chOff x="6418440" y="4395371"/>
            <a:chExt cx="2667502" cy="1855601"/>
          </a:xfrm>
        </p:grpSpPr>
        <p:sp>
          <p:nvSpPr>
            <p:cNvPr id="14" name="橢圓形圖說文字 13"/>
            <p:cNvSpPr/>
            <p:nvPr/>
          </p:nvSpPr>
          <p:spPr bwMode="auto">
            <a:xfrm>
              <a:off x="6418440" y="4697358"/>
              <a:ext cx="2667502" cy="1553614"/>
            </a:xfrm>
            <a:prstGeom prst="wedgeEllipseCallout">
              <a:avLst>
                <a:gd name="adj1" fmla="val -107301"/>
                <a:gd name="adj2" fmla="val -93481"/>
              </a:avLst>
            </a:prstGeom>
            <a:solidFill>
              <a:srgbClr val="CCFF33"/>
            </a:solidFill>
            <a:ln w="9525" cap="flat" cmpd="sng" algn="ctr">
              <a:solidFill>
                <a:srgbClr val="FF99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zh-TW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Abstraction</a:t>
              </a:r>
              <a:endPara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charset="0"/>
              </a:endParaRPr>
            </a:p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zh-TW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Optimization</a:t>
              </a:r>
            </a:p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zh-TW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User-friendliness</a:t>
              </a:r>
              <a:endPara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23" name="剪去單一角落矩形 22"/>
            <p:cNvSpPr/>
            <p:nvPr/>
          </p:nvSpPr>
          <p:spPr bwMode="auto">
            <a:xfrm flipH="1">
              <a:off x="7077989" y="4395371"/>
              <a:ext cx="796546" cy="440042"/>
            </a:xfrm>
            <a:prstGeom prst="snip1Rect">
              <a:avLst>
                <a:gd name="adj" fmla="val 44253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PL</a:t>
              </a: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35960347-2195-4217-9490-45A951F088F0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17</a:t>
            </a:fld>
            <a:endParaRPr lang="en-US" altLang="zh-TW" sz="1800">
              <a:solidFill>
                <a:srgbClr val="FFFF00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6E84DFF-3459-4520-9A0E-A3F2D6B7A0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6-</a:t>
            </a:r>
            <a:fld id="{1AF5B732-A6A2-4E8D-AD8E-9E36B5207B07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15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377">
        <p:cut/>
      </p:transition>
    </mc:Choice>
    <mc:Fallback xmlns="">
      <p:transition spd="slow" advTm="440377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  <p:extLst mod="1">
    <p:ext uri="{3A86A75C-4F4B-4683-9AE1-C65F6400EC91}">
      <p14:laserTraceLst xmlns:p14="http://schemas.microsoft.com/office/powerpoint/2010/main">
        <p14:tracePtLst>
          <p14:tracePt t="9469" x="5797550" y="3502025"/>
          <p14:tracePt t="9476" x="5624513" y="3511550"/>
          <p14:tracePt t="9484" x="5597525" y="3511550"/>
          <p14:tracePt t="9494" x="5588000" y="3502025"/>
          <p14:tracePt t="9502" x="5580063" y="3502025"/>
          <p14:tracePt t="9513" x="5561013" y="3502025"/>
          <p14:tracePt t="9520" x="5551488" y="3492500"/>
          <p14:tracePt t="9528" x="5543550" y="3492500"/>
          <p14:tracePt t="9538" x="5534025" y="3482975"/>
          <p14:tracePt t="9548" x="5514975" y="3455988"/>
          <p14:tracePt t="9554" x="5487988" y="3411538"/>
          <p14:tracePt t="9565" x="5461000" y="3319463"/>
          <p14:tracePt t="9572" x="5441950" y="3282950"/>
          <p14:tracePt t="9582" x="5424488" y="3228975"/>
          <p14:tracePt t="9590" x="5414963" y="3163888"/>
          <p14:tracePt t="9598" x="5414963" y="3109913"/>
          <p14:tracePt t="9608" x="5424488" y="3063875"/>
          <p14:tracePt t="9616" x="5424488" y="3027363"/>
          <p14:tracePt t="9626" x="5434013" y="2990850"/>
          <p14:tracePt t="9634" x="5461000" y="2954338"/>
          <p14:tracePt t="9642" x="5478463" y="2917825"/>
          <p14:tracePt t="9652" x="5507038" y="2863850"/>
          <p14:tracePt t="9660" x="5543550" y="2817813"/>
          <p14:tracePt t="9668" x="5580063" y="2771775"/>
          <p14:tracePt t="9678" x="5616575" y="2735263"/>
          <p14:tracePt t="9686" x="5661025" y="2708275"/>
          <p14:tracePt t="9699" x="5707063" y="2681288"/>
          <p14:tracePt t="9704" x="5753100" y="2671763"/>
          <p14:tracePt t="9713" x="5789613" y="2662238"/>
          <p14:tracePt t="9722" x="5834063" y="2654300"/>
          <p14:tracePt t="9731" x="5880100" y="2654300"/>
          <p14:tracePt t="9738" x="5935663" y="2654300"/>
          <p14:tracePt t="9748" x="5989638" y="2671763"/>
          <p14:tracePt t="9756" x="6072188" y="2681288"/>
          <p14:tracePt t="9766" x="6172200" y="2708275"/>
          <p14:tracePt t="9774" x="6272213" y="2763838"/>
          <p14:tracePt t="9783" x="6381750" y="2827338"/>
          <p14:tracePt t="9792" x="6472238" y="2881313"/>
          <p14:tracePt t="9800" x="6554788" y="2936875"/>
          <p14:tracePt t="9808" x="6627813" y="2973388"/>
          <p14:tracePt t="9818" x="6691313" y="3017838"/>
          <p14:tracePt t="9826" x="6746875" y="3073400"/>
          <p14:tracePt t="9836" x="6800850" y="3136900"/>
          <p14:tracePt t="9844" x="6837363" y="3182938"/>
          <p14:tracePt t="9852" x="6864350" y="3219450"/>
          <p14:tracePt t="9863" x="6892925" y="3255963"/>
          <p14:tracePt t="9870" x="6910388" y="3309938"/>
          <p14:tracePt t="9881" x="6937375" y="3365500"/>
          <p14:tracePt t="9888" x="6956425" y="3419475"/>
          <p14:tracePt t="9899" x="6964363" y="3465513"/>
          <p14:tracePt t="9906" x="6973888" y="3529013"/>
          <p14:tracePt t="9915" x="6973888" y="3602038"/>
          <p14:tracePt t="9922" x="6964363" y="3684588"/>
          <p14:tracePt t="9932" x="6946900" y="3775075"/>
          <p14:tracePt t="9940" x="6919913" y="3875088"/>
          <p14:tracePt t="9950" x="6864350" y="3967163"/>
          <p14:tracePt t="9958" x="6810375" y="4057650"/>
          <p14:tracePt t="9966" x="6754813" y="4149725"/>
          <p14:tracePt t="9976" x="6691313" y="4232275"/>
          <p14:tracePt t="9984" x="6637338" y="4276725"/>
          <p14:tracePt t="9992" x="6581775" y="4332288"/>
          <p14:tracePt t="10002" x="6508750" y="4395788"/>
          <p14:tracePt t="10010" x="6435725" y="4459288"/>
          <p14:tracePt t="10020" x="6372225" y="4505325"/>
          <p14:tracePt t="10028" x="6299200" y="4522788"/>
          <p14:tracePt t="10036" x="6218238" y="4551363"/>
          <p14:tracePt t="10047" x="6135688" y="4559300"/>
          <p14:tracePt t="10054" x="6043613" y="4568825"/>
          <p14:tracePt t="10064" x="5943600" y="4568825"/>
          <p14:tracePt t="10072" x="5853113" y="4559300"/>
          <p14:tracePt t="10081" x="5761038" y="4551363"/>
          <p14:tracePt t="10090" x="5661025" y="4541838"/>
          <p14:tracePt t="10099" x="5580063" y="4514850"/>
          <p14:tracePt t="10106" x="5497513" y="4486275"/>
          <p14:tracePt t="10116" x="5414963" y="4432300"/>
          <p14:tracePt t="10124" x="5341938" y="4368800"/>
          <p14:tracePt t="10132" x="5278438" y="4286250"/>
          <p14:tracePt t="10142" x="5224463" y="4203700"/>
          <p14:tracePt t="10150" x="5178425" y="4103688"/>
          <p14:tracePt t="10160" x="5141913" y="4013200"/>
          <p14:tracePt t="10168" x="5122863" y="3911600"/>
          <p14:tracePt t="10176" x="5114925" y="3803650"/>
          <p14:tracePt t="10186" x="5114925" y="3711575"/>
          <p14:tracePt t="10194" x="5122863" y="3621088"/>
          <p14:tracePt t="10202" x="5151438" y="3519488"/>
          <p14:tracePt t="10213" x="5178425" y="3429000"/>
          <p14:tracePt t="10220" x="5232400" y="3338513"/>
          <p14:tracePt t="10232" x="5287963" y="3265488"/>
          <p14:tracePt t="10238" x="5334000" y="3228975"/>
          <p14:tracePt t="10247" x="5387975" y="3182938"/>
          <p14:tracePt t="10256" x="5441950" y="3127375"/>
          <p14:tracePt t="10264" x="5507038" y="3090863"/>
          <p14:tracePt t="10272" x="5561013" y="3054350"/>
          <p14:tracePt t="10282" x="5634038" y="3036888"/>
          <p14:tracePt t="10290" x="5707063" y="3027363"/>
          <p14:tracePt t="10300" x="5770563" y="3017838"/>
          <p14:tracePt t="10308" x="5843588" y="3017838"/>
          <p14:tracePt t="10316" x="5926138" y="3027363"/>
          <p14:tracePt t="10326" x="6007100" y="3063875"/>
          <p14:tracePt t="10334" x="6099175" y="3100388"/>
          <p14:tracePt t="10344" x="6218238" y="3163888"/>
          <p14:tracePt t="10352" x="6318250" y="3219450"/>
          <p14:tracePt t="10360" x="6408738" y="3292475"/>
          <p14:tracePt t="10370" x="6491288" y="3382963"/>
          <p14:tracePt t="10378" x="6554788" y="3446463"/>
          <p14:tracePt t="10386" x="6610350" y="3502025"/>
          <p14:tracePt t="10397" x="6654800" y="3556000"/>
          <p14:tracePt t="10404" x="6700838" y="3611563"/>
          <p14:tracePt t="10415" x="6737350" y="3665538"/>
          <p14:tracePt t="10422" x="6754813" y="3721100"/>
          <p14:tracePt t="10432" x="6773863" y="3757613"/>
          <p14:tracePt t="10440" x="6783388" y="3811588"/>
          <p14:tracePt t="10448" x="6783388" y="3867150"/>
          <p14:tracePt t="10456" x="6773863" y="3921125"/>
          <p14:tracePt t="10466" x="6773863" y="3976688"/>
          <p14:tracePt t="10474" x="6746875" y="4040188"/>
          <p14:tracePt t="10484" x="6710363" y="4113213"/>
          <p14:tracePt t="10492" x="6654800" y="4186238"/>
          <p14:tracePt t="10500" x="6600825" y="4240213"/>
          <p14:tracePt t="10510" x="6554788" y="4295775"/>
          <p14:tracePt t="10518" x="6481763" y="4359275"/>
          <p14:tracePt t="10528" x="6391275" y="4422775"/>
          <p14:tracePt t="10536" x="6308725" y="4468813"/>
          <p14:tracePt t="10544" x="6226175" y="4514850"/>
          <p14:tracePt t="10554" x="6145213" y="4522788"/>
          <p14:tracePt t="10563" x="6062663" y="4541838"/>
          <p14:tracePt t="10570" x="5962650" y="4551363"/>
          <p14:tracePt t="10581" x="5880100" y="4551363"/>
          <p14:tracePt t="10588" x="5807075" y="4532313"/>
          <p14:tracePt t="10597" x="5707063" y="4486275"/>
          <p14:tracePt t="10606" x="5624513" y="4441825"/>
          <p14:tracePt t="10614" x="5543550" y="4359275"/>
          <p14:tracePt t="10624" x="5461000" y="4249738"/>
          <p14:tracePt t="10632" x="5405438" y="4140200"/>
          <p14:tracePt t="10640" x="5351463" y="4013200"/>
          <p14:tracePt t="10650" x="5324475" y="3875088"/>
          <p14:tracePt t="10658" x="5305425" y="3757613"/>
          <p14:tracePt t="10668" x="5305425" y="3648075"/>
          <p14:tracePt t="10676" x="5314950" y="3519488"/>
          <p14:tracePt t="10684" x="5351463" y="3429000"/>
          <p14:tracePt t="10694" x="5387975" y="3292475"/>
          <p14:tracePt t="10702" x="5451475" y="3228975"/>
          <p14:tracePt t="10710" x="5507038" y="3146425"/>
          <p14:tracePt t="10720" x="5561013" y="3063875"/>
          <p14:tracePt t="10728" x="5616575" y="3017838"/>
          <p14:tracePt t="10738" x="5670550" y="2973388"/>
          <p14:tracePt t="10747" x="5724525" y="2954338"/>
          <p14:tracePt t="10754" x="5780088" y="2936875"/>
          <p14:tracePt t="10765" x="5834063" y="2927350"/>
          <p14:tracePt t="10772" x="5899150" y="2917825"/>
          <p14:tracePt t="10781" x="5972175" y="2936875"/>
          <p14:tracePt t="10790" x="6062663" y="2954338"/>
          <p14:tracePt t="10798" x="6162675" y="2990850"/>
          <p14:tracePt t="10808" x="6281738" y="3090863"/>
          <p14:tracePt t="10816" x="6362700" y="3155950"/>
          <p14:tracePt t="11638" x="2160588" y="1349375"/>
          <p14:tracePt t="11648" x="2287588" y="1185863"/>
          <p14:tracePt t="11656" x="2360613" y="1122363"/>
          <p14:tracePt t="11666" x="2416175" y="1076325"/>
          <p14:tracePt t="11674" x="2479675" y="1020763"/>
          <p14:tracePt t="11682" x="2533650" y="984250"/>
          <p14:tracePt t="11692" x="2598738" y="947738"/>
          <p14:tracePt t="11700" x="2671763" y="911225"/>
          <p14:tracePt t="11708" x="2771775" y="884238"/>
          <p14:tracePt t="11718" x="2881313" y="857250"/>
          <p14:tracePt t="11726" x="3008313" y="830263"/>
          <p14:tracePt t="11734" x="3154363" y="803275"/>
          <p14:tracePt t="11744" x="3300413" y="784225"/>
          <p14:tracePt t="11752" x="3455988" y="774700"/>
          <p14:tracePt t="11763" x="3600450" y="774700"/>
          <p14:tracePt t="11770" x="3765550" y="784225"/>
          <p14:tracePt t="11779" x="3919538" y="793750"/>
          <p14:tracePt t="11788" x="4057650" y="811213"/>
          <p14:tracePt t="11797" x="4184650" y="839788"/>
          <p14:tracePt t="11804" x="4311650" y="884238"/>
          <p14:tracePt t="11814" x="4430713" y="920750"/>
          <p14:tracePt t="11822" x="4557713" y="976313"/>
          <p14:tracePt t="11832" x="4667250" y="1030288"/>
          <p14:tracePt t="11840" x="4767263" y="1085850"/>
          <p14:tracePt t="11848" x="4859338" y="1149350"/>
          <p14:tracePt t="11858" x="4949825" y="1203325"/>
          <p14:tracePt t="11866" x="5032375" y="1276350"/>
          <p14:tracePt t="11876" x="5105400" y="1349375"/>
          <p14:tracePt t="11884" x="5159375" y="1422400"/>
          <p14:tracePt t="11892" x="5224463" y="1522413"/>
          <p14:tracePt t="11902" x="5287963" y="1604963"/>
          <p14:tracePt t="11910" x="5324475" y="1687513"/>
          <p14:tracePt t="11918" x="5368925" y="1778000"/>
          <p14:tracePt t="11931" x="5397500" y="1870075"/>
          <p14:tracePt t="11936" x="5424488" y="1960563"/>
          <p14:tracePt t="11948" x="5441950" y="2070100"/>
          <p14:tracePt t="11954" x="5470525" y="2179638"/>
          <p14:tracePt t="11963" x="5497513" y="2316163"/>
          <p14:tracePt t="11972" x="5514975" y="2425700"/>
          <p14:tracePt t="11981" x="5524500" y="2544763"/>
          <p14:tracePt t="11988" x="5524500" y="2644775"/>
          <p14:tracePt t="11998" x="5507038" y="2744788"/>
          <p14:tracePt t="12006" x="5478463" y="2844800"/>
          <p14:tracePt t="12016" x="5451475" y="2936875"/>
          <p14:tracePt t="12024" x="5397500" y="3036888"/>
          <p14:tracePt t="12032" x="5341938" y="3127375"/>
          <p14:tracePt t="12042" x="5287963" y="3209925"/>
          <p14:tracePt t="12050" x="5232400" y="3282950"/>
          <p14:tracePt t="12060" x="5159375" y="3375025"/>
          <p14:tracePt t="12068" x="5095875" y="3455988"/>
          <p14:tracePt t="12076" x="5032375" y="3511550"/>
          <p14:tracePt t="12086" x="4949825" y="3592513"/>
          <p14:tracePt t="12094" x="4876800" y="3684588"/>
          <p14:tracePt t="12102" x="4786313" y="3748088"/>
          <p14:tracePt t="12113" x="4686300" y="3821113"/>
          <p14:tracePt t="12120" x="4576763" y="3894138"/>
          <p14:tracePt t="12131" x="4457700" y="3957638"/>
          <p14:tracePt t="12138" x="4357688" y="4003675"/>
          <p14:tracePt t="12148" x="4238625" y="4040188"/>
          <p14:tracePt t="12156" x="4111625" y="4067175"/>
          <p14:tracePt t="12164" x="3984625" y="4094163"/>
          <p14:tracePt t="12172" x="3856038" y="4113213"/>
          <p14:tracePt t="12182" x="3738563" y="4122738"/>
          <p14:tracePt t="12190" x="3609975" y="4130675"/>
          <p14:tracePt t="12200" x="3473450" y="4122738"/>
          <p14:tracePt t="12208" x="3336925" y="4103688"/>
          <p14:tracePt t="12216" x="3181350" y="4076700"/>
          <p14:tracePt t="12226" x="3044825" y="4021138"/>
          <p14:tracePt t="12234" x="2881313" y="3940175"/>
          <p14:tracePt t="12242" x="2744788" y="3848100"/>
          <p14:tracePt t="12252" x="2616200" y="3767138"/>
          <p14:tracePt t="12260" x="2506663" y="3694113"/>
          <p14:tracePt t="12270" x="2397125" y="3584575"/>
          <p14:tracePt t="12280" x="2306638" y="3502025"/>
          <p14:tracePt t="12286" x="2206625" y="3382963"/>
          <p14:tracePt t="12297" x="2114550" y="3273425"/>
          <p14:tracePt t="12304" x="2041525" y="3173413"/>
          <p14:tracePt t="12314" x="1978025" y="3054350"/>
          <p14:tracePt t="12322" x="1924050" y="2954338"/>
          <p14:tracePt t="12331" x="1868488" y="2854325"/>
          <p14:tracePt t="12340" x="1824038" y="2727325"/>
          <p14:tracePt t="12348" x="1787525" y="2617788"/>
          <p14:tracePt t="12356" x="1751013" y="2489200"/>
          <p14:tracePt t="12366" x="1731963" y="2389188"/>
          <p14:tracePt t="12374" x="1714500" y="2270125"/>
          <p14:tracePt t="12384" x="1704975" y="2179638"/>
          <p14:tracePt t="12392" x="1704975" y="2070100"/>
          <p14:tracePt t="12400" x="1704975" y="1970088"/>
          <p14:tracePt t="12410" x="1722438" y="1870075"/>
          <p14:tracePt t="12418" x="1741488" y="1768475"/>
          <p14:tracePt t="12426" x="1768475" y="1677988"/>
          <p14:tracePt t="12436" x="1824038" y="1577975"/>
          <p14:tracePt t="12444" x="1905000" y="1458913"/>
          <p14:tracePt t="12454" x="1997075" y="1349375"/>
          <p14:tracePt t="12464" x="2070100" y="1231900"/>
          <p14:tracePt t="12470" x="2214563" y="1103313"/>
          <p14:tracePt t="12481" x="2343150" y="984250"/>
          <p14:tracePt t="12488" x="2489200" y="874713"/>
          <p14:tracePt t="12497" x="2643188" y="784225"/>
          <p14:tracePt t="12506" x="2835275" y="693738"/>
          <p14:tracePt t="12514" x="3027363" y="601663"/>
          <p14:tracePt t="12524" x="3217863" y="528638"/>
          <p14:tracePt t="12532" x="3400425" y="492125"/>
          <p14:tracePt t="12540" x="3573463" y="446088"/>
          <p14:tracePt t="12550" x="3756025" y="419100"/>
          <p14:tracePt t="12558" x="3919538" y="419100"/>
          <p14:tracePt t="12566" x="4094163" y="411163"/>
          <p14:tracePt t="12576" x="4294188" y="438150"/>
          <p14:tracePt t="12584" x="4494213" y="482600"/>
          <p14:tracePt t="12594" x="4722813" y="547688"/>
          <p14:tracePt t="12602" x="4922838" y="647700"/>
          <p14:tracePt t="12610" x="5078413" y="747713"/>
          <p14:tracePt t="12620" x="5214938" y="830263"/>
          <p14:tracePt t="12629" x="5324475" y="911225"/>
          <p14:tracePt t="12638" x="5434013" y="1020763"/>
          <p14:tracePt t="12647" x="5497513" y="1112838"/>
          <p14:tracePt t="12654" x="5580063" y="1212850"/>
          <p14:tracePt t="12664" x="5643563" y="1312863"/>
          <p14:tracePt t="12672" x="5680075" y="1422400"/>
          <p14:tracePt t="12680" x="5724525" y="1568450"/>
          <p14:tracePt t="12690" x="5789613" y="1714500"/>
          <p14:tracePt t="12698" x="5834063" y="1887538"/>
          <p14:tracePt t="12708" x="5880100" y="2060575"/>
          <p14:tracePt t="12716" x="5880100" y="2206625"/>
          <p14:tracePt t="12724" x="5899150" y="2362200"/>
          <p14:tracePt t="12734" x="5870575" y="2498725"/>
          <p14:tracePt t="12742" x="5862638" y="2635250"/>
          <p14:tracePt t="12750" x="5826125" y="2763838"/>
          <p14:tracePt t="12760" x="5724525" y="2900363"/>
          <p14:tracePt t="12768" x="5624513" y="3009900"/>
          <p14:tracePt t="12778" x="5543550" y="3127375"/>
          <p14:tracePt t="12786" x="5441950" y="3228975"/>
          <p14:tracePt t="12796" x="5334000" y="3319463"/>
          <p14:tracePt t="12804" x="5205413" y="3419475"/>
          <p14:tracePt t="12813" x="5086350" y="3502025"/>
          <p14:tracePt t="12820" x="4949825" y="3584575"/>
          <p14:tracePt t="12831" x="4813300" y="3665538"/>
          <p14:tracePt t="12838" x="4659313" y="3748088"/>
          <p14:tracePt t="12848" x="4521200" y="3803650"/>
          <p14:tracePt t="12856" x="4367213" y="3848100"/>
          <p14:tracePt t="12864" x="4184650" y="3884613"/>
          <p14:tracePt t="12874" x="4021138" y="3921125"/>
          <p14:tracePt t="12882" x="3846513" y="3940175"/>
          <p14:tracePt t="12892" x="3665538" y="3967163"/>
          <p14:tracePt t="12911" x="3354388" y="3976688"/>
          <p14:tracePt t="12918" x="3208338" y="3976688"/>
          <p14:tracePt t="12926" x="3063875" y="3948113"/>
          <p14:tracePt t="12934" x="2898775" y="3921125"/>
          <p14:tracePt t="12944" x="2744788" y="3875088"/>
          <p14:tracePt t="12952" x="2606675" y="3811588"/>
          <p14:tracePt t="12963" x="2479675" y="3721100"/>
          <p14:tracePt t="12970" x="2343150" y="3629025"/>
          <p14:tracePt t="12979" x="2224088" y="3519488"/>
          <p14:tracePt t="12988" x="2124075" y="3411538"/>
          <p14:tracePt t="12997" x="2041525" y="3282950"/>
          <p14:tracePt t="13004" x="1968500" y="3163888"/>
          <p14:tracePt t="13014" x="1924050" y="3027363"/>
          <p14:tracePt t="13022" x="1887538" y="2890838"/>
          <p14:tracePt t="13032" x="1851025" y="2754313"/>
          <p14:tracePt t="13040" x="1841500" y="2608263"/>
          <p14:tracePt t="13048" x="1841500" y="2462213"/>
          <p14:tracePt t="13058" x="1851025" y="2316163"/>
          <p14:tracePt t="13066" x="1868488" y="2160588"/>
          <p14:tracePt t="13074" x="1914525" y="1970088"/>
          <p14:tracePt t="13084" x="1978025" y="1814513"/>
          <p14:tracePt t="13092" x="2060575" y="1668463"/>
          <p14:tracePt t="13102" x="2160588" y="1541463"/>
          <p14:tracePt t="13110" x="2260600" y="1412875"/>
          <p14:tracePt t="13118" x="2379663" y="1322388"/>
          <p14:tracePt t="13129" x="2516188" y="1222375"/>
          <p14:tracePt t="13136" x="2671763" y="1149350"/>
          <p14:tracePt t="13147" x="2835275" y="1093788"/>
          <p14:tracePt t="13154" x="2998788" y="1057275"/>
          <p14:tracePt t="13163" x="3163888" y="1049338"/>
          <p14:tracePt t="13172" x="3327400" y="1030288"/>
          <p14:tracePt t="13180" x="3482975" y="1030288"/>
          <p14:tracePt t="13188" x="3636963" y="1049338"/>
          <p14:tracePt t="13198" x="3802063" y="1066800"/>
          <p14:tracePt t="13206" x="3975100" y="1112838"/>
          <p14:tracePt t="13214" x="4184650" y="1239838"/>
          <p14:tracePt t="17120" x="2251075" y="1970088"/>
          <p14:tracePt t="17130" x="2224088" y="1768475"/>
          <p14:tracePt t="17138" x="2233613" y="1687513"/>
          <p14:tracePt t="17148" x="2251075" y="1631950"/>
          <p14:tracePt t="17156" x="2279650" y="1568450"/>
          <p14:tracePt t="17164" x="2306638" y="1504950"/>
          <p14:tracePt t="17174" x="2352675" y="1431925"/>
          <p14:tracePt t="17182" x="2416175" y="1349375"/>
          <p14:tracePt t="17190" x="2533650" y="1231900"/>
          <p14:tracePt t="17200" x="2625725" y="1139825"/>
          <p14:tracePt t="17208" x="2752725" y="1039813"/>
          <p14:tracePt t="17218" x="2889250" y="947738"/>
          <p14:tracePt t="17228" x="3027363" y="874713"/>
          <p14:tracePt t="17234" x="3163888" y="820738"/>
          <p14:tracePt t="17245" x="3317875" y="774700"/>
          <p14:tracePt t="17252" x="3473450" y="747713"/>
          <p14:tracePt t="17262" x="3609975" y="738188"/>
          <p14:tracePt t="17270" x="3775075" y="747713"/>
          <p14:tracePt t="17279" x="3948113" y="774700"/>
          <p14:tracePt t="17288" x="4129088" y="803275"/>
          <p14:tracePt t="17296" x="4294188" y="857250"/>
          <p14:tracePt t="17304" x="4430713" y="939800"/>
          <p14:tracePt t="17314" x="4567238" y="1012825"/>
          <p14:tracePt t="17322" x="4667250" y="1076325"/>
          <p14:tracePt t="17330" x="4767263" y="1139825"/>
          <p14:tracePt t="17340" x="4859338" y="1231900"/>
          <p14:tracePt t="17348" x="4941888" y="1322388"/>
          <p14:tracePt t="17358" x="5014913" y="1395413"/>
          <p14:tracePt t="17366" x="5095875" y="1514475"/>
          <p14:tracePt t="17374" x="5168900" y="1624013"/>
          <p14:tracePt t="17384" x="5232400" y="1741488"/>
          <p14:tracePt t="17395" x="5278438" y="1878013"/>
          <p14:tracePt t="17400" x="5334000" y="2024063"/>
          <p14:tracePt t="17411" x="5351463" y="2160588"/>
          <p14:tracePt t="17418" x="5378450" y="2325688"/>
          <p14:tracePt t="17427" x="5414963" y="2571750"/>
          <p14:tracePt t="17436" x="5441950" y="2781300"/>
          <p14:tracePt t="17445" x="5441950" y="2963863"/>
          <p14:tracePt t="17454" x="5397500" y="3127375"/>
          <p14:tracePt t="17462" x="5360988" y="3282950"/>
          <p14:tracePt t="17470" x="5324475" y="3438525"/>
          <p14:tracePt t="17480" x="5251450" y="3565525"/>
          <p14:tracePt t="17488" x="5141913" y="3711575"/>
          <p14:tracePt t="17498" x="5049838" y="3821113"/>
          <p14:tracePt t="17506" x="4932363" y="3930650"/>
          <p14:tracePt t="17514" x="4786313" y="4030663"/>
          <p14:tracePt t="17524" x="4640263" y="4094163"/>
          <p14:tracePt t="17532" x="4503738" y="4149725"/>
          <p14:tracePt t="17540" x="4311650" y="4213225"/>
          <p14:tracePt t="17550" x="4138613" y="4259263"/>
          <p14:tracePt t="17558" x="3965575" y="4295775"/>
          <p14:tracePt t="17568" x="3810000" y="4322763"/>
          <p14:tracePt t="17576" x="3665538" y="4340225"/>
          <p14:tracePt t="17584" x="3519488" y="4359275"/>
          <p14:tracePt t="17595" x="3363913" y="4359275"/>
          <p14:tracePt t="17602" x="3181350" y="4349750"/>
          <p14:tracePt t="17611" x="3008313" y="4322763"/>
          <p14:tracePt t="17620" x="2808288" y="4276725"/>
          <p14:tracePt t="17628" x="2589213" y="4159250"/>
          <p14:tracePt t="17638" x="2425700" y="4040188"/>
          <p14:tracePt t="17646" x="2316163" y="3930650"/>
          <p14:tracePt t="17654" x="2179638" y="3784600"/>
          <p14:tracePt t="17664" x="2041525" y="3602038"/>
          <p14:tracePt t="17672" x="1951038" y="3429000"/>
          <p14:tracePt t="17682" x="1860550" y="3209925"/>
          <p14:tracePt t="17690" x="1804988" y="3000375"/>
          <p14:tracePt t="17698" x="1758950" y="2790825"/>
          <p14:tracePt t="17708" x="1751013" y="2608263"/>
          <p14:tracePt t="17716" x="1731963" y="2398713"/>
          <p14:tracePt t="17724" x="1731963" y="2189163"/>
          <p14:tracePt t="17734" x="1768475" y="1987550"/>
          <p14:tracePt t="17744" x="1795463" y="1787525"/>
          <p14:tracePt t="17750" x="1841500" y="1614488"/>
          <p14:tracePt t="17762" x="1924050" y="1441450"/>
          <p14:tracePt t="17768" x="1997075" y="1303338"/>
          <p14:tracePt t="17778" x="2070100" y="1176338"/>
          <p14:tracePt t="17786" x="2151063" y="1076325"/>
          <p14:tracePt t="17795" x="2287588" y="976313"/>
          <p14:tracePt t="17804" x="2379663" y="884238"/>
          <p14:tracePt t="17812" x="2506663" y="830263"/>
          <p14:tracePt t="17820" x="2689225" y="774700"/>
          <p14:tracePt t="25319" x="6727825" y="3465513"/>
          <p14:tracePt t="25326" x="6673850" y="3657600"/>
          <p14:tracePt t="25336" x="6637338" y="3721100"/>
          <p14:tracePt t="25344" x="6600825" y="3767138"/>
          <p14:tracePt t="25352" x="6545263" y="3803650"/>
          <p14:tracePt t="25362" x="6464300" y="3857625"/>
          <p14:tracePt t="25370" x="6391275" y="3911600"/>
          <p14:tracePt t="25380" x="6318250" y="3957638"/>
          <p14:tracePt t="25388" x="6245225" y="4003675"/>
          <p14:tracePt t="25396" x="6153150" y="4057650"/>
          <p14:tracePt t="25408" x="6072188" y="4113213"/>
          <p14:tracePt t="25414" x="5999163" y="4167188"/>
          <p14:tracePt t="25424" x="5916613" y="4203700"/>
          <p14:tracePt t="25432" x="5853113" y="4240213"/>
          <p14:tracePt t="25441" x="5797550" y="4259263"/>
          <p14:tracePt t="25450" x="5734050" y="4276725"/>
          <p14:tracePt t="25458" x="5670550" y="4286250"/>
          <p14:tracePt t="25466" x="5624513" y="4295775"/>
          <p14:tracePt t="25476" x="5580063" y="4295775"/>
          <p14:tracePt t="25484" x="5514975" y="4276725"/>
          <p14:tracePt t="25492" x="5434013" y="4249738"/>
          <p14:tracePt t="25502" x="5360988" y="4195763"/>
          <p14:tracePt t="25510" x="5314950" y="4122738"/>
          <p14:tracePt t="25520" x="5260975" y="4049713"/>
          <p14:tracePt t="25528" x="5232400" y="3957638"/>
          <p14:tracePt t="25536" x="5205413" y="3857625"/>
          <p14:tracePt t="25546" x="5195888" y="3767138"/>
          <p14:tracePt t="25554" x="5195888" y="3665538"/>
          <p14:tracePt t="25562" x="5214938" y="3575050"/>
          <p14:tracePt t="25574" x="5241925" y="3455988"/>
          <p14:tracePt t="25580" x="5268913" y="3338513"/>
          <p14:tracePt t="25591" x="5305425" y="3246438"/>
          <p14:tracePt t="25598" x="5360988" y="3146425"/>
          <p14:tracePt t="25607" x="5424488" y="3054350"/>
          <p14:tracePt t="25616" x="5478463" y="2982913"/>
          <p14:tracePt t="25625" x="5534025" y="2936875"/>
          <p14:tracePt t="25632" x="5588000" y="2900363"/>
          <p14:tracePt t="25642" x="5643563" y="2873375"/>
          <p14:tracePt t="25650" x="5707063" y="2854325"/>
          <p14:tracePt t="25660" x="5770563" y="2844800"/>
          <p14:tracePt t="25668" x="5843588" y="2854325"/>
          <p14:tracePt t="25676" x="5972175" y="2873375"/>
          <p14:tracePt t="25686" x="6089650" y="2909888"/>
          <p14:tracePt t="25694" x="6208713" y="2982913"/>
          <p14:tracePt t="25704" x="6299200" y="3063875"/>
          <p14:tracePt t="25712" x="6362700" y="3136900"/>
          <p14:tracePt t="25720" x="6435725" y="3200400"/>
          <p14:tracePt t="25730" x="6500813" y="3273425"/>
          <p14:tracePt t="25738" x="6545263" y="3346450"/>
          <p14:tracePt t="25746" x="6581775" y="3411538"/>
          <p14:tracePt t="25757" x="6600825" y="3465513"/>
          <p14:tracePt t="25764" x="6610350" y="3519488"/>
          <p14:tracePt t="25774" x="6618288" y="3575050"/>
          <p14:tracePt t="25782" x="6627813" y="3629025"/>
          <p14:tracePt t="25791" x="6627813" y="3675063"/>
          <p14:tracePt t="25800" x="6618288" y="3721100"/>
          <p14:tracePt t="25808" x="6610350" y="3775075"/>
          <p14:tracePt t="25816" x="6591300" y="3857625"/>
          <p14:tracePt t="25826" x="6554788" y="3930650"/>
          <p14:tracePt t="25834" x="6527800" y="4003675"/>
          <p14:tracePt t="25844" x="6472238" y="4086225"/>
          <p14:tracePt t="25852" x="6418263" y="4167188"/>
          <p14:tracePt t="25860" x="6362700" y="4222750"/>
          <p14:tracePt t="25870" x="6308725" y="4268788"/>
          <p14:tracePt t="25878" x="6245225" y="4303713"/>
          <p14:tracePt t="25891" x="6145213" y="4340225"/>
          <p14:tracePt t="25896" x="6072188" y="4368800"/>
          <p14:tracePt t="25904" x="5989638" y="4386263"/>
          <p14:tracePt t="25914" x="5899150" y="4386263"/>
          <p14:tracePt t="25924" x="5816600" y="4376738"/>
          <p14:tracePt t="25930" x="5707063" y="4349750"/>
          <p14:tracePt t="25941" x="5607050" y="4313238"/>
          <p14:tracePt t="25948" x="5507038" y="4249738"/>
          <p14:tracePt t="25957" x="5414963" y="4167188"/>
          <p14:tracePt t="25966" x="5360988" y="4094163"/>
          <p14:tracePt t="25974" x="5324475" y="4013200"/>
          <p14:tracePt t="25984" x="5287963" y="3921125"/>
          <p14:tracePt t="25992" x="5260975" y="3840163"/>
          <p14:tracePt t="26000" x="5241925" y="3757613"/>
          <p14:tracePt t="26010" x="5232400" y="3675063"/>
          <p14:tracePt t="26018" x="5241925" y="3592513"/>
          <p14:tracePt t="26028" x="5260975" y="3529013"/>
          <p14:tracePt t="26036" x="5278438" y="3465513"/>
          <p14:tracePt t="26044" x="5314950" y="3402013"/>
          <p14:tracePt t="26054" x="5341938" y="3346450"/>
          <p14:tracePt t="26062" x="5378450" y="3309938"/>
          <p14:tracePt t="26070" x="5434013" y="3273425"/>
          <p14:tracePt t="26080" x="5470525" y="3246438"/>
          <p14:tracePt t="26088" x="5524500" y="3228975"/>
          <p14:tracePt t="26098" x="5588000" y="3219450"/>
          <p14:tracePt t="26107" x="5661025" y="3228975"/>
          <p14:tracePt t="26114" x="5789613" y="3255963"/>
          <p14:tracePt t="26125" x="5926138" y="3292475"/>
          <p14:tracePt t="83346" x="82550" y="3382963"/>
          <p14:tracePt t="83354" x="246063" y="3292475"/>
          <p14:tracePt t="83365" x="336550" y="3265488"/>
          <p14:tracePt t="83372" x="392113" y="3246438"/>
          <p14:tracePt t="83381" x="455613" y="3228975"/>
          <p14:tracePt t="83390" x="519113" y="3209925"/>
          <p14:tracePt t="83398" x="601663" y="3192463"/>
          <p14:tracePt t="83408" x="701675" y="3173413"/>
          <p14:tracePt t="83416" x="784225" y="3155950"/>
          <p14:tracePt t="83426" x="874713" y="3136900"/>
          <p14:tracePt t="83437" x="974725" y="3127375"/>
          <p14:tracePt t="83442" x="1066800" y="3136900"/>
          <p14:tracePt t="83450" x="1185863" y="3155950"/>
          <p14:tracePt t="83460" x="1312863" y="3182938"/>
          <p14:tracePt t="83468" x="1449388" y="3246438"/>
          <p14:tracePt t="83478" x="1585913" y="3328988"/>
          <p14:tracePt t="83486" x="1714500" y="3419475"/>
          <p14:tracePt t="83494" x="1831975" y="3482975"/>
          <p14:tracePt t="83504" x="1941513" y="3565525"/>
          <p14:tracePt t="83513" x="2051050" y="3657600"/>
          <p14:tracePt t="83520" x="2151063" y="3721100"/>
          <p14:tracePt t="83531" x="2233613" y="3794125"/>
          <p14:tracePt t="83538" x="2324100" y="3875088"/>
          <p14:tracePt t="83548" x="2397125" y="3948113"/>
          <p14:tracePt t="83556" x="2479675" y="4030663"/>
          <p14:tracePt t="83565" x="2562225" y="4130675"/>
          <p14:tracePt t="83574" x="2635250" y="4213225"/>
          <p14:tracePt t="83583" x="2698750" y="4286250"/>
          <p14:tracePt t="83590" x="2762250" y="4359275"/>
          <p14:tracePt t="83600" x="2817813" y="4449763"/>
          <p14:tracePt t="83608" x="2862263" y="4514850"/>
          <p14:tracePt t="83618" x="2898775" y="4578350"/>
          <p14:tracePt t="83626" x="2925763" y="4641850"/>
          <p14:tracePt t="83634" x="2944813" y="4705350"/>
          <p14:tracePt t="83644" x="2962275" y="4768850"/>
          <p14:tracePt t="83652" x="2971800" y="4824413"/>
          <p14:tracePt t="83660" x="2971800" y="4887913"/>
          <p14:tracePt t="83670" x="2971800" y="4960938"/>
          <p14:tracePt t="83678" x="2962275" y="5043488"/>
          <p14:tracePt t="83688" x="2954338" y="5143500"/>
          <p14:tracePt t="83698" x="2944813" y="5243513"/>
          <p14:tracePt t="83704" x="2925763" y="5326063"/>
          <p14:tracePt t="83715" x="2889250" y="5426075"/>
          <p14:tracePt t="83722" x="2852738" y="5526088"/>
          <p14:tracePt t="83731" x="2798763" y="5608638"/>
          <p14:tracePt t="83740" x="2735263" y="5718175"/>
          <p14:tracePt t="83748" x="2671763" y="5808663"/>
          <p14:tracePt t="83758" x="2606675" y="5891213"/>
          <p14:tracePt t="83766" x="2533650" y="5964238"/>
          <p14:tracePt t="83774" x="2443163" y="6037263"/>
          <p14:tracePt t="83784" x="2360613" y="6100763"/>
          <p14:tracePt t="83792" x="2260600" y="6146800"/>
          <p14:tracePt t="83800" x="2143125" y="6200775"/>
          <p14:tracePt t="83810" x="2024063" y="6273800"/>
          <p14:tracePt t="83818" x="1895475" y="6338888"/>
          <p14:tracePt t="83828" x="1768475" y="6383338"/>
          <p14:tracePt t="83836" x="1631950" y="6419850"/>
          <p14:tracePt t="83844" x="1485900" y="6446838"/>
          <p14:tracePt t="83854" x="1349375" y="6475413"/>
          <p14:tracePt t="83864" x="1203325" y="6502400"/>
          <p14:tracePt t="83870" x="1076325" y="6502400"/>
          <p14:tracePt t="83881" x="939800" y="6502400"/>
          <p14:tracePt t="83888" x="811213" y="6483350"/>
          <p14:tracePt t="83900" x="647700" y="6456363"/>
          <p14:tracePt t="83905" x="511175" y="6411913"/>
          <p14:tracePt t="83915" x="373063" y="6346825"/>
          <p14:tracePt t="83924" x="246063" y="6273800"/>
          <p14:tracePt t="83932" x="119063" y="6192838"/>
          <p14:tracePt t="83942" x="0" y="6100763"/>
          <p14:tracePt t="84082" x="36513" y="3657600"/>
          <p14:tracePt t="84090" x="173038" y="3556000"/>
          <p14:tracePt t="84099" x="336550" y="3455988"/>
          <p14:tracePt t="84108" x="482600" y="3419475"/>
          <p14:tracePt t="84116" x="647700" y="3392488"/>
          <p14:tracePt t="84124" x="830263" y="3375025"/>
          <p14:tracePt t="84134" x="1020763" y="3375025"/>
          <p14:tracePt t="84142" x="1249363" y="3429000"/>
          <p14:tracePt t="84152" x="1512888" y="3511550"/>
          <p14:tracePt t="84160" x="1768475" y="3611563"/>
          <p14:tracePt t="84168" x="1987550" y="3757613"/>
          <p14:tracePt t="84178" x="2214563" y="3994150"/>
          <p14:tracePt t="86742" x="4421188" y="565150"/>
          <p14:tracePt t="86752" x="4603750" y="474663"/>
          <p14:tracePt t="86760" x="4749800" y="401638"/>
          <p14:tracePt t="86768" x="4859338" y="365125"/>
          <p14:tracePt t="86779" x="4968875" y="328613"/>
          <p14:tracePt t="86786" x="5086350" y="292100"/>
          <p14:tracePt t="86796" x="5224463" y="246063"/>
          <p14:tracePt t="86804" x="5341938" y="209550"/>
          <p14:tracePt t="86813" x="5470525" y="173038"/>
          <p14:tracePt t="86822" x="5570538" y="146050"/>
          <p14:tracePt t="86830" x="5670550" y="119063"/>
          <p14:tracePt t="86838" x="5770563" y="109538"/>
          <p14:tracePt t="86848" x="5853113" y="100013"/>
          <p14:tracePt t="86856" x="5943600" y="100013"/>
          <p14:tracePt t="86865" x="6035675" y="109538"/>
          <p14:tracePt t="86874" x="6145213" y="136525"/>
          <p14:tracePt t="86882" x="6281738" y="192088"/>
          <p14:tracePt t="86898" x="6435725" y="282575"/>
          <p14:tracePt t="86900" x="6573838" y="355600"/>
          <p14:tracePt t="86908" x="6710363" y="492125"/>
          <p14:tracePt t="86918" x="6827838" y="592138"/>
          <p14:tracePt t="86926" x="6910388" y="693738"/>
          <p14:tracePt t="86934" x="6992938" y="803275"/>
          <p14:tracePt t="86944" x="7037388" y="893763"/>
          <p14:tracePt t="86952" x="7073900" y="993775"/>
          <p14:tracePt t="86963" x="7083425" y="1085850"/>
          <p14:tracePt t="86970" x="7083425" y="1166813"/>
          <p14:tracePt t="86979" x="7065963" y="1276350"/>
          <p14:tracePt t="86988" x="7037388" y="1376363"/>
          <p14:tracePt t="86997" x="7000875" y="1485900"/>
          <p14:tracePt t="87006" x="6929438" y="1595438"/>
          <p14:tracePt t="87014" x="6864350" y="1677988"/>
          <p14:tracePt t="87022" x="6783388" y="1768475"/>
          <p14:tracePt t="87032" x="6700838" y="1860550"/>
          <p14:tracePt t="87040" x="6627813" y="1924050"/>
          <p14:tracePt t="87048" x="6527800" y="1997075"/>
          <p14:tracePt t="87058" x="6418263" y="2070100"/>
          <p14:tracePt t="87066" x="6308725" y="2133600"/>
          <p14:tracePt t="87076" x="6189663" y="2189163"/>
          <p14:tracePt t="87084" x="6062663" y="2216150"/>
          <p14:tracePt t="87092" x="5935663" y="2262188"/>
          <p14:tracePt t="87102" x="5816600" y="2289175"/>
          <p14:tracePt t="87110" x="5688013" y="2316163"/>
          <p14:tracePt t="87118" x="5580063" y="2343150"/>
          <p14:tracePt t="87129" x="5461000" y="2362200"/>
          <p14:tracePt t="87136" x="5351463" y="2362200"/>
          <p14:tracePt t="87147" x="5224463" y="2362200"/>
          <p14:tracePt t="87154" x="5095875" y="2352675"/>
          <p14:tracePt t="87163" x="4959350" y="2325688"/>
          <p14:tracePt t="87172" x="4832350" y="2289175"/>
          <p14:tracePt t="87180" x="4713288" y="2243138"/>
          <p14:tracePt t="87188" x="4603750" y="2189163"/>
          <p14:tracePt t="87198" x="4513263" y="2143125"/>
          <p14:tracePt t="87206" x="4421188" y="2089150"/>
          <p14:tracePt t="87216" x="4340225" y="2024063"/>
          <p14:tracePt t="87224" x="4284663" y="1970088"/>
          <p14:tracePt t="87232" x="4230688" y="1924050"/>
          <p14:tracePt t="87242" x="4184650" y="1878013"/>
          <p14:tracePt t="87250" x="4157663" y="1833563"/>
          <p14:tracePt t="87258" x="4129088" y="1797050"/>
          <p14:tracePt t="87268" x="4111625" y="1768475"/>
          <p14:tracePt t="87276" x="4102100" y="1760538"/>
          <p14:tracePt t="87286" x="4094163" y="1741488"/>
          <p14:tracePt t="87295" x="4084638" y="1741488"/>
          <p14:tracePt t="87302" x="4075113" y="1731963"/>
          <p14:tracePt t="87314" x="4065588" y="1724025"/>
          <p14:tracePt t="92022" x="6892925" y="2243138"/>
          <p14:tracePt t="92030" x="7010400" y="2024063"/>
          <p14:tracePt t="92040" x="7092950" y="1897063"/>
          <p14:tracePt t="92048" x="7175500" y="1804988"/>
          <p14:tracePt t="92056" x="7256463" y="1724025"/>
          <p14:tracePt t="92066" x="7329488" y="1651000"/>
          <p14:tracePt t="92074" x="7412038" y="1587500"/>
          <p14:tracePt t="92084" x="7521575" y="1504950"/>
          <p14:tracePt t="92093" x="7621588" y="1431925"/>
          <p14:tracePt t="92100" x="7731125" y="1376363"/>
          <p14:tracePt t="92111" x="7821613" y="1322388"/>
          <p14:tracePt t="92118" x="7931150" y="1268413"/>
          <p14:tracePt t="92127" x="8031163" y="1222375"/>
          <p14:tracePt t="92136" x="8123238" y="1185863"/>
          <p14:tracePt t="92145" x="8223250" y="1158875"/>
          <p14:tracePt t="92154" x="8313738" y="1149350"/>
          <p14:tracePt t="92162" x="8415338" y="1149350"/>
          <p14:tracePt t="92170" x="8515350" y="1158875"/>
          <p14:tracePt t="92180" x="8624888" y="1195388"/>
          <p14:tracePt t="92188" x="8751888" y="1239838"/>
          <p14:tracePt t="92198" x="8861425" y="1312863"/>
          <p14:tracePt t="92206" x="8970963" y="1385888"/>
          <p14:tracePt t="92214" x="9061450" y="1458913"/>
          <p14:tracePt t="92442" x="9090025" y="3730625"/>
          <p14:tracePt t="92450" x="9024938" y="3775075"/>
          <p14:tracePt t="92460" x="8934450" y="3821113"/>
          <p14:tracePt t="92468" x="8842375" y="3867150"/>
          <p14:tracePt t="92478" x="8742363" y="3894138"/>
          <p14:tracePt t="92486" x="8642350" y="3921125"/>
          <p14:tracePt t="92494" x="8551863" y="3930650"/>
          <p14:tracePt t="92504" x="8432800" y="3940175"/>
          <p14:tracePt t="92512" x="8323263" y="3930650"/>
          <p14:tracePt t="92522" x="8169275" y="3921125"/>
          <p14:tracePt t="92530" x="8040688" y="3884613"/>
          <p14:tracePt t="92538" x="7894638" y="3840163"/>
          <p14:tracePt t="92548" x="7794625" y="3784600"/>
          <p14:tracePt t="92556" x="7675563" y="3748088"/>
          <p14:tracePt t="92564" x="7567613" y="3702050"/>
          <p14:tracePt t="92574" x="7458075" y="3657600"/>
          <p14:tracePt t="92582" x="7356475" y="3621088"/>
          <p14:tracePt t="92593" x="7275513" y="3575050"/>
          <p14:tracePt t="92600" x="7202488" y="3529013"/>
          <p14:tracePt t="92608" x="7129463" y="3502025"/>
          <p14:tracePt t="92618" x="7056438" y="3455988"/>
          <p14:tracePt t="92627" x="6983413" y="3411538"/>
          <p14:tracePt t="92634" x="6919913" y="3355975"/>
          <p14:tracePt t="92644" x="6846888" y="3302000"/>
          <p14:tracePt t="92652" x="6800850" y="3255963"/>
          <p14:tracePt t="92662" x="6754813" y="3200400"/>
          <p14:tracePt t="92670" x="6718300" y="3136900"/>
          <p14:tracePt t="92678" x="6691313" y="3073400"/>
          <p14:tracePt t="92688" x="6673850" y="3027363"/>
          <p14:tracePt t="92696" x="6664325" y="2982913"/>
          <p14:tracePt t="92704" x="6664325" y="2946400"/>
          <p14:tracePt t="92714" x="6664325" y="2890838"/>
          <p14:tracePt t="92722" x="6673850" y="2836863"/>
          <p14:tracePt t="92732" x="6700838" y="2771775"/>
          <p14:tracePt t="92740" x="6746875" y="2690813"/>
          <p14:tracePt t="92748" x="6846888" y="2581275"/>
          <p14:tracePt t="92759" x="6937375" y="2489200"/>
          <p14:tracePt t="92766" x="7019925" y="2408238"/>
          <p14:tracePt t="92774" x="7129463" y="2325688"/>
          <p14:tracePt t="92784" x="7248525" y="2262188"/>
          <p14:tracePt t="92793" x="7356475" y="2216150"/>
          <p14:tracePt t="92800" x="7485063" y="2206625"/>
          <p14:tracePt t="106721" x="373063" y="5681663"/>
          <p14:tracePt t="106728" x="465138" y="5526088"/>
          <p14:tracePt t="106738" x="528638" y="5462588"/>
          <p14:tracePt t="106746" x="592138" y="5426075"/>
          <p14:tracePt t="106755" x="665163" y="5389563"/>
          <p14:tracePt t="106764" x="738188" y="5353050"/>
          <p14:tracePt t="106772" x="811213" y="5326063"/>
          <p14:tracePt t="106780" x="893763" y="5307013"/>
          <p14:tracePt t="106790" x="966788" y="5280025"/>
          <p14:tracePt t="106797" x="1039813" y="5243513"/>
          <p14:tracePt t="106808" x="1112838" y="5226050"/>
          <p14:tracePt t="106816" x="1185863" y="5197475"/>
          <p14:tracePt t="106824" x="1266825" y="5180013"/>
          <p14:tracePt t="106834" x="1322388" y="5170488"/>
          <p14:tracePt t="106842" x="1395413" y="5160963"/>
          <p14:tracePt t="106849" x="1468438" y="5160963"/>
          <p14:tracePt t="106860" x="1549400" y="5170488"/>
          <p14:tracePt t="106870" x="1649413" y="5189538"/>
          <p14:tracePt t="106878" x="1768475" y="5207000"/>
          <p14:tracePt t="106887" x="1868488" y="5233988"/>
          <p14:tracePt t="106906" x="2070100" y="5270500"/>
          <p14:tracePt t="106912" x="2151063" y="5289550"/>
          <p14:tracePt t="106922" x="2233613" y="5299075"/>
          <p14:tracePt t="106930" x="2297113" y="5316538"/>
          <p14:tracePt t="106938" x="2360613" y="5335588"/>
          <p14:tracePt t="106948" x="2416175" y="5353050"/>
          <p14:tracePt t="106956" x="2462213" y="5372100"/>
          <p14:tracePt t="106964" x="2506663" y="5399088"/>
          <p14:tracePt t="106974" x="2543175" y="5435600"/>
          <p14:tracePt t="106982" x="2579688" y="5472113"/>
          <p14:tracePt t="106992" x="2606675" y="5499100"/>
          <p14:tracePt t="107000" x="2625725" y="5535613"/>
          <p14:tracePt t="107008" x="2643188" y="5572125"/>
          <p14:tracePt t="107019" x="2662238" y="5608638"/>
          <p14:tracePt t="107026" x="2679700" y="5654675"/>
          <p14:tracePt t="107034" x="2689225" y="5708650"/>
          <p14:tracePt t="107044" x="2698750" y="5764213"/>
          <p14:tracePt t="107054" x="2698750" y="5808663"/>
          <p14:tracePt t="107062" x="2679700" y="5900738"/>
          <p14:tracePt t="107071" x="2671763" y="5991225"/>
          <p14:tracePt t="107078" x="2643188" y="6073775"/>
          <p14:tracePt t="107088" x="2606675" y="6164263"/>
          <p14:tracePt t="107096" x="2562225" y="6246813"/>
          <p14:tracePt t="107105" x="2498725" y="6319838"/>
          <p14:tracePt t="107114" x="2443163" y="6375400"/>
          <p14:tracePt t="107122" x="2379663" y="6429375"/>
          <p14:tracePt t="107132" x="2297113" y="6475413"/>
          <p14:tracePt t="107140" x="2214563" y="6511925"/>
          <p14:tracePt t="107148" x="2133600" y="6538913"/>
          <p14:tracePt t="107158" x="2060575" y="6565900"/>
          <p14:tracePt t="107166" x="1978025" y="6592888"/>
          <p14:tracePt t="107174" x="1895475" y="6611938"/>
          <p14:tracePt t="107184" x="1831975" y="6629400"/>
          <p14:tracePt t="107192" x="1758950" y="6648450"/>
          <p14:tracePt t="107204" x="1677988" y="6665913"/>
          <p14:tracePt t="107210" x="1604963" y="6665913"/>
          <p14:tracePt t="107218" x="1512888" y="6675438"/>
          <p14:tracePt t="107228" x="1422400" y="6675438"/>
          <p14:tracePt t="107237" x="1322388" y="6665913"/>
          <p14:tracePt t="107244" x="1212850" y="6657975"/>
          <p14:tracePt t="107254" x="1103313" y="6638925"/>
          <p14:tracePt t="107262" x="1003300" y="6621463"/>
          <p14:tracePt t="107272" x="920750" y="6602413"/>
          <p14:tracePt t="107280" x="838200" y="6575425"/>
          <p14:tracePt t="107288" x="747713" y="6529388"/>
          <p14:tracePt t="107298" x="647700" y="6492875"/>
          <p14:tracePt t="107306" x="555625" y="6446838"/>
          <p14:tracePt t="107316" x="482600" y="6411913"/>
          <p14:tracePt t="107324" x="401638" y="6365875"/>
          <p14:tracePt t="107332" x="328613" y="6310313"/>
          <p14:tracePt t="107342" x="265113" y="6246813"/>
          <p14:tracePt t="107350" x="200025" y="6183313"/>
          <p14:tracePt t="107358" x="155575" y="6137275"/>
          <p14:tracePt t="107370" x="109538" y="6073775"/>
          <p14:tracePt t="107376" x="90488" y="6010275"/>
          <p14:tracePt t="107387" x="73025" y="5946775"/>
          <p14:tracePt t="107394" x="73025" y="5891213"/>
          <p14:tracePt t="107403" x="82550" y="5845175"/>
          <p14:tracePt t="107412" x="100013" y="5781675"/>
          <p14:tracePt t="107421" x="127000" y="5718175"/>
          <p14:tracePt t="107428" x="192088" y="5654675"/>
          <p14:tracePt t="107438" x="265113" y="5599113"/>
          <p14:tracePt t="107446" x="328613" y="5562600"/>
          <p14:tracePt t="107456" x="428625" y="5518150"/>
          <p14:tracePt t="107464" x="519113" y="5489575"/>
          <p14:tracePt t="107472" x="620713" y="5462588"/>
          <p14:tracePt t="107482" x="747713" y="5435600"/>
          <p14:tracePt t="107490" x="874713" y="5426075"/>
          <p14:tracePt t="107498" x="1039813" y="5426075"/>
          <p14:tracePt t="107508" x="1239838" y="5453063"/>
          <p14:tracePt t="293603" x="6026150" y="5180013"/>
          <p14:tracePt t="293612" x="5953125" y="5335588"/>
          <p14:tracePt t="293620" x="5907088" y="5416550"/>
          <p14:tracePt t="293627" x="5880100" y="5472113"/>
          <p14:tracePt t="293638" x="5843588" y="5518150"/>
          <p14:tracePt t="293646" x="5807075" y="5562600"/>
          <p14:tracePt t="293654" x="5753100" y="5608638"/>
          <p14:tracePt t="293664" x="5688013" y="5672138"/>
          <p14:tracePt t="293672" x="5624513" y="5718175"/>
          <p14:tracePt t="293681" x="5561013" y="5764213"/>
          <p14:tracePt t="293689" x="5497513" y="5808663"/>
          <p14:tracePt t="293698" x="5434013" y="5837238"/>
          <p14:tracePt t="293708" x="5378450" y="5854700"/>
          <p14:tracePt t="293716" x="5334000" y="5873750"/>
          <p14:tracePt t="293723" x="5287963" y="5881688"/>
          <p14:tracePt t="293736" x="5232400" y="5891213"/>
          <p14:tracePt t="293742" x="5178425" y="5891213"/>
          <p14:tracePt t="293753" x="5122863" y="5891213"/>
          <p14:tracePt t="293760" x="5078413" y="5881688"/>
          <p14:tracePt t="293769" x="5022850" y="5854700"/>
          <p14:tracePt t="293778" x="4959350" y="5791200"/>
          <p14:tracePt t="293786" x="4886325" y="5727700"/>
          <p14:tracePt t="293794" x="4840288" y="5662613"/>
          <p14:tracePt t="293804" x="4813300" y="5608638"/>
          <p14:tracePt t="293812" x="4786313" y="5545138"/>
          <p14:tracePt t="293821" x="4767263" y="5472113"/>
          <p14:tracePt t="293830" x="4759325" y="5408613"/>
          <p14:tracePt t="293838" x="4749800" y="5335588"/>
          <p14:tracePt t="293848" x="4759325" y="5243513"/>
          <p14:tracePt t="293856" x="4776788" y="5160963"/>
          <p14:tracePt t="293866" x="4813300" y="5053013"/>
          <p14:tracePt t="293873" x="4876800" y="4943475"/>
          <p14:tracePt t="293881" x="4959350" y="4833938"/>
          <p14:tracePt t="293892" x="5022850" y="4751388"/>
          <p14:tracePt t="293904" x="5095875" y="4678363"/>
          <p14:tracePt t="293908" x="5205413" y="4605338"/>
          <p14:tracePt t="293919" x="5287963" y="4568825"/>
          <p14:tracePt t="293926" x="5378450" y="4532313"/>
          <p14:tracePt t="293937" x="5487988" y="4514850"/>
          <p14:tracePt t="293944" x="5588000" y="4514850"/>
          <p14:tracePt t="293953" x="5724525" y="4532313"/>
          <p14:tracePt t="293962" x="5853113" y="4578350"/>
          <p14:tracePt t="293970" x="5989638" y="4641850"/>
          <p14:tracePt t="293977" x="6089650" y="4732338"/>
          <p14:tracePt t="293988" x="6172200" y="4787900"/>
          <p14:tracePt t="293996" x="6245225" y="4851400"/>
          <p14:tracePt t="294006" x="6318250" y="4943475"/>
          <p14:tracePt t="294014" x="6354763" y="5016500"/>
          <p14:tracePt t="294021" x="6391275" y="5089525"/>
          <p14:tracePt t="294032" x="6408738" y="5170488"/>
          <p14:tracePt t="294040" x="6427788" y="5243513"/>
          <p14:tracePt t="294052" x="6427788" y="5299075"/>
          <p14:tracePt t="294058" x="6427788" y="5353050"/>
          <p14:tracePt t="294065" x="6408738" y="5426075"/>
          <p14:tracePt t="294075" x="6381750" y="5499100"/>
          <p14:tracePt t="294085" x="6354763" y="5562600"/>
          <p14:tracePt t="294092" x="6291263" y="5635625"/>
          <p14:tracePt t="294102" x="6199188" y="5718175"/>
          <p14:tracePt t="294110" x="6116638" y="5781675"/>
          <p14:tracePt t="294120" x="6026150" y="5827713"/>
          <p14:tracePt t="294127" x="5926138" y="5854700"/>
          <p14:tracePt t="294136" x="5834063" y="5864225"/>
          <p14:tracePt t="294146" x="5734050" y="5873750"/>
          <p14:tracePt t="294154" x="5634038" y="5873750"/>
          <p14:tracePt t="294162" x="5514975" y="5854700"/>
          <p14:tracePt t="294172" x="5405438" y="5827713"/>
          <p14:tracePt t="294179" x="5287963" y="5791200"/>
          <p14:tracePt t="294190" x="5159375" y="5718175"/>
          <p14:tracePt t="294198" x="5068888" y="5662613"/>
          <p14:tracePt t="294206" x="4995863" y="5618163"/>
          <p14:tracePt t="294216" x="4905375" y="5581650"/>
          <p14:tracePt t="294224" x="4832350" y="5518150"/>
          <p14:tracePt t="294232" x="4767263" y="5445125"/>
          <p14:tracePt t="294242" x="4686300" y="5380038"/>
          <p14:tracePt t="294251" x="4586288" y="528955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C04160-FD00-4D1E-BBCC-51623108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Software Crisis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DB8879-91B7-4B97-9224-B69E48C95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Solutions from programming languages</a:t>
            </a:r>
          </a:p>
          <a:p>
            <a:pPr marL="0" indent="0" algn="ctr">
              <a:buNone/>
            </a:pPr>
            <a:r>
              <a:rPr lang="en-US" altLang="zh-TW" sz="4400" b="1" i="1" dirty="0">
                <a:solidFill>
                  <a:srgbClr val="FFC000"/>
                </a:solidFill>
              </a:rPr>
              <a:t>Compilers</a:t>
            </a:r>
          </a:p>
          <a:p>
            <a:r>
              <a:rPr lang="en-US" altLang="zh-TW" dirty="0"/>
              <a:t>Abstraction</a:t>
            </a:r>
          </a:p>
          <a:p>
            <a:pPr lvl="1"/>
            <a:r>
              <a:rPr lang="en-US" altLang="zh-TW" dirty="0"/>
              <a:t>Subroutines </a:t>
            </a:r>
          </a:p>
          <a:p>
            <a:pPr lvl="1"/>
            <a:r>
              <a:rPr lang="en-US" altLang="zh-TW" dirty="0"/>
              <a:t>Libraries </a:t>
            </a:r>
          </a:p>
          <a:p>
            <a:pPr lvl="1"/>
            <a:r>
              <a:rPr lang="en-US" altLang="zh-TW" dirty="0"/>
              <a:t>OO</a:t>
            </a:r>
          </a:p>
          <a:p>
            <a:r>
              <a:rPr lang="en-US" altLang="zh-TW" dirty="0"/>
              <a:t>Optimization</a:t>
            </a:r>
          </a:p>
          <a:p>
            <a:pPr lvl="1"/>
            <a:r>
              <a:rPr lang="en-US" altLang="zh-TW" dirty="0"/>
              <a:t>Runtime, compile-time, OOO, caches</a:t>
            </a:r>
          </a:p>
          <a:p>
            <a:r>
              <a:rPr lang="en-US" altLang="zh-TW" dirty="0"/>
              <a:t>User-friendliness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4B389-9833-48F6-8D72-6DA37E9E1476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18</a:t>
            </a:fld>
            <a:endParaRPr lang="en-US" altLang="zh-TW" sz="1800">
              <a:solidFill>
                <a:srgbClr val="FFFF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DF9A89-CC14-436F-87EE-351DF1E103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6-</a:t>
            </a:r>
            <a:fld id="{1AF5B732-A6A2-4E8D-AD8E-9E36B5207B07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95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068">
        <p:cut/>
      </p:transition>
    </mc:Choice>
    <mc:Fallback xmlns="">
      <p:transition spd="slow" advTm="95068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3743A2-3ED9-429C-A528-727FE41A2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do you need this course 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2C10AE-1A20-48C5-BA07-9D4B7BD3F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Learning what it takes in making good apps.</a:t>
            </a:r>
          </a:p>
          <a:p>
            <a:r>
              <a:rPr lang="en-US" altLang="zh-TW" dirty="0"/>
              <a:t>Understanding the interaction among CPU, OS, and compilers.  </a:t>
            </a:r>
          </a:p>
          <a:p>
            <a:r>
              <a:rPr lang="en-US" altLang="zh-TW" dirty="0"/>
              <a:t>Dealing with CPU, OS, and app people.  </a:t>
            </a:r>
          </a:p>
          <a:p>
            <a:r>
              <a:rPr lang="en-US" altLang="zh-TW" dirty="0"/>
              <a:t>Learning language/document processing.  </a:t>
            </a:r>
          </a:p>
          <a:p>
            <a:r>
              <a:rPr lang="en-US" altLang="zh-TW" dirty="0"/>
              <a:t>Your first-time nontrivial complete system.</a:t>
            </a:r>
          </a:p>
          <a:p>
            <a:pPr marL="0" indent="0" algn="ctr">
              <a:buNone/>
            </a:pPr>
            <a:r>
              <a:rPr lang="en-US" altLang="zh-TW" sz="4800" dirty="0">
                <a:solidFill>
                  <a:srgbClr val="FFC000"/>
                </a:solidFill>
              </a:rPr>
              <a:t>It is simply interesting!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E8B485-B4BF-4447-9BD5-DAFED3EC15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6-</a:t>
            </a:r>
            <a:fld id="{1AF5B732-A6A2-4E8D-AD8E-9E36B5207B07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755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452">
        <p:cut/>
      </p:transition>
    </mc:Choice>
    <mc:Fallback xmlns="">
      <p:transition spd="slow" advTm="335452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20812"/>
            <a:ext cx="8839200" cy="4979987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Instructor: </a:t>
            </a:r>
            <a:r>
              <a:rPr lang="zh-TW" altLang="en-US" dirty="0">
                <a:latin typeface="華康儷楷書(P)" panose="03000500000000000000" pitchFamily="66" charset="-120"/>
                <a:ea typeface="華康儷楷書(P)" panose="03000500000000000000" pitchFamily="66" charset="-120"/>
                <a:cs typeface="華康儷楷書(P)" panose="03000500000000000000" pitchFamily="66" charset="-120"/>
              </a:rPr>
              <a:t>王 凡 教授</a:t>
            </a:r>
            <a:endParaRPr lang="en-US" altLang="zh-TW" dirty="0">
              <a:latin typeface="華康儷楷書(P)" panose="03000500000000000000" pitchFamily="66" charset="-120"/>
              <a:ea typeface="華康儷楷書(P)" panose="03000500000000000000" pitchFamily="66" charset="-120"/>
              <a:cs typeface="華康儷楷書(P)" panose="03000500000000000000" pitchFamily="66" charset="-120"/>
            </a:endParaRPr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Office Hours: </a:t>
            </a:r>
            <a:r>
              <a:rPr lang="en-US" altLang="zh-TW" dirty="0">
                <a:solidFill>
                  <a:srgbClr val="FFFF00"/>
                </a:solidFill>
                <a:ea typeface="新細明體" panose="02020500000000000000" pitchFamily="18" charset="-120"/>
              </a:rPr>
              <a:t>Tuesday 12-13, BL 616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TW" dirty="0">
                <a:ea typeface="新細明體" panose="02020500000000000000" pitchFamily="18" charset="-120"/>
                <a:hlinkClick r:id="rId2"/>
              </a:rPr>
              <a:t>farn</a:t>
            </a:r>
            <a:r>
              <a:rPr lang="en-US" altLang="zh-TW" dirty="0">
                <a:solidFill>
                  <a:srgbClr val="FFFF00"/>
                </a:solidFill>
                <a:ea typeface="新細明體" panose="02020500000000000000" pitchFamily="18" charset="-120"/>
                <a:hlinkClick r:id="rId2"/>
              </a:rPr>
              <a:t>@ntu.edu.tw</a:t>
            </a:r>
            <a:endParaRPr lang="en-US" altLang="zh-TW" dirty="0">
              <a:solidFill>
                <a:srgbClr val="FFFF00"/>
              </a:solidFill>
              <a:ea typeface="新細明體" panose="02020500000000000000" pitchFamily="18" charset="-120"/>
            </a:endParaRP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http://cc.ee.ntu.edu.tw/~farn/courses/Compiler</a:t>
            </a:r>
          </a:p>
          <a:p>
            <a:pPr marL="0" indent="0" eaLnBrk="1" hangingPunct="1">
              <a:buNone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TA</a:t>
            </a:r>
            <a:r>
              <a:rPr lang="zh-TW" altLang="en-US" dirty="0">
                <a:ea typeface="新細明體" panose="02020500000000000000" pitchFamily="18" charset="-120"/>
              </a:rPr>
              <a:t>：</a:t>
            </a:r>
            <a:r>
              <a:rPr lang="zh-TW" altLang="en-US" dirty="0">
                <a:latin typeface="華康儷楷書(P)" panose="03000500000000000000" pitchFamily="66" charset="-120"/>
                <a:ea typeface="華康儷楷書(P)" panose="03000500000000000000" pitchFamily="66" charset="-120"/>
                <a:cs typeface="華康儷楷書(P)" panose="03000500000000000000" pitchFamily="66" charset="-120"/>
              </a:rPr>
              <a:t>陳煒凱 </a:t>
            </a:r>
            <a:endParaRPr lang="en-US" altLang="zh-TW" dirty="0">
              <a:latin typeface="華康儷楷書(P)" panose="03000500000000000000" pitchFamily="66" charset="-120"/>
              <a:ea typeface="華康儷楷書(P)" panose="03000500000000000000" pitchFamily="66" charset="-120"/>
              <a:cs typeface="華康儷楷書(P)" panose="03000500000000000000" pitchFamily="66" charset="-120"/>
            </a:endParaRPr>
          </a:p>
          <a:p>
            <a:pPr marL="0" indent="0" eaLnBrk="1" hangingPunct="1">
              <a:buNone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(d09921029@g.ntu.edu.tw)</a:t>
            </a:r>
          </a:p>
          <a:p>
            <a:pPr marL="0" indent="0" eaLnBrk="1" hangingPunct="1">
              <a:buNone/>
              <a:defRPr/>
            </a:pPr>
            <a:endParaRPr lang="en-US" altLang="zh-TW" sz="2800" b="1" dirty="0">
              <a:ea typeface="新細明體" panose="02020500000000000000" pitchFamily="18" charset="-120"/>
            </a:endParaRP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 altLang="zh-TW" dirty="0"/>
              <a:t>Instructor and TA</a:t>
            </a:r>
            <a:endParaRPr lang="zh-TW" alt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297A9E2-E37D-4A63-8E4B-7F818D5F3C53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</a:t>
            </a:fld>
            <a:endParaRPr lang="en-US" altLang="zh-TW" sz="1800">
              <a:solidFill>
                <a:srgbClr val="FFFF00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A12968A-B608-419A-8E7D-8BF7023820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966" y="3693318"/>
            <a:ext cx="1996084" cy="266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3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428">
        <p:cut/>
      </p:transition>
    </mc:Choice>
    <mc:Fallback xmlns="">
      <p:transition spd="slow" advTm="43428">
        <p:cut/>
      </p:transition>
    </mc:Fallback>
  </mc:AlternateContent>
  <p:extLst mod="1">
    <p:ext uri="{3A86A75C-4F4B-4683-9AE1-C65F6400EC91}">
      <p14:laserTraceLst xmlns:p14="http://schemas.microsoft.com/office/powerpoint/2010/main">
        <p14:tracePtLst>
          <p14:tracePt t="25411" x="6108700" y="4276725"/>
          <p14:tracePt t="25419" x="6007100" y="4130675"/>
          <p14:tracePt t="25427" x="5962650" y="4076700"/>
          <p14:tracePt t="25437" x="5935663" y="4040188"/>
          <p14:tracePt t="25455" x="5899150" y="3984625"/>
          <p14:tracePt t="25463" x="5870575" y="3967163"/>
          <p14:tracePt t="25471" x="5834063" y="3940175"/>
          <p14:tracePt t="25488" x="5780088" y="3903663"/>
          <p14:tracePt t="25489" x="5724525" y="3875088"/>
          <p14:tracePt t="25497" x="5653088" y="3848100"/>
          <p14:tracePt t="25522" x="5507038" y="3811588"/>
          <p14:tracePt t="25524" x="5414963" y="3803650"/>
          <p14:tracePt t="25533" x="5334000" y="3794125"/>
          <p14:tracePt t="25555" x="5132388" y="3775075"/>
          <p14:tracePt t="25559" x="5022850" y="3767138"/>
          <p14:tracePt t="25567" x="4905375" y="3757613"/>
          <p14:tracePt t="25589" x="4713288" y="3748088"/>
          <p14:tracePt t="25595" x="4622800" y="3757613"/>
          <p14:tracePt t="25603" x="4549775" y="3775075"/>
          <p14:tracePt t="25621" x="4376738" y="3857625"/>
          <p14:tracePt t="25629" x="4284663" y="3911600"/>
          <p14:tracePt t="25637" x="4211638" y="3967163"/>
          <p14:tracePt t="25655" x="4065588" y="4086225"/>
          <p14:tracePt t="25663" x="3992563" y="4159250"/>
          <p14:tracePt t="25688" x="3838575" y="4276725"/>
          <p14:tracePt t="25692" x="3756025" y="4359275"/>
          <p14:tracePt t="25699" x="3665538" y="4449763"/>
          <p14:tracePt t="25721" x="3573463" y="4568825"/>
          <p14:tracePt t="25721" x="3509963" y="4678363"/>
          <p14:tracePt t="25725" x="3463925" y="4778375"/>
          <p14:tracePt t="25735" x="3419475" y="4887913"/>
          <p14:tracePt t="25755" x="3346450" y="5080000"/>
          <p14:tracePt t="25761" x="3317875" y="5153025"/>
          <p14:tracePt t="25769" x="3300413" y="5216525"/>
          <p14:tracePt t="25788" x="3281363" y="5343525"/>
          <p14:tracePt t="25795" x="3281363" y="5408613"/>
          <p14:tracePt t="25805" x="3290888" y="5462588"/>
          <p14:tracePt t="25821" x="3309938" y="5599113"/>
          <p14:tracePt t="25831" x="3346450" y="5699125"/>
          <p14:tracePt t="25855" x="3427413" y="5864225"/>
          <p14:tracePt t="25858" x="3463925" y="5937250"/>
          <p14:tracePt t="25865" x="3509963" y="6010275"/>
          <p14:tracePt t="25888" x="3582988" y="6110288"/>
          <p14:tracePt t="25891" x="3629025" y="6146800"/>
          <p14:tracePt t="25901" x="3683000" y="6183313"/>
          <p14:tracePt t="25921" x="3783013" y="6246813"/>
          <p14:tracePt t="25927" x="3846513" y="6273800"/>
          <p14:tracePt t="25935" x="3911600" y="6302375"/>
          <p14:tracePt t="25955" x="4065588" y="6338888"/>
          <p14:tracePt t="25961" x="4148138" y="6346825"/>
          <p14:tracePt t="25971" x="4230688" y="6365875"/>
          <p14:tracePt t="25988" x="4384675" y="6375400"/>
          <p14:tracePt t="25997" x="4467225" y="6375400"/>
          <p14:tracePt t="26005" x="4549775" y="6375400"/>
          <p14:tracePt t="26021" x="4649788" y="6375400"/>
          <p14:tracePt t="26024" x="4740275" y="6375400"/>
          <p14:tracePt t="26031" x="4840288" y="6365875"/>
          <p14:tracePt t="26055" x="5041900" y="6329363"/>
          <p14:tracePt t="26057" x="5132388" y="6292850"/>
          <p14:tracePt t="26067" x="5224463" y="6256338"/>
          <p14:tracePt t="26088" x="5378450" y="6200775"/>
          <p14:tracePt t="26093" x="5461000" y="6173788"/>
          <p14:tracePt t="26101" x="5543550" y="6156325"/>
          <p14:tracePt t="26121" x="5688013" y="6119813"/>
          <p14:tracePt t="26127" x="5753100" y="6100763"/>
          <p14:tracePt t="26137" x="5816600" y="6083300"/>
          <p14:tracePt t="26155" x="5943600" y="6027738"/>
          <p14:tracePt t="26163" x="6007100" y="6000750"/>
          <p14:tracePt t="26171" x="6062663" y="5964238"/>
          <p14:tracePt t="26188" x="6116638" y="5927725"/>
          <p14:tracePt t="26189" x="6172200" y="5891213"/>
          <p14:tracePt t="26197" x="6226175" y="5854700"/>
          <p14:tracePt t="26221" x="6318250" y="5754688"/>
          <p14:tracePt t="26225" x="6354763" y="5708650"/>
          <p14:tracePt t="26233" x="6381750" y="5654675"/>
          <p14:tracePt t="26255" x="6427788" y="5572125"/>
          <p14:tracePt t="26259" x="6454775" y="5518150"/>
          <p14:tracePt t="26267" x="6472238" y="5462588"/>
          <p14:tracePt t="26288" x="6500813" y="5372100"/>
          <p14:tracePt t="26295" x="6508750" y="5316538"/>
          <p14:tracePt t="26303" x="6518275" y="5253038"/>
          <p14:tracePt t="26321" x="6518275" y="5116513"/>
          <p14:tracePt t="26329" x="6508750" y="5033963"/>
          <p14:tracePt t="26337" x="6500813" y="4951413"/>
          <p14:tracePt t="26355" x="6445250" y="4814888"/>
          <p14:tracePt t="26365" x="6399213" y="4751388"/>
          <p14:tracePt t="26388" x="6335713" y="4624388"/>
          <p14:tracePt t="26391" x="6291263" y="4559300"/>
          <p14:tracePt t="26399" x="6245225" y="4505325"/>
          <p14:tracePt t="26421" x="6099175" y="4368800"/>
          <p14:tracePt t="26425" x="6035675" y="4313238"/>
          <p14:tracePt t="26435" x="5943600" y="4259263"/>
          <p14:tracePt t="26455" x="5724525" y="4159250"/>
          <p14:tracePt t="26461" x="5624513" y="4113213"/>
          <p14:tracePt t="26471" x="5507038" y="4067175"/>
          <p14:tracePt t="26488" x="5287963" y="4013200"/>
          <p14:tracePt t="26495" x="5178425" y="4003675"/>
          <p14:tracePt t="26505" x="5078413" y="3994150"/>
          <p14:tracePt t="26521" x="4876800" y="3994150"/>
          <p14:tracePt t="26531" x="4767263" y="4003675"/>
          <p14:tracePt t="26554" x="4513263" y="4030663"/>
          <p14:tracePt t="26557" x="4384675" y="4049713"/>
          <p14:tracePt t="26565" x="4248150" y="4076700"/>
          <p14:tracePt t="26587" x="3992563" y="4130675"/>
          <p14:tracePt t="26591" x="3875088" y="4149725"/>
          <p14:tracePt t="26601" x="3775075" y="4176713"/>
          <p14:tracePt t="26621" x="3609975" y="4249738"/>
          <p14:tracePt t="26627" x="3546475" y="4286250"/>
          <p14:tracePt t="26635" x="3482975" y="4340225"/>
          <p14:tracePt t="26654" x="3354388" y="4468813"/>
          <p14:tracePt t="26661" x="3300413" y="4541838"/>
          <p14:tracePt t="26671" x="3263900" y="4624388"/>
          <p14:tracePt t="26688" x="3200400" y="4778375"/>
          <p14:tracePt t="26697" x="3171825" y="4851400"/>
          <p14:tracePt t="26705" x="3163888" y="4943475"/>
          <p14:tracePt t="26721" x="3144838" y="5024438"/>
          <p14:tracePt t="26724" x="3144838" y="5116513"/>
          <p14:tracePt t="26731" x="3144838" y="5216525"/>
          <p14:tracePt t="26754" x="3154363" y="5408613"/>
          <p14:tracePt t="26757" x="3181350" y="5508625"/>
          <p14:tracePt t="26767" x="3227388" y="5608638"/>
          <p14:tracePt t="26788" x="3317875" y="5808663"/>
          <p14:tracePt t="26793" x="3354388" y="5891213"/>
          <p14:tracePt t="26801" x="3390900" y="5954713"/>
          <p14:tracePt t="26821" x="3482975" y="6064250"/>
          <p14:tracePt t="26829" x="3527425" y="6110288"/>
          <p14:tracePt t="26837" x="3573463" y="6146800"/>
          <p14:tracePt t="26854" x="3656013" y="6192838"/>
          <p14:tracePt t="26855" x="3746500" y="6237288"/>
          <p14:tracePt t="26863" x="3829050" y="6283325"/>
          <p14:tracePt t="26871" x="3929063" y="6329363"/>
          <p14:tracePt t="26888" x="4021138" y="6365875"/>
          <p14:tracePt t="26890" x="4121150" y="6402388"/>
          <p14:tracePt t="26899" x="4238625" y="6429375"/>
          <p14:tracePt t="26921" x="4467225" y="6475413"/>
          <p14:tracePt t="26925" x="4567238" y="6492875"/>
          <p14:tracePt t="26933" x="4695825" y="6511925"/>
          <p14:tracePt t="26954" x="4905375" y="6529388"/>
          <p14:tracePt t="26959" x="5014913" y="6529388"/>
          <p14:tracePt t="26969" x="5105400" y="6538913"/>
          <p14:tracePt t="26987" x="5297488" y="6529388"/>
          <p14:tracePt t="26995" x="5397500" y="6519863"/>
          <p14:tracePt t="27003" x="5497513" y="6511925"/>
          <p14:tracePt t="27021" x="5707063" y="6483350"/>
          <p14:tracePt t="27029" x="5797550" y="6456363"/>
          <p14:tracePt t="27054" x="5972175" y="6402388"/>
          <p14:tracePt t="27056" x="6043613" y="6375400"/>
          <p14:tracePt t="27065" x="6116638" y="6356350"/>
          <p14:tracePt t="27087" x="6254750" y="6283325"/>
          <p14:tracePt t="27091" x="6299200" y="6237288"/>
          <p14:tracePt t="27099" x="6354763" y="6192838"/>
          <p14:tracePt t="27121" x="6445250" y="6073775"/>
          <p14:tracePt t="27125" x="6481763" y="5991225"/>
          <p14:tracePt t="27135" x="6518275" y="5918200"/>
          <p14:tracePt t="27154" x="6564313" y="5754688"/>
          <p14:tracePt t="27161" x="6581775" y="5681663"/>
          <p14:tracePt t="27169" x="6600825" y="5599113"/>
          <p14:tracePt t="27187" x="6637338" y="5426075"/>
          <p14:tracePt t="27195" x="6637338" y="5353050"/>
          <p14:tracePt t="27211" x="6645275" y="5270500"/>
          <p14:tracePt t="27223" x="6627813" y="5106988"/>
          <p14:tracePt t="27232" x="6610350" y="5024438"/>
          <p14:tracePt t="27241" x="6581775" y="4943475"/>
          <p14:tracePt t="27254" x="6537325" y="4851400"/>
          <p14:tracePt t="27258" x="6500813" y="4778375"/>
          <p14:tracePt t="27265" x="6454775" y="4697413"/>
          <p14:tracePt t="27287" x="6381750" y="4568825"/>
          <p14:tracePt t="27293" x="6345238" y="4522788"/>
          <p14:tracePt t="27301" x="6299200" y="4486275"/>
          <p14:tracePt t="27321" x="6189663" y="4376738"/>
          <p14:tracePt t="27327" x="6108700" y="4313238"/>
          <p14:tracePt t="27335" x="6016625" y="4259263"/>
          <p14:tracePt t="27354" x="5816600" y="4140200"/>
          <p14:tracePt t="27363" x="5724525" y="4094163"/>
          <p14:tracePt t="27371" x="5653088" y="4049713"/>
          <p14:tracePt t="27387" x="5580063" y="4021138"/>
          <p14:tracePt t="27391" x="5514975" y="3994150"/>
          <p14:tracePt t="27397" x="5451475" y="3976688"/>
          <p14:tracePt t="27420" x="5314950" y="3930650"/>
          <p14:tracePt t="27423" x="5232400" y="3921125"/>
          <p14:tracePt t="27433" x="5141913" y="3903663"/>
          <p14:tracePt t="27454" x="4932363" y="3875088"/>
          <p14:tracePt t="27459" x="4832350" y="3857625"/>
          <p14:tracePt t="27467" x="4713288" y="3848100"/>
          <p14:tracePt t="27487" x="4503738" y="3857625"/>
          <p14:tracePt t="27493" x="4394200" y="3867150"/>
          <p14:tracePt t="27503" x="4294188" y="3894138"/>
          <p14:tracePt t="27521" x="4094163" y="3976688"/>
          <p14:tracePt t="27529" x="4002088" y="4003675"/>
          <p14:tracePt t="27537" x="3911600" y="4040188"/>
          <p14:tracePt t="27554" x="3819525" y="4094163"/>
          <p14:tracePt t="27556" x="3719513" y="4149725"/>
          <p14:tracePt t="27563" x="3609975" y="4213225"/>
          <p14:tracePt t="27587" x="3409950" y="4340225"/>
          <p14:tracePt t="27590" x="3317875" y="4441825"/>
          <p14:tracePt t="27599" x="3254375" y="4522788"/>
          <p14:tracePt t="27620" x="3127375" y="4697413"/>
          <p14:tracePt t="27625" x="3063875" y="4787900"/>
          <p14:tracePt t="27633" x="3027363" y="4887913"/>
          <p14:tracePt t="27654" x="2954338" y="5070475"/>
          <p14:tracePt t="27659" x="2935288" y="5153025"/>
          <p14:tracePt t="27669" x="2925763" y="5243513"/>
          <p14:tracePt t="27687" x="2925763" y="5408613"/>
          <p14:tracePt t="27695" x="2935288" y="5499100"/>
          <p14:tracePt t="27703" x="2954338" y="5572125"/>
          <p14:tracePt t="27721" x="3035300" y="5708650"/>
          <p14:tracePt t="27729" x="3081338" y="5754688"/>
          <p14:tracePt t="27754" x="3208338" y="5827713"/>
          <p14:tracePt t="27756" x="3309938" y="5854700"/>
          <p14:tracePt t="27765" x="3390900" y="5854700"/>
          <p14:tracePt t="27787" x="3490913" y="5854700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Fundamentals of compilers.</a:t>
            </a:r>
          </a:p>
          <a:p>
            <a:pPr lvl="1"/>
            <a:r>
              <a:rPr lang="en-US" altLang="zh-TW" dirty="0"/>
              <a:t>lexical analysis</a:t>
            </a:r>
          </a:p>
          <a:p>
            <a:pPr lvl="1"/>
            <a:r>
              <a:rPr lang="en-US" altLang="zh-TW" dirty="0"/>
              <a:t>parsing</a:t>
            </a:r>
          </a:p>
          <a:p>
            <a:pPr lvl="1"/>
            <a:r>
              <a:rPr lang="en-US" altLang="zh-TW" dirty="0"/>
              <a:t>semantics analysis</a:t>
            </a:r>
          </a:p>
          <a:p>
            <a:pPr lvl="1"/>
            <a:r>
              <a:rPr lang="en-US" altLang="zh-TW" dirty="0"/>
              <a:t>code generation</a:t>
            </a:r>
          </a:p>
          <a:p>
            <a:pPr lvl="1"/>
            <a:r>
              <a:rPr lang="en-US" altLang="zh-TW" dirty="0"/>
              <a:t>code optimization</a:t>
            </a:r>
          </a:p>
          <a:p>
            <a:r>
              <a:rPr lang="en-US" altLang="zh-TW" dirty="0"/>
              <a:t>survey assignments on cutting edge research topics. </a:t>
            </a:r>
          </a:p>
          <a:p>
            <a:r>
              <a:rPr lang="en-US" altLang="zh-TW" dirty="0"/>
              <a:t>Experiments with compilers via projects. 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Department of Electrical Engineering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031F324-0EBC-405B-8AC8-6ABD5718343E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08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895">
        <p:cut/>
      </p:transition>
    </mc:Choice>
    <mc:Fallback xmlns="">
      <p:transition spd="slow" advTm="67895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13412" x="192088" y="3309938"/>
          <p14:tracePt t="13413" x="209550" y="3511550"/>
          <p14:tracePt t="13415" x="236538" y="3784600"/>
          <p14:tracePt t="13417" x="319088" y="3857625"/>
          <p14:tracePt t="13419" x="392113" y="3940175"/>
          <p14:tracePt t="13421" x="455613" y="4003675"/>
          <p14:tracePt t="13430" x="555625" y="4067175"/>
          <p14:tracePt t="13439" x="665163" y="4149725"/>
          <p14:tracePt t="13447" x="738188" y="4240213"/>
          <p14:tracePt t="13457" x="811213" y="4322763"/>
          <p14:tracePt t="13465" x="893763" y="4405313"/>
          <p14:tracePt t="13473" x="966788" y="4478338"/>
          <p14:tracePt t="13483" x="1039813" y="4532313"/>
          <p14:tracePt t="13491" x="1120775" y="4587875"/>
          <p14:tracePt t="13501" x="1203325" y="4632325"/>
          <p14:tracePt t="13509" x="1303338" y="4668838"/>
          <p14:tracePt t="13517" x="1395413" y="4714875"/>
          <p14:tracePt t="13528" x="1504950" y="4741863"/>
          <p14:tracePt t="13535" x="1622425" y="4778375"/>
          <p14:tracePt t="13543" x="1751013" y="4797425"/>
          <p14:tracePt t="13553" x="1878013" y="4814888"/>
          <p14:tracePt t="13562" x="2024063" y="4824413"/>
          <p14:tracePt t="13569" x="2160588" y="4833938"/>
          <p14:tracePt t="13580" x="2324100" y="4841875"/>
          <p14:tracePt t="13587" x="2489200" y="4833938"/>
          <p14:tracePt t="13597" x="2643188" y="4833938"/>
          <p14:tracePt t="13605" x="2808288" y="4814888"/>
          <p14:tracePt t="13614" x="2962275" y="4768850"/>
          <p14:tracePt t="13623" x="3117850" y="4714875"/>
          <p14:tracePt t="13631" x="3263900" y="4651375"/>
          <p14:tracePt t="13641" x="3419475" y="4578350"/>
          <p14:tracePt t="13649" x="3573463" y="4522788"/>
          <p14:tracePt t="13657" x="3719513" y="4468813"/>
          <p14:tracePt t="13667" x="3883025" y="4405313"/>
          <p14:tracePt t="13675" x="4057650" y="4340225"/>
          <p14:tracePt t="13683" x="4230688" y="4268788"/>
          <p14:tracePt t="13693" x="4394200" y="4203700"/>
          <p14:tracePt t="13701" x="4549775" y="4149725"/>
          <p14:tracePt t="13712" x="4695825" y="4086225"/>
          <p14:tracePt t="13719" x="4840288" y="4003675"/>
          <p14:tracePt t="13727" x="4978400" y="3921125"/>
          <p14:tracePt t="13737" x="5105400" y="3821113"/>
          <p14:tracePt t="13746" x="5214938" y="3702050"/>
          <p14:tracePt t="13753" x="5324475" y="3592513"/>
          <p14:tracePt t="13764" x="5414963" y="3482975"/>
          <p14:tracePt t="13771" x="5487988" y="3382963"/>
          <p14:tracePt t="13781" x="5551488" y="3282950"/>
          <p14:tracePt t="13789" x="5607050" y="3182938"/>
          <p14:tracePt t="13797" x="5653088" y="3082925"/>
          <p14:tracePt t="13807" x="5688013" y="2973388"/>
          <p14:tracePt t="13815" x="5716588" y="2863850"/>
          <p14:tracePt t="13823" x="5724525" y="2735263"/>
          <p14:tracePt t="13833" x="5734050" y="2598738"/>
          <p14:tracePt t="13841" x="5734050" y="2462213"/>
          <p14:tracePt t="13851" x="5707063" y="2316163"/>
          <p14:tracePt t="13859" x="5670550" y="2179638"/>
          <p14:tracePt t="13867" x="5570538" y="2060575"/>
          <p14:tracePt t="13880" x="5441950" y="1951038"/>
          <p14:tracePt t="13885" x="5305425" y="1851025"/>
          <p14:tracePt t="13893" x="5159375" y="1760538"/>
          <p14:tracePt t="13903" x="5032375" y="1687513"/>
          <p14:tracePt t="13912" x="4886325" y="1614488"/>
          <p14:tracePt t="13921" x="4695825" y="1541463"/>
          <p14:tracePt t="13930" x="4521200" y="1468438"/>
          <p14:tracePt t="13937" x="4357688" y="1412875"/>
          <p14:tracePt t="13947" x="4184650" y="1358900"/>
          <p14:tracePt t="13955" x="4021138" y="1303338"/>
          <p14:tracePt t="13965" x="3838575" y="1268413"/>
          <p14:tracePt t="13973" x="3636963" y="1239838"/>
          <p14:tracePt t="13981" x="3446463" y="1231900"/>
          <p14:tracePt t="13991" x="3263900" y="1239838"/>
          <p14:tracePt t="13999" x="3063875" y="1258888"/>
          <p14:tracePt t="14007" x="2825750" y="1276350"/>
          <p14:tracePt t="14017" x="2579688" y="1331913"/>
          <p14:tracePt t="14025" x="2343150" y="1358900"/>
          <p14:tracePt t="14033" x="2124075" y="1404938"/>
          <p14:tracePt t="14043" x="1941513" y="1441450"/>
          <p14:tracePt t="14051" x="1787525" y="1485900"/>
          <p14:tracePt t="14062" x="1612900" y="1541463"/>
          <p14:tracePt t="14069" x="1439863" y="1604963"/>
          <p14:tracePt t="14077" x="1266825" y="1687513"/>
          <p14:tracePt t="14087" x="1120775" y="1768475"/>
          <p14:tracePt t="14097" x="993775" y="1841500"/>
          <p14:tracePt t="14103" x="874713" y="1914525"/>
          <p14:tracePt t="14113" x="738188" y="2033588"/>
          <p14:tracePt t="14121" x="584200" y="2179638"/>
          <p14:tracePt t="14131" x="474663" y="2325688"/>
          <p14:tracePt t="14139" x="409575" y="2416175"/>
          <p14:tracePt t="14147" x="365125" y="2498725"/>
          <p14:tracePt t="14157" x="336550" y="2589213"/>
          <p14:tracePt t="14165" x="309563" y="2708275"/>
          <p14:tracePt t="14175" x="309563" y="2836863"/>
          <p14:tracePt t="14183" x="319088" y="2963863"/>
          <p14:tracePt t="14191" x="336550" y="3090863"/>
          <p14:tracePt t="14201" x="373063" y="3236913"/>
          <p14:tracePt t="14209" x="428625" y="3375025"/>
          <p14:tracePt t="14217" x="511175" y="3511550"/>
          <p14:tracePt t="14227" x="620713" y="3648075"/>
          <p14:tracePt t="14235" x="728663" y="3767138"/>
          <p14:tracePt t="14246" x="820738" y="3875088"/>
          <p14:tracePt t="14253" x="920750" y="3976688"/>
          <p14:tracePt t="14262" x="1020763" y="4057650"/>
          <p14:tracePt t="14271" x="1139825" y="4140200"/>
          <p14:tracePt t="14280" x="1258888" y="4195763"/>
          <p14:tracePt t="14287" x="1395413" y="4259263"/>
          <p14:tracePt t="14297" x="1531938" y="4322763"/>
          <p14:tracePt t="14305" x="1704975" y="4386263"/>
          <p14:tracePt t="14315" x="1895475" y="4441825"/>
          <p14:tracePt t="14323" x="2087563" y="4495800"/>
          <p14:tracePt t="14331" x="2287588" y="4559300"/>
          <p14:tracePt t="14341" x="2489200" y="4605338"/>
          <p14:tracePt t="14349" x="2698750" y="4632325"/>
          <p14:tracePt t="14357" x="2889250" y="4651375"/>
          <p14:tracePt t="14367" x="3071813" y="4651375"/>
          <p14:tracePt t="14375" x="3273425" y="4641850"/>
          <p14:tracePt t="14385" x="3490913" y="4624388"/>
          <p14:tracePt t="14394" x="3709988" y="4578350"/>
          <p14:tracePt t="14401" x="3938588" y="4495800"/>
          <p14:tracePt t="14411" x="4148138" y="4441825"/>
          <p14:tracePt t="14419" x="4367213" y="4386263"/>
          <p14:tracePt t="14427" x="4586288" y="4340225"/>
          <p14:tracePt t="14437" x="4795838" y="4276725"/>
          <p14:tracePt t="14447" x="4986338" y="4203700"/>
          <p14:tracePt t="14455" x="5168900" y="4140200"/>
          <p14:tracePt t="14464" x="5360988" y="4040188"/>
          <p14:tracePt t="14471" x="5543550" y="3930650"/>
          <p14:tracePt t="14481" x="5716588" y="3784600"/>
          <p14:tracePt t="14489" x="5862638" y="3638550"/>
          <p14:tracePt t="14497" x="5989638" y="3465513"/>
          <p14:tracePt t="14507" x="6080125" y="3328988"/>
          <p14:tracePt t="14515" x="6135688" y="3173413"/>
          <p14:tracePt t="14525" x="6181725" y="3009900"/>
          <p14:tracePt t="14533" x="6189663" y="2863850"/>
          <p14:tracePt t="14541" x="6172200" y="2698750"/>
          <p14:tracePt t="14551" x="6116638" y="2498725"/>
          <p14:tracePt t="14559" x="6016625" y="2306638"/>
          <p14:tracePt t="14567" x="5816600" y="2106613"/>
          <p14:tracePt t="14577" x="5624513" y="1933575"/>
          <p14:tracePt t="14585" x="5451475" y="1768475"/>
          <p14:tracePt t="14596" x="5260975" y="1651000"/>
          <p14:tracePt t="14603" x="5068888" y="1550988"/>
          <p14:tracePt t="14612" x="4886325" y="1477963"/>
          <p14:tracePt t="14621" x="4713288" y="1431925"/>
          <p14:tracePt t="14630" x="4521200" y="1404938"/>
          <p14:tracePt t="14637" x="4303713" y="1376363"/>
          <p14:tracePt t="14647" x="4011613" y="1376363"/>
          <p14:tracePt t="14655" x="3629025" y="1395413"/>
          <p14:tracePt t="50985" x="801688" y="2070100"/>
          <p14:tracePt t="50996" x="947738" y="1924050"/>
          <p14:tracePt t="51003" x="1039813" y="1851025"/>
          <p14:tracePt t="51012" x="1130300" y="1787525"/>
          <p14:tracePt t="51021" x="1230313" y="1724025"/>
          <p14:tracePt t="51029" x="1330325" y="1668463"/>
          <p14:tracePt t="51037" x="1449388" y="1614488"/>
          <p14:tracePt t="51047" x="1558925" y="1568450"/>
          <p14:tracePt t="51055" x="1685925" y="1514475"/>
          <p14:tracePt t="51065" x="1824038" y="1468438"/>
          <p14:tracePt t="51073" x="1968500" y="1422400"/>
          <p14:tracePt t="51081" x="2124075" y="1376363"/>
          <p14:tracePt t="51091" x="2279650" y="1349375"/>
          <p14:tracePt t="51099" x="2452688" y="1312863"/>
          <p14:tracePt t="51107" x="2625725" y="1285875"/>
          <p14:tracePt t="51117" x="2798763" y="1268413"/>
          <p14:tracePt t="51125" x="2971800" y="1268413"/>
          <p14:tracePt t="51135" x="3144838" y="1258888"/>
          <p14:tracePt t="51143" x="3317875" y="1258888"/>
          <p14:tracePt t="51151" x="3509963" y="1276350"/>
          <p14:tracePt t="51163" x="3673475" y="1295400"/>
          <p14:tracePt t="51169" x="3846513" y="1331913"/>
          <p14:tracePt t="51179" x="4002088" y="1376363"/>
          <p14:tracePt t="51187" x="4148138" y="1422400"/>
          <p14:tracePt t="51197" x="4303713" y="1477963"/>
          <p14:tracePt t="51205" x="4448175" y="1568450"/>
          <p14:tracePt t="51213" x="4594225" y="1651000"/>
          <p14:tracePt t="51221" x="4722813" y="1751013"/>
          <p14:tracePt t="51231" x="4849813" y="1870075"/>
          <p14:tracePt t="51239" x="4949825" y="1979613"/>
          <p14:tracePt t="51249" x="5041900" y="2116138"/>
          <p14:tracePt t="51257" x="5122863" y="2243138"/>
          <p14:tracePt t="51265" x="5205413" y="2408238"/>
          <p14:tracePt t="51275" x="5268913" y="2554288"/>
          <p14:tracePt t="51283" x="5314950" y="2690813"/>
          <p14:tracePt t="51291" x="5351463" y="2844800"/>
          <p14:tracePt t="51301" x="5368925" y="2963863"/>
          <p14:tracePt t="51309" x="5378450" y="3100388"/>
          <p14:tracePt t="51317" x="5387975" y="3219450"/>
          <p14:tracePt t="51327" x="5387975" y="3338513"/>
          <p14:tracePt t="51335" x="5368925" y="3446463"/>
          <p14:tracePt t="51346" x="5351463" y="3538538"/>
          <p14:tracePt t="51353" x="5324475" y="3638550"/>
          <p14:tracePt t="51362" x="5268913" y="3730625"/>
          <p14:tracePt t="51371" x="5205413" y="3811588"/>
          <p14:tracePt t="51380" x="5122863" y="3894138"/>
          <p14:tracePt t="51389" x="5059363" y="3976688"/>
          <p14:tracePt t="51397" x="4995863" y="4040188"/>
          <p14:tracePt t="51405" x="4895850" y="4103688"/>
          <p14:tracePt t="51415" x="4813300" y="4176713"/>
          <p14:tracePt t="51423" x="4722813" y="4240213"/>
          <p14:tracePt t="51431" x="4613275" y="4295775"/>
          <p14:tracePt t="51441" x="4513263" y="4349750"/>
          <p14:tracePt t="51449" x="4394200" y="4395788"/>
          <p14:tracePt t="51459" x="4267200" y="4449763"/>
          <p14:tracePt t="51467" x="4121150" y="4486275"/>
          <p14:tracePt t="51475" x="3975100" y="4514850"/>
          <p14:tracePt t="51485" x="3838575" y="4532313"/>
          <p14:tracePt t="51494" x="3683000" y="4541838"/>
          <p14:tracePt t="51501" x="3527425" y="4551363"/>
          <p14:tracePt t="51513" x="3382963" y="4551363"/>
          <p14:tracePt t="51519" x="3217863" y="4541838"/>
          <p14:tracePt t="51528" x="3054350" y="4514850"/>
          <p14:tracePt t="51537" x="2889250" y="4495800"/>
          <p14:tracePt t="51546" x="2725738" y="4432300"/>
          <p14:tracePt t="51555" x="2562225" y="4368800"/>
          <p14:tracePt t="51563" x="2416175" y="4313238"/>
          <p14:tracePt t="51571" x="2270125" y="4268788"/>
          <p14:tracePt t="51581" x="2106613" y="4222750"/>
          <p14:tracePt t="51589" x="1960563" y="4159250"/>
          <p14:tracePt t="51599" x="1814513" y="4094163"/>
          <p14:tracePt t="51607" x="1685925" y="4030663"/>
          <p14:tracePt t="51615" x="1568450" y="3976688"/>
          <p14:tracePt t="51625" x="1449388" y="3911600"/>
          <p14:tracePt t="51633" x="1330325" y="3840163"/>
          <p14:tracePt t="51641" x="1230313" y="3757613"/>
          <p14:tracePt t="51651" x="1112838" y="3675063"/>
          <p14:tracePt t="51659" x="1020763" y="3575050"/>
          <p14:tracePt t="51669" x="939800" y="3475038"/>
          <p14:tracePt t="51678" x="847725" y="3365500"/>
          <p14:tracePt t="51685" x="784225" y="3255963"/>
          <p14:tracePt t="51697" x="738188" y="3136900"/>
          <p14:tracePt t="51703" x="701675" y="3017838"/>
          <p14:tracePt t="51712" x="665163" y="2909888"/>
          <p14:tracePt t="51721" x="647700" y="2781300"/>
          <p14:tracePt t="51729" x="647700" y="2662238"/>
          <p14:tracePt t="51739" x="647700" y="2508250"/>
          <p14:tracePt t="51747" x="684213" y="2343150"/>
          <p14:tracePt t="51755" x="738188" y="2160588"/>
          <p14:tracePt t="51765" x="857250" y="1943100"/>
          <p14:tracePt t="51773" x="974725" y="1751013"/>
          <p14:tracePt t="51781" x="1093788" y="1587500"/>
          <p14:tracePt t="51791" x="1222375" y="1458913"/>
          <p14:tracePt t="51799" x="1349375" y="1349375"/>
          <p14:tracePt t="51809" x="1504950" y="1258888"/>
          <p14:tracePt t="51817" x="1649413" y="1176338"/>
          <p14:tracePt t="51825" x="1831975" y="1093788"/>
          <p14:tracePt t="51835" x="1997075" y="1039813"/>
          <p14:tracePt t="51843" x="2179638" y="984250"/>
          <p14:tracePt t="51851" x="2379663" y="939800"/>
          <p14:tracePt t="51863" x="2570163" y="903288"/>
          <p14:tracePt t="51869" x="2781300" y="874713"/>
          <p14:tracePt t="51879" x="2962275" y="874713"/>
          <p14:tracePt t="51887" x="3171825" y="903288"/>
          <p14:tracePt t="51896" x="3400425" y="939800"/>
          <p14:tracePt t="51905" x="3619500" y="976313"/>
          <p14:tracePt t="51913" x="3838575" y="1039813"/>
          <p14:tracePt t="51921" x="4038600" y="1112838"/>
          <p14:tracePt t="51931" x="4221163" y="1195388"/>
          <p14:tracePt t="51939" x="4403725" y="1268413"/>
          <p14:tracePt t="51949" x="4586288" y="1358900"/>
          <p14:tracePt t="51957" x="4776788" y="1458913"/>
          <p14:tracePt t="51965" x="4968875" y="1604963"/>
          <p14:tracePt t="51975" x="5122863" y="1724025"/>
          <p14:tracePt t="51983" x="5278438" y="1870075"/>
          <p14:tracePt t="51991" x="5414963" y="2033588"/>
          <p14:tracePt t="52001" x="5551488" y="2197100"/>
          <p14:tracePt t="52009" x="5670550" y="2379663"/>
          <p14:tracePt t="52019" x="5761038" y="2517775"/>
          <p14:tracePt t="52028" x="5816600" y="2644775"/>
          <p14:tracePt t="52035" x="5862638" y="2735263"/>
          <p14:tracePt t="52046" x="5899150" y="2836863"/>
          <p14:tracePt t="52053" x="5916613" y="2927350"/>
          <p14:tracePt t="52063" x="5943600" y="3027363"/>
          <p14:tracePt t="52071" x="5943600" y="3146425"/>
          <p14:tracePt t="52079" x="5943600" y="3273425"/>
          <p14:tracePt t="52089" x="5916613" y="3411538"/>
          <p14:tracePt t="52097" x="5889625" y="3565525"/>
          <p14:tracePt t="52105" x="5826125" y="3721100"/>
          <p14:tracePt t="52115" x="5734050" y="3867150"/>
          <p14:tracePt t="52123" x="5624513" y="3976688"/>
          <p14:tracePt t="52131" x="5514975" y="4086225"/>
          <p14:tracePt t="52141" x="5387975" y="4195763"/>
          <p14:tracePt t="52149" x="5260975" y="4276725"/>
          <p14:tracePt t="52159" x="5086350" y="4359275"/>
          <p14:tracePt t="52167" x="4932363" y="4449763"/>
          <p14:tracePt t="52175" x="4767263" y="4522788"/>
          <p14:tracePt t="52185" x="4586288" y="4587875"/>
          <p14:tracePt t="52193" x="4403725" y="4641850"/>
          <p14:tracePt t="52201" x="4230688" y="4687888"/>
          <p14:tracePt t="52212" x="4038600" y="4724400"/>
          <p14:tracePt t="52219" x="3846513" y="4741863"/>
          <p14:tracePt t="52229" x="3636963" y="4751388"/>
          <p14:tracePt t="52237" x="3436938" y="4741863"/>
          <p14:tracePt t="52246" x="3227388" y="4724400"/>
          <p14:tracePt t="52255" x="3027363" y="4687888"/>
          <p14:tracePt t="52263" x="2844800" y="4632325"/>
          <p14:tracePt t="52274" x="2662238" y="4559300"/>
          <p14:tracePt t="52281" x="2470150" y="4486275"/>
          <p14:tracePt t="52289" x="2270125" y="4405313"/>
          <p14:tracePt t="52299" x="2087563" y="4332288"/>
          <p14:tracePt t="52307" x="1960563" y="4259263"/>
          <p14:tracePt t="52315" x="1804988" y="4176713"/>
          <p14:tracePt t="52325" x="1658938" y="4086225"/>
          <p14:tracePt t="52333" x="1512888" y="4003675"/>
          <p14:tracePt t="52343" x="1395413" y="3911600"/>
          <p14:tracePt t="52351" x="1293813" y="3821113"/>
          <p14:tracePt t="52360" x="1212850" y="3738563"/>
          <p14:tracePt t="52369" x="1120775" y="3648075"/>
          <p14:tracePt t="52377" x="1057275" y="3548063"/>
          <p14:tracePt t="52385" x="1003300" y="3446463"/>
          <p14:tracePt t="52396" x="947738" y="3338513"/>
          <p14:tracePt t="52403" x="930275" y="3236913"/>
          <p14:tracePt t="52413" x="903288" y="3119438"/>
          <p14:tracePt t="52421" x="884238" y="3017838"/>
          <p14:tracePt t="52429" x="884238" y="2909888"/>
          <p14:tracePt t="52439" x="893763" y="2790825"/>
          <p14:tracePt t="52447" x="920750" y="2644775"/>
          <p14:tracePt t="52455" x="966788" y="2481263"/>
          <p14:tracePt t="52465" x="1047750" y="2335213"/>
          <p14:tracePt t="52473" x="1166813" y="2179638"/>
          <p14:tracePt t="52483" x="1285875" y="2016125"/>
          <p14:tracePt t="52491" x="1403350" y="1878013"/>
          <p14:tracePt t="52499" x="1568450" y="1731963"/>
          <p14:tracePt t="52509" x="1714500" y="1614488"/>
          <p14:tracePt t="52517" x="1878013" y="1531938"/>
          <p14:tracePt t="52525" x="2070100" y="1441450"/>
          <p14:tracePt t="52535" x="2260600" y="1368425"/>
          <p14:tracePt t="52543" x="2470150" y="1322388"/>
          <p14:tracePt t="52551" x="2708275" y="1276350"/>
          <p14:tracePt t="52562" x="2935288" y="1249363"/>
          <p14:tracePt t="52569" x="3163888" y="1249363"/>
          <p14:tracePt t="52579" x="3419475" y="1258888"/>
          <p14:tracePt t="52587" x="3673475" y="1295400"/>
          <p14:tracePt t="52596" x="3929063" y="1358900"/>
          <p14:tracePt t="52605" x="4184650" y="1522413"/>
          <p14:tracePt t="52613" x="4394200" y="1624013"/>
          <p14:tracePt t="52623" x="4603750" y="1741488"/>
          <p14:tracePt t="52631" x="4795838" y="1878013"/>
          <p14:tracePt t="52639" x="4968875" y="2024063"/>
          <p14:tracePt t="52649" x="5141913" y="2189163"/>
          <p14:tracePt t="60710" x="920750" y="5808663"/>
          <p14:tracePt t="60717" x="1084263" y="5854700"/>
          <p14:tracePt t="60727" x="1193800" y="5881688"/>
          <p14:tracePt t="60735" x="1266825" y="5900738"/>
          <p14:tracePt t="60745" x="1349375" y="5910263"/>
          <p14:tracePt t="60753" x="1431925" y="5910263"/>
          <p14:tracePt t="60761" x="1512888" y="5910263"/>
          <p14:tracePt t="60771" x="1604963" y="5910263"/>
          <p14:tracePt t="60779" x="1695450" y="5900738"/>
          <p14:tracePt t="60787" x="1787525" y="5891213"/>
          <p14:tracePt t="60797" x="1878013" y="5881688"/>
          <p14:tracePt t="60805" x="1968500" y="5881688"/>
          <p14:tracePt t="60815" x="2060575" y="5881688"/>
          <p14:tracePt t="60824" x="2151063" y="5881688"/>
          <p14:tracePt t="60831" x="2251075" y="5881688"/>
          <p14:tracePt t="60842" x="2352675" y="5881688"/>
          <p14:tracePt t="60849" x="2462213" y="5881688"/>
          <p14:tracePt t="60858" x="2570163" y="5881688"/>
          <p14:tracePt t="60867" x="2698750" y="5881688"/>
          <p14:tracePt t="60876" x="2825750" y="5891213"/>
          <p14:tracePt t="60885" x="2962275" y="5891213"/>
          <p14:tracePt t="60893" x="3100388" y="5891213"/>
          <p14:tracePt t="60901" x="3254375" y="5881688"/>
          <p14:tracePt t="60911" x="3400425" y="5881688"/>
          <p14:tracePt t="60919" x="3563938" y="5881688"/>
          <p14:tracePt t="60927" x="3719513" y="5891213"/>
          <p14:tracePt t="60937" x="3875088" y="5900738"/>
          <p14:tracePt t="60945" x="4038600" y="5910263"/>
          <p14:tracePt t="60956" x="4194175" y="5910263"/>
          <p14:tracePt t="60963" x="4348163" y="5927725"/>
          <p14:tracePt t="60971" x="4503738" y="5937250"/>
          <p14:tracePt t="60981" x="4649788" y="5946775"/>
          <p14:tracePt t="60990" x="4795838" y="5954713"/>
          <p14:tracePt t="60997" x="4959350" y="5964238"/>
          <p14:tracePt t="61008" x="5105400" y="5973763"/>
          <p14:tracePt t="61015" x="5278438" y="5983288"/>
          <p14:tracePt t="61025" x="5441950" y="5991225"/>
          <p14:tracePt t="61033" x="5616575" y="6010275"/>
          <p14:tracePt t="61042" x="5816600" y="6018213"/>
          <p14:tracePt t="61051" x="6016625" y="6037263"/>
          <p14:tracePt t="61059" x="6218238" y="6054725"/>
          <p14:tracePt t="61067" x="6427788" y="6073775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381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Grading Policy 1/4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153400" cy="4876800"/>
          </a:xfrm>
        </p:spPr>
        <p:txBody>
          <a:bodyPr/>
          <a:lstStyle/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4 Compiler implementation projects: 40%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Midterm presentation: 20%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Final Exam: 40% (in-class)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n"/>
              <a:defRPr/>
            </a:pPr>
            <a:r>
              <a:rPr lang="hsb-DE" altLang="zh-TW" dirty="0">
                <a:ea typeface="新細明體" panose="02020500000000000000" pitchFamily="18" charset="-120"/>
              </a:rPr>
              <a:t>C</a:t>
            </a:r>
            <a:r>
              <a:rPr lang="en-US" altLang="zh-TW" dirty="0" err="1">
                <a:ea typeface="新細明體" panose="02020500000000000000" pitchFamily="18" charset="-120"/>
              </a:rPr>
              <a:t>losed</a:t>
            </a:r>
            <a:r>
              <a:rPr lang="en-US" altLang="zh-TW" dirty="0">
                <a:ea typeface="新細明體" panose="02020500000000000000" pitchFamily="18" charset="-120"/>
              </a:rPr>
              <a:t> book and internet</a:t>
            </a:r>
          </a:p>
          <a:p>
            <a:pPr marL="0" indent="0" eaLnBrk="1" hangingPunct="1">
              <a:buClr>
                <a:srgbClr val="FFFF00"/>
              </a:buClr>
              <a:buNone/>
              <a:defRPr/>
            </a:pPr>
            <a:endParaRPr lang="en-US" altLang="zh-TW" sz="2400" dirty="0">
              <a:ea typeface="新細明體" panose="02020500000000000000" pitchFamily="18" charset="-12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AB78154-01E4-4770-B9AF-28CCE32BF47F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21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43">
        <p:cut/>
      </p:transition>
    </mc:Choice>
    <mc:Fallback xmlns="">
      <p:transition spd="slow" advTm="105043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65251" x="3373438" y="4697413"/>
          <p14:tracePt t="65252" x="3190875" y="4714875"/>
          <p14:tracePt t="65254" x="2990850" y="4714875"/>
          <p14:tracePt t="65256" x="2925763" y="4705350"/>
          <p14:tracePt t="65264" x="2862263" y="4705350"/>
          <p14:tracePt t="65274" x="2789238" y="4705350"/>
          <p14:tracePt t="65283" x="2725738" y="4697413"/>
          <p14:tracePt t="65290" x="2643188" y="4697413"/>
          <p14:tracePt t="65300" x="2562225" y="4687888"/>
          <p14:tracePt t="65308" x="2479675" y="4668838"/>
          <p14:tracePt t="65318" x="2406650" y="4668838"/>
          <p14:tracePt t="65327" x="2324100" y="4651375"/>
          <p14:tracePt t="65334" x="2260600" y="4641850"/>
          <p14:tracePt t="65344" x="2197100" y="4632325"/>
          <p14:tracePt t="65353" x="2133600" y="4614863"/>
          <p14:tracePt t="65360" x="2070100" y="4595813"/>
          <p14:tracePt t="65371" x="2005013" y="4568825"/>
          <p14:tracePt t="65378" x="1951038" y="4532313"/>
          <p14:tracePt t="65390" x="1905000" y="4495800"/>
          <p14:tracePt t="65397" x="1860550" y="4441825"/>
          <p14:tracePt t="65405" x="1824038" y="4376738"/>
          <p14:tracePt t="65414" x="1787525" y="4303713"/>
          <p14:tracePt t="65423" x="1768475" y="4222750"/>
          <p14:tracePt t="65430" x="1768475" y="4122738"/>
          <p14:tracePt t="65440" x="1778000" y="4030663"/>
          <p14:tracePt t="65448" x="1795463" y="3921125"/>
          <p14:tracePt t="65458" x="1841500" y="3811588"/>
          <p14:tracePt t="65466" x="1914525" y="3694113"/>
          <p14:tracePt t="65474" x="2005013" y="3602038"/>
          <p14:tracePt t="65485" x="2106613" y="3519488"/>
          <p14:tracePt t="65493" x="2224088" y="3438525"/>
          <p14:tracePt t="65502" x="2324100" y="3375025"/>
          <p14:tracePt t="65510" x="2406650" y="3319463"/>
          <p14:tracePt t="65518" x="2489200" y="3273425"/>
          <p14:tracePt t="65528" x="2570163" y="3236913"/>
          <p14:tracePt t="65537" x="2652713" y="3219450"/>
          <p14:tracePt t="65545" x="2735263" y="3209925"/>
          <p14:tracePt t="65555" x="2825750" y="3209925"/>
          <p14:tracePt t="65562" x="2925763" y="3228975"/>
          <p14:tracePt t="65571" x="3027363" y="3265488"/>
          <p14:tracePt t="65580" x="3144838" y="3328988"/>
          <p14:tracePt t="65590" x="3263900" y="3438525"/>
          <p14:tracePt t="65598" x="3363913" y="3548063"/>
          <p14:tracePt t="65606" x="3446463" y="3657600"/>
          <p14:tracePt t="65614" x="3519488" y="3811588"/>
          <p14:tracePt t="65625" x="3592513" y="3994150"/>
          <p14:tracePt t="71349" x="4457700" y="5024438"/>
          <p14:tracePt t="71356" x="4367213" y="5216525"/>
          <p14:tracePt t="71367" x="4367213" y="5326063"/>
          <p14:tracePt t="71374" x="4367213" y="5408613"/>
          <p14:tracePt t="71382" x="4367213" y="5472113"/>
          <p14:tracePt t="71392" x="4367213" y="5535613"/>
          <p14:tracePt t="71400" x="4357688" y="5589588"/>
          <p14:tracePt t="71408" x="4348163" y="5645150"/>
          <p14:tracePt t="71419" x="4330700" y="5699125"/>
          <p14:tracePt t="71426" x="4311650" y="5754688"/>
          <p14:tracePt t="71437" x="4294188" y="5791200"/>
          <p14:tracePt t="71444" x="4267200" y="5837238"/>
          <p14:tracePt t="71454" x="4238625" y="5864225"/>
          <p14:tracePt t="71463" x="4211638" y="5910263"/>
          <p14:tracePt t="71470" x="4165600" y="5964238"/>
          <p14:tracePt t="71478" x="4102100" y="6027738"/>
          <p14:tracePt t="71488" x="4048125" y="6083300"/>
          <p14:tracePt t="71496" x="3975100" y="6164263"/>
          <p14:tracePt t="71506" x="3883025" y="6237288"/>
          <p14:tracePt t="71514" x="3802063" y="6302375"/>
          <p14:tracePt t="71522" x="3709988" y="6346825"/>
          <p14:tracePt t="71533" x="3629025" y="6375400"/>
          <p14:tracePt t="71540" x="3546475" y="6383338"/>
          <p14:tracePt t="71549" x="3463925" y="6375400"/>
          <p14:tracePt t="71558" x="3373438" y="6356350"/>
          <p14:tracePt t="71567" x="3281363" y="6329363"/>
          <p14:tracePt t="71576" x="3181350" y="6256338"/>
          <p14:tracePt t="71584" x="3108325" y="6200775"/>
          <p14:tracePt t="71592" x="3027363" y="6156325"/>
          <p14:tracePt t="71604" x="2971800" y="6110288"/>
          <p14:tracePt t="71610" x="2908300" y="6046788"/>
          <p14:tracePt t="71619" x="2852738" y="5991225"/>
          <p14:tracePt t="71628" x="2808288" y="5927725"/>
          <p14:tracePt t="71637" x="2781300" y="5873750"/>
          <p14:tracePt t="71647" x="2762250" y="5808663"/>
          <p14:tracePt t="71654" x="2752725" y="5745163"/>
          <p14:tracePt t="71662" x="2752725" y="5681663"/>
          <p14:tracePt t="71672" x="2762250" y="5635625"/>
          <p14:tracePt t="71680" x="2781300" y="5572125"/>
          <p14:tracePt t="71688" x="2808288" y="5499100"/>
          <p14:tracePt t="71698" x="2862263" y="5426075"/>
          <p14:tracePt t="71706" x="2917825" y="5372100"/>
          <p14:tracePt t="71716" x="2971800" y="5326063"/>
          <p14:tracePt t="71725" x="3035300" y="5280025"/>
          <p14:tracePt t="71733" x="3144838" y="5233988"/>
          <p14:tracePt t="71742" x="3263900" y="5180013"/>
          <p14:tracePt t="82171" x="4394200" y="4195763"/>
          <p14:tracePt t="82178" x="4238625" y="4276725"/>
          <p14:tracePt t="82189" x="4175125" y="4303713"/>
          <p14:tracePt t="82196" x="4129088" y="4322763"/>
          <p14:tracePt t="82206" x="4075113" y="4368800"/>
          <p14:tracePt t="82215" x="4021138" y="4413250"/>
          <p14:tracePt t="82222" x="3948113" y="4468813"/>
          <p14:tracePt t="82232" x="3883025" y="4514850"/>
          <p14:tracePt t="82240" x="3802063" y="4578350"/>
          <p14:tracePt t="82249" x="3702050" y="4651375"/>
          <p14:tracePt t="82258" x="3609975" y="4714875"/>
          <p14:tracePt t="82266" x="3500438" y="4778375"/>
          <p14:tracePt t="82276" x="3373438" y="4851400"/>
          <p14:tracePt t="82284" x="3244850" y="4924425"/>
          <p14:tracePt t="82292" x="3117850" y="4987925"/>
          <p14:tracePt t="82302" x="3017838" y="5033963"/>
          <p14:tracePt t="82310" x="2908300" y="5070475"/>
          <p14:tracePt t="82320" x="2798763" y="5097463"/>
          <p14:tracePt t="82328" x="2679700" y="5116513"/>
          <p14:tracePt t="82336" x="2570163" y="5133975"/>
          <p14:tracePt t="82347" x="2470150" y="5133975"/>
          <p14:tracePt t="82354" x="2370138" y="5133975"/>
          <p14:tracePt t="82363" x="2260600" y="5126038"/>
          <p14:tracePt t="82373" x="2160588" y="5116513"/>
          <p14:tracePt t="82382" x="2060575" y="5089525"/>
          <p14:tracePt t="82388" x="1978025" y="5053013"/>
          <p14:tracePt t="82399" x="1895475" y="5006975"/>
          <p14:tracePt t="82406" x="1831975" y="4960938"/>
          <p14:tracePt t="82416" x="1778000" y="4924425"/>
          <p14:tracePt t="82424" x="1731963" y="4878388"/>
          <p14:tracePt t="82433" x="1695450" y="4833938"/>
          <p14:tracePt t="82443" x="1658938" y="4768850"/>
          <p14:tracePt t="82450" x="1631950" y="4705350"/>
          <p14:tracePt t="82461" x="1604963" y="4624388"/>
          <p14:tracePt t="82468" x="1595438" y="4551363"/>
          <p14:tracePt t="82476" x="1595438" y="4459288"/>
          <p14:tracePt t="82486" x="1612900" y="4376738"/>
          <p14:tracePt t="82494" x="1641475" y="4286250"/>
          <p14:tracePt t="82503" x="1695450" y="4140200"/>
          <p14:tracePt t="82513" x="1787525" y="4040188"/>
          <p14:tracePt t="82520" x="1878013" y="3930650"/>
          <p14:tracePt t="82532" x="1987550" y="3811588"/>
          <p14:tracePt t="82538" x="2087563" y="3721100"/>
          <p14:tracePt t="82547" x="2206625" y="3638550"/>
          <p14:tracePt t="82556" x="2316163" y="3565525"/>
          <p14:tracePt t="82565" x="2425700" y="3511550"/>
          <p14:tracePt t="82572" x="2533650" y="3475038"/>
          <p14:tracePt t="82583" x="2643188" y="3455988"/>
          <p14:tracePt t="82590" x="2752725" y="3446463"/>
          <p14:tracePt t="82600" x="2871788" y="3446463"/>
          <p14:tracePt t="82608" x="2990850" y="3455988"/>
          <p14:tracePt t="82617" x="3117850" y="3475038"/>
          <p14:tracePt t="82626" x="3263900" y="3511550"/>
          <p14:tracePt t="82634" x="3419475" y="3602038"/>
          <p14:tracePt t="82643" x="3573463" y="3684588"/>
          <p14:tracePt t="82653" x="3738563" y="3767138"/>
          <p14:tracePt t="82660" x="3919538" y="3903663"/>
          <p14:tracePt t="82670" x="4094163" y="4049713"/>
          <p14:tracePt t="82678" x="4230688" y="4195763"/>
          <p14:tracePt t="82686" x="4340225" y="4303713"/>
          <p14:tracePt t="82697" x="4403725" y="4395788"/>
          <p14:tracePt t="82705" x="4430713" y="4459288"/>
          <p14:tracePt t="82713" x="4448175" y="4495800"/>
          <p14:tracePt t="82722" x="4457700" y="4522788"/>
          <p14:tracePt t="82732" x="4457700" y="4541838"/>
          <p14:tracePt t="82740" x="4457700" y="4551363"/>
          <p14:tracePt t="82749" x="4457700" y="4559300"/>
          <p14:tracePt t="82756" x="4448175" y="4568825"/>
          <p14:tracePt t="82766" x="4448175" y="4578350"/>
          <p14:tracePt t="82774" x="4440238" y="4595813"/>
          <p14:tracePt t="82782" x="4413250" y="4614863"/>
          <p14:tracePt t="82793" x="4367213" y="4651375"/>
          <p14:tracePt t="82800" x="4294188" y="4697413"/>
          <p14:tracePt t="82810" x="4184650" y="4760913"/>
          <p14:tracePt t="82818" x="4102100" y="4814888"/>
          <p14:tracePt t="82826" x="3984625" y="4870450"/>
          <p14:tracePt t="82836" x="3883025" y="4924425"/>
          <p14:tracePt t="82844" x="3765550" y="4970463"/>
          <p14:tracePt t="82852" x="3646488" y="5016500"/>
          <p14:tracePt t="82862" x="3519488" y="5043488"/>
          <p14:tracePt t="82870" x="3382963" y="5070475"/>
          <p14:tracePt t="82882" x="3236913" y="5089525"/>
          <p14:tracePt t="82888" x="3090863" y="5106988"/>
          <p14:tracePt t="82897" x="2954338" y="5116513"/>
          <p14:tracePt t="82906" x="2817813" y="5116513"/>
          <p14:tracePt t="82915" x="2689225" y="5126038"/>
          <p14:tracePt t="82922" x="2552700" y="5116513"/>
          <p14:tracePt t="82932" x="2416175" y="5106988"/>
          <p14:tracePt t="82940" x="2279650" y="5089525"/>
          <p14:tracePt t="82950" x="2151063" y="5053013"/>
          <p14:tracePt t="82958" x="2033588" y="4997450"/>
          <p14:tracePt t="82966" x="1931988" y="4951413"/>
          <p14:tracePt t="82976" x="1851025" y="4897438"/>
          <p14:tracePt t="82984" x="1778000" y="4841875"/>
          <p14:tracePt t="82994" x="1722438" y="4768850"/>
          <p14:tracePt t="83002" x="1668463" y="4678363"/>
          <p14:tracePt t="83010" x="1622425" y="4595813"/>
          <p14:tracePt t="83021" x="1604963" y="4495800"/>
          <p14:tracePt t="83028" x="1595438" y="4395788"/>
          <p14:tracePt t="83036" x="1612900" y="4286250"/>
          <p14:tracePt t="83048" x="1649413" y="4113213"/>
          <p14:tracePt t="83054" x="1714500" y="3940175"/>
          <p14:tracePt t="83062" x="1841500" y="3757613"/>
          <p14:tracePt t="83072" x="1968500" y="3602038"/>
          <p14:tracePt t="83082" x="2078038" y="3475038"/>
          <p14:tracePt t="83091" x="2224088" y="3382963"/>
          <p14:tracePt t="83098" x="2360613" y="3309938"/>
          <p14:tracePt t="83106" x="2516188" y="3246438"/>
          <p14:tracePt t="83117" x="2652713" y="3236913"/>
          <p14:tracePt t="83124" x="2789238" y="3236913"/>
          <p14:tracePt t="83132" x="2935288" y="3265488"/>
          <p14:tracePt t="83142" x="3136900" y="3382963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381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Grading Policy 2/4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609600"/>
            <a:ext cx="8153400" cy="5410200"/>
          </a:xfrm>
        </p:spPr>
        <p:txBody>
          <a:bodyPr/>
          <a:lstStyle/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 4 Compiler Implementation Projects: 40%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ACDC (10%), </a:t>
            </a:r>
          </a:p>
          <a:p>
            <a:pPr lvl="2" eaLnBrk="1" hangingPunct="1">
              <a:buClr>
                <a:srgbClr val="FFFF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deadline 2022/10/11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Lexical analysis and parsing (10%)</a:t>
            </a:r>
          </a:p>
          <a:p>
            <a:pPr lvl="2" eaLnBrk="1" hangingPunct="1">
              <a:buClr>
                <a:srgbClr val="FFFF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Deadline 2022/11/1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Semantics analysis (10%)</a:t>
            </a:r>
          </a:p>
          <a:p>
            <a:pPr lvl="2" eaLnBrk="1" hangingPunct="1">
              <a:buClr>
                <a:srgbClr val="FFFF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Deadline 2022/11/29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Code generation and optimization (10%) </a:t>
            </a:r>
          </a:p>
          <a:p>
            <a:pPr lvl="2" eaLnBrk="1" hangingPunct="1">
              <a:buClr>
                <a:srgbClr val="FFFF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Deadline 2022/12/13</a:t>
            </a:r>
          </a:p>
          <a:p>
            <a:pPr marL="457200" lvl="1" indent="0" eaLnBrk="1" hangingPunct="1">
              <a:buClr>
                <a:srgbClr val="FFFF00"/>
              </a:buClr>
              <a:buNone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Team of one!  In C or C++! </a:t>
            </a:r>
          </a:p>
          <a:p>
            <a:pPr marL="457200" lvl="1" indent="0" eaLnBrk="1" hangingPunct="1">
              <a:buClr>
                <a:srgbClr val="FFFF00"/>
              </a:buClr>
              <a:buNone/>
              <a:defRPr/>
            </a:pPr>
            <a:r>
              <a:rPr lang="en-US" altLang="zh-TW" sz="3200" dirty="0">
                <a:ea typeface="新細明體" panose="02020500000000000000" pitchFamily="18" charset="-120"/>
              </a:rPr>
              <a:t>Details: visit the class websites 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94A5D47-6598-403C-903E-AB6D854A96A8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22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97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52">
        <p:cut/>
      </p:transition>
    </mc:Choice>
    <mc:Fallback xmlns="">
      <p:transition spd="slow" advTm="25552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381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Grading Policy 3/4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609600"/>
            <a:ext cx="8610600" cy="5410200"/>
          </a:xfrm>
        </p:spPr>
        <p:txBody>
          <a:bodyPr/>
          <a:lstStyle/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Midterm presentation: 20%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One main paper from the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main conference regular papers </a:t>
            </a:r>
            <a:r>
              <a:rPr lang="en-US" altLang="zh-TW" dirty="0">
                <a:ea typeface="新細明體" panose="02020500000000000000" pitchFamily="18" charset="-120"/>
              </a:rPr>
              <a:t>of ACM SOSP 2018-19, ACM ISCA 2019-20, IEEE ICPP 2019-20, ACM POPL 2019-20, or ACM PODC 2019-20. </a:t>
            </a:r>
          </a:p>
          <a:p>
            <a:pPr lvl="2" eaLnBrk="1" hangingPunct="1">
              <a:buClr>
                <a:srgbClr val="FFFF00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Affiliated workshop papers are not allowed. </a:t>
            </a:r>
          </a:p>
          <a:p>
            <a:pPr lvl="2" eaLnBrk="1" hangingPunct="1">
              <a:buClr>
                <a:srgbClr val="FFFF00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Tool and short papers are not allowed. </a:t>
            </a:r>
          </a:p>
          <a:p>
            <a:pPr lvl="2" eaLnBrk="1" hangingPunct="1">
              <a:buClr>
                <a:srgbClr val="FFFF00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Main paper may not duplicate. 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2 papers related to the main paper for comparison.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Submit and make a 10-min presentation in PP. </a:t>
            </a:r>
          </a:p>
          <a:p>
            <a:pPr lvl="1" eaLnBrk="1" hangingPunct="1">
              <a:buClr>
                <a:srgbClr val="FFFF00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Team of one!</a:t>
            </a:r>
          </a:p>
          <a:p>
            <a:pPr marL="0" indent="0" eaLnBrk="1" hangingPunct="1">
              <a:buClr>
                <a:srgbClr val="FFFF00"/>
              </a:buClr>
              <a:buNone/>
              <a:defRPr/>
            </a:pPr>
            <a:endParaRPr lang="en-US" altLang="zh-TW" sz="2400" dirty="0">
              <a:ea typeface="新細明體" panose="02020500000000000000" pitchFamily="18" charset="-12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BF6E42-492C-4822-8A9D-41E441448045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23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3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264">
        <p:cut/>
      </p:transition>
    </mc:Choice>
    <mc:Fallback xmlns="">
      <p:transition spd="slow" advTm="73264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381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Grading Policy 4/4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153400" cy="4800600"/>
          </a:xfrm>
        </p:spPr>
        <p:txBody>
          <a:bodyPr/>
          <a:lstStyle/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Final Exam: 40% (in-class)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80% of the points in Final exam are variation from the exercises in the textbook.  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Closed book </a:t>
            </a:r>
          </a:p>
          <a:p>
            <a:pPr eaLnBrk="1" hangingPunct="1">
              <a:buClr>
                <a:srgbClr val="FFFF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No discussion in person and in network. </a:t>
            </a:r>
          </a:p>
          <a:p>
            <a:pPr marL="0" indent="0" eaLnBrk="1" hangingPunct="1">
              <a:buClr>
                <a:srgbClr val="FFFF00"/>
              </a:buClr>
              <a:buNone/>
              <a:defRPr/>
            </a:pPr>
            <a:endParaRPr lang="en-US" altLang="zh-TW" sz="2400" dirty="0">
              <a:ea typeface="新細明體" panose="02020500000000000000" pitchFamily="18" charset="-12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3C7FB20-1E20-477B-A5D7-9FE8E2819E41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24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52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893">
        <p:cut/>
      </p:transition>
    </mc:Choice>
    <mc:Fallback xmlns="">
      <p:transition spd="slow" advTm="192893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130182" x="1139825" y="1331913"/>
          <p14:tracePt t="130192" x="984250" y="1404938"/>
          <p14:tracePt t="130200" x="966788" y="1412875"/>
          <p14:tracePt t="130208" x="957263" y="1412875"/>
          <p14:tracePt t="130226" x="947738" y="1412875"/>
          <p14:tracePt t="130251" x="939800" y="1412875"/>
          <p14:tracePt t="130313" x="1084263" y="1312863"/>
          <p14:tracePt t="130321" x="1157288" y="1258888"/>
          <p14:tracePt t="130331" x="1230313" y="1222375"/>
          <p14:tracePt t="130339" x="1322388" y="1195388"/>
          <p14:tracePt t="130349" x="1422400" y="1166813"/>
          <p14:tracePt t="130358" x="1522413" y="1158875"/>
          <p14:tracePt t="130365" x="1631950" y="1149350"/>
          <p14:tracePt t="130376" x="1731963" y="1149350"/>
          <p14:tracePt t="130383" x="1841500" y="1158875"/>
          <p14:tracePt t="130392" x="1968500" y="1176338"/>
          <p14:tracePt t="130401" x="2078038" y="1222375"/>
          <p14:tracePt t="130410" x="2206625" y="1268413"/>
          <p14:tracePt t="130419" x="2306638" y="1312863"/>
          <p14:tracePt t="130427" x="2406650" y="1358900"/>
          <p14:tracePt t="130435" x="2516188" y="1422400"/>
          <p14:tracePt t="130445" x="2606675" y="1495425"/>
          <p14:tracePt t="130453" x="2708275" y="1577975"/>
          <p14:tracePt t="130461" x="2781300" y="1641475"/>
          <p14:tracePt t="130471" x="2862263" y="1714500"/>
          <p14:tracePt t="130479" x="2908300" y="1778000"/>
          <p14:tracePt t="130489" x="2944813" y="1814513"/>
          <p14:tracePt t="130498" x="2962275" y="1851025"/>
          <p14:tracePt t="130505" x="2981325" y="1878013"/>
          <p14:tracePt t="130515" x="2981325" y="1897063"/>
          <p14:tracePt t="130523" x="2981325" y="1914525"/>
          <p14:tracePt t="130531" x="2962275" y="1933575"/>
          <p14:tracePt t="130542" x="2935288" y="1960563"/>
          <p14:tracePt t="130549" x="2871788" y="1987550"/>
          <p14:tracePt t="130558" x="2781300" y="2006600"/>
          <p14:tracePt t="130567" x="2679700" y="2024063"/>
          <p14:tracePt t="130576" x="2606675" y="2033588"/>
          <p14:tracePt t="130585" x="2498725" y="2033588"/>
          <p14:tracePt t="130593" x="2397125" y="2016125"/>
          <p14:tracePt t="130601" x="2233613" y="1997075"/>
          <p14:tracePt t="130611" x="2097088" y="1979613"/>
          <p14:tracePt t="130619" x="1968500" y="1951038"/>
          <p14:tracePt t="130629" x="1841500" y="1914525"/>
          <p14:tracePt t="130637" x="1731963" y="1897063"/>
          <p14:tracePt t="130645" x="1595438" y="1870075"/>
          <p14:tracePt t="130655" x="1468438" y="1824038"/>
          <p14:tracePt t="130663" x="1330325" y="1778000"/>
          <p14:tracePt t="130671" x="1212850" y="1731963"/>
          <p14:tracePt t="130681" x="1093788" y="1687513"/>
          <p14:tracePt t="130690" x="966788" y="1624013"/>
        </p14:tracePtLst>
      </p14:laserTrace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58738"/>
            <a:ext cx="8229600" cy="438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sz="32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Course Schedule</a:t>
            </a:r>
            <a:endParaRPr lang="zh-TW" altLang="en-US" sz="36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8325" y="960438"/>
            <a:ext cx="8153400" cy="510857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TW" altLang="en-US" dirty="0">
                <a:ea typeface="新細明體" panose="02020500000000000000" pitchFamily="18" charset="-120"/>
              </a:rPr>
              <a:t> </a:t>
            </a:r>
            <a:endParaRPr lang="en-US" altLang="zh-TW" sz="2400" dirty="0">
              <a:ea typeface="新細明體" panose="02020500000000000000" pitchFamily="18" charset="-12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411711-A520-4285-9506-50AA5B42D52F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25</a:t>
            </a:fld>
            <a:endParaRPr lang="en-US" altLang="zh-TW" sz="1800">
              <a:solidFill>
                <a:srgbClr val="FFFF00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0526852-3023-4E87-BD8F-E3202DA76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555375"/>
              </p:ext>
            </p:extLst>
          </p:nvPr>
        </p:nvGraphicFramePr>
        <p:xfrm>
          <a:off x="304800" y="809298"/>
          <a:ext cx="8402638" cy="4753302"/>
        </p:xfrm>
        <a:graphic>
          <a:graphicData uri="http://schemas.openxmlformats.org/drawingml/2006/table">
            <a:tbl>
              <a:tblPr/>
              <a:tblGrid>
                <a:gridCol w="630087">
                  <a:extLst>
                    <a:ext uri="{9D8B030D-6E8A-4147-A177-3AD203B41FA5}">
                      <a16:colId xmlns:a16="http://schemas.microsoft.com/office/drawing/2014/main" val="3132224986"/>
                    </a:ext>
                  </a:extLst>
                </a:gridCol>
                <a:gridCol w="1077542">
                  <a:extLst>
                    <a:ext uri="{9D8B030D-6E8A-4147-A177-3AD203B41FA5}">
                      <a16:colId xmlns:a16="http://schemas.microsoft.com/office/drawing/2014/main" val="3268473520"/>
                    </a:ext>
                  </a:extLst>
                </a:gridCol>
                <a:gridCol w="6695009">
                  <a:extLst>
                    <a:ext uri="{9D8B030D-6E8A-4147-A177-3AD203B41FA5}">
                      <a16:colId xmlns:a16="http://schemas.microsoft.com/office/drawing/2014/main" val="91565200"/>
                    </a:ext>
                  </a:extLst>
                </a:gridCol>
              </a:tblGrid>
              <a:tr h="51180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1. 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9/6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sb-DE" sz="2000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hsb-DE" sz="2000" i="0" dirty="0">
                          <a:effectLst/>
                          <a:latin typeface="Calibri" panose="020F0502020204030204" pitchFamily="34" charset="0"/>
                        </a:rPr>
                        <a:t>) Course Organization, </a:t>
                      </a:r>
                      <a:br>
                        <a:rPr lang="hsb-DE" sz="2000" i="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hsb-DE" sz="2000" i="0" dirty="0">
                          <a:effectLst/>
                          <a:latin typeface="Calibri" panose="020F0502020204030204" pitchFamily="34" charset="0"/>
                        </a:rPr>
                        <a:t>b) Chapter 1: Introduction</a:t>
                      </a:r>
                      <a:endParaRPr lang="hsb-DE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6969026"/>
                  </a:ext>
                </a:extLst>
              </a:tr>
              <a:tr h="27083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>
                          <a:effectLst/>
                          <a:latin typeface="Calibri" panose="020F0502020204030204" pitchFamily="34" charset="0"/>
                        </a:rPr>
                        <a:t>2. </a:t>
                      </a:r>
                      <a:endParaRPr lang="zh-TW" altLang="en-US" sz="200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9/13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a) Chapter 2: A Simple Compiler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5624458"/>
                  </a:ext>
                </a:extLst>
              </a:tr>
              <a:tr h="27083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>
                          <a:effectLst/>
                          <a:latin typeface="Calibri" panose="020F0502020204030204" pitchFamily="34" charset="0"/>
                        </a:rPr>
                        <a:t>3. </a:t>
                      </a:r>
                      <a:endParaRPr lang="zh-TW" altLang="en-US" sz="200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9/20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0800" marR="0" indent="-226800" algn="l" rtl="0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lphaLcParenR"/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 Chapter 3: Scanner;</a:t>
                      </a:r>
                    </a:p>
                    <a:p>
                      <a:pPr marL="10800" marR="0" indent="-226800" algn="l" rtl="0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lphaLcParenR"/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 Project 1 announcement: a simple compiler</a:t>
                      </a:r>
                      <a:endParaRPr lang="hsb-DE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5538950"/>
                  </a:ext>
                </a:extLst>
              </a:tr>
              <a:tr h="48294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>
                          <a:effectLst/>
                          <a:latin typeface="Calibri" panose="020F0502020204030204" pitchFamily="34" charset="0"/>
                        </a:rPr>
                        <a:t>4. </a:t>
                      </a:r>
                      <a:endParaRPr lang="zh-TW" altLang="en-US" sz="200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9/27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a) Chapter 4: Grammar and Parsing;</a:t>
                      </a:r>
                    </a:p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b) Deadline of registration of midterm presentation papers!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1331253"/>
                  </a:ext>
                </a:extLst>
              </a:tr>
              <a:tr h="48294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>
                          <a:effectLst/>
                          <a:latin typeface="Calibri" panose="020F0502020204030204" pitchFamily="34" charset="0"/>
                        </a:rPr>
                        <a:t>5.</a:t>
                      </a:r>
                      <a:endParaRPr lang="zh-TW" altLang="en-US" sz="200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10/4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a) Chapter 5: Top-Down Parsing;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1232718"/>
                  </a:ext>
                </a:extLst>
              </a:tr>
              <a:tr h="27083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>
                          <a:effectLst/>
                          <a:latin typeface="Calibri" panose="020F0502020204030204" pitchFamily="34" charset="0"/>
                        </a:rPr>
                        <a:t>6. </a:t>
                      </a:r>
                      <a:endParaRPr lang="zh-TW" altLang="en-US" sz="200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10/11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a) Project 1 deadline;</a:t>
                      </a:r>
                    </a:p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b) Project 2 announcement: C-Compiler: A Scanner and a Parser 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6207560"/>
                  </a:ext>
                </a:extLst>
              </a:tr>
              <a:tr h="27083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sb-DE" sz="2000">
                          <a:effectLst/>
                          <a:latin typeface="Calibri" panose="020F0502020204030204" pitchFamily="34" charset="0"/>
                        </a:rPr>
                        <a:t>7.</a:t>
                      </a:r>
                      <a:endParaRPr lang="hsb-DE" sz="200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10/18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a) Chapter 6: Bottom-up Parsing</a:t>
                      </a: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1535203"/>
                  </a:ext>
                </a:extLst>
              </a:tr>
              <a:tr h="106882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8.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10/25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a)  Chapter 7: Syntax Directed Translation;</a:t>
                      </a:r>
                    </a:p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b)  Midterm presentation 1.</a:t>
                      </a:r>
                    </a:p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c)   Deadline of the midterm presentation report in PPSX!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700621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664">
        <p:cut/>
      </p:transition>
    </mc:Choice>
    <mc:Fallback xmlns="">
      <p:transition spd="slow" advTm="133664">
        <p:cut/>
      </p:transition>
    </mc:Fallback>
  </mc:AlternateContent>
  <p:extLst mod="1">
    <p:ext uri="{3A86A75C-4F4B-4683-9AE1-C65F6400EC91}">
      <p14:laserTraceLst xmlns:p14="http://schemas.microsoft.com/office/powerpoint/2010/main">
        <p14:tracePtLst>
          <p14:tracePt t="19203" x="647700" y="1276350"/>
          <p14:tracePt t="19210" x="793750" y="1349375"/>
          <p14:tracePt t="19218" x="874713" y="1376363"/>
          <p14:tracePt t="19228" x="920750" y="1385888"/>
          <p14:tracePt t="19236" x="974725" y="1395413"/>
          <p14:tracePt t="19246" x="1030288" y="1404938"/>
          <p14:tracePt t="19254" x="1084263" y="1412875"/>
          <p14:tracePt t="19262" x="1149350" y="1422400"/>
          <p14:tracePt t="19272" x="1203325" y="1422400"/>
          <p14:tracePt t="19280" x="1258888" y="1431925"/>
          <p14:tracePt t="19288" x="1312863" y="1441450"/>
          <p14:tracePt t="19298" x="1366838" y="1441450"/>
          <p14:tracePt t="19306" x="1422400" y="1449388"/>
          <p14:tracePt t="19316" x="1476375" y="1458913"/>
          <p14:tracePt t="19327" x="1531938" y="1458913"/>
          <p14:tracePt t="19332" x="1585913" y="1468438"/>
          <p14:tracePt t="19344" x="1649413" y="1477963"/>
          <p14:tracePt t="19350" x="1714500" y="1477963"/>
          <p14:tracePt t="19361" x="1778000" y="1485900"/>
          <p14:tracePt t="19368" x="1841500" y="1504950"/>
          <p14:tracePt t="19377" x="1905000" y="1514475"/>
          <p14:tracePt t="19386" x="1978025" y="1514475"/>
          <p14:tracePt t="19394" x="2041525" y="1522413"/>
          <p14:tracePt t="19402" x="2106613" y="1531938"/>
          <p14:tracePt t="19412" x="2179638" y="1531938"/>
          <p14:tracePt t="19420" x="2251075" y="1541463"/>
          <p14:tracePt t="19428" x="2324100" y="1541463"/>
          <p14:tracePt t="19438" x="2406650" y="1541463"/>
          <p14:tracePt t="19446" x="2489200" y="1541463"/>
          <p14:tracePt t="19456" x="2562225" y="1541463"/>
          <p14:tracePt t="19464" x="2643188" y="1541463"/>
          <p14:tracePt t="19472" x="2735263" y="1541463"/>
          <p14:tracePt t="19482" x="2808288" y="1541463"/>
          <p14:tracePt t="19490" x="2889250" y="1550988"/>
          <p14:tracePt t="19498" x="2971800" y="1550988"/>
          <p14:tracePt t="19510" x="3044825" y="1550988"/>
          <p14:tracePt t="19516" x="3136900" y="1550988"/>
          <p14:tracePt t="19527" x="3227388" y="1550988"/>
          <p14:tracePt t="19534" x="3309938" y="1550988"/>
          <p14:tracePt t="19544" x="3409950" y="1550988"/>
          <p14:tracePt t="19552" x="3509963" y="1558925"/>
          <p14:tracePt t="19561" x="3609975" y="1568450"/>
          <p14:tracePt t="19568" x="3729038" y="1577975"/>
          <p14:tracePt t="19578" x="3829050" y="1587500"/>
          <p14:tracePt t="19586" x="3938588" y="1604963"/>
          <p14:tracePt t="19596" x="4038600" y="1624013"/>
          <p14:tracePt t="19604" x="4148138" y="1631950"/>
          <p14:tracePt t="19612" x="4257675" y="1651000"/>
          <p14:tracePt t="19622" x="4367213" y="1668463"/>
          <p14:tracePt t="19630" x="4476750" y="1677988"/>
          <p14:tracePt t="19638" x="4576763" y="1697038"/>
          <p14:tracePt t="19648" x="4676775" y="1704975"/>
          <p14:tracePt t="19656" x="4776788" y="1724025"/>
          <p14:tracePt t="19666" x="4868863" y="1731963"/>
          <p14:tracePt t="19676" x="4959350" y="1751013"/>
          <p14:tracePt t="19682" x="5049838" y="1768475"/>
          <p14:tracePt t="19694" x="5141913" y="1787525"/>
          <p14:tracePt t="19700" x="5251450" y="1804988"/>
          <p14:tracePt t="19710" x="5351463" y="1833563"/>
          <p14:tracePt t="19718" x="5451475" y="1860550"/>
          <p14:tracePt t="19728" x="5551488" y="1878013"/>
          <p14:tracePt t="19734" x="5653088" y="1906588"/>
          <p14:tracePt t="19744" x="5753100" y="1924050"/>
          <p14:tracePt t="19752" x="5853113" y="1943100"/>
          <p14:tracePt t="19762" x="5943600" y="1951038"/>
          <p14:tracePt t="19770" x="6035675" y="1951038"/>
          <p14:tracePt t="19778" x="6126163" y="1960563"/>
          <p14:tracePt t="19788" x="6208713" y="1960563"/>
          <p14:tracePt t="19796" x="6291263" y="1970088"/>
          <p14:tracePt t="19806" x="6362700" y="1970088"/>
          <p14:tracePt t="19814" x="6445250" y="1979613"/>
          <p14:tracePt t="19822" x="6527800" y="1979613"/>
          <p14:tracePt t="19832" x="6610350" y="1987550"/>
          <p14:tracePt t="19843" x="6700838" y="1997075"/>
          <p14:tracePt t="19848" x="6783388" y="1997075"/>
          <p14:tracePt t="19860" x="6864350" y="1997075"/>
          <p14:tracePt t="19866" x="6964363" y="1997075"/>
          <p14:tracePt t="19877" x="7065963" y="1987550"/>
          <p14:tracePt t="19884" x="7165975" y="1987550"/>
          <p14:tracePt t="19893" x="7265988" y="1970088"/>
          <p14:tracePt t="19902" x="7356475" y="1951038"/>
          <p14:tracePt t="19911" x="7439025" y="1943100"/>
          <p14:tracePt t="19918" x="7521575" y="1924050"/>
          <p14:tracePt t="19928" x="7594600" y="1914525"/>
          <p14:tracePt t="19936" x="7667625" y="1906588"/>
          <p14:tracePt t="19944" x="7748588" y="1897063"/>
          <p14:tracePt t="19954" x="7831138" y="1887538"/>
          <p14:tracePt t="19962" x="7931150" y="1878013"/>
          <p14:tracePt t="19972" x="8031163" y="1870075"/>
          <p14:tracePt t="19980" x="8132763" y="1851025"/>
          <p14:tracePt t="19988" x="8232775" y="1841500"/>
          <p14:tracePt t="19998" x="8323263" y="1824038"/>
          <p14:tracePt t="20007" x="8415338" y="1804988"/>
          <p14:tracePt t="20014" x="8505825" y="1787525"/>
          <p14:tracePt t="20026" x="8578850" y="1768475"/>
          <p14:tracePt t="20032" x="8661400" y="1751013"/>
          <p14:tracePt t="20044" x="8734425" y="1731963"/>
          <p14:tracePt t="20050" x="8788400" y="1724025"/>
          <p14:tracePt t="20060" x="8842375" y="1714500"/>
          <p14:tracePt t="20068" x="8888413" y="1704975"/>
          <p14:tracePt t="20077" x="8924925" y="1704975"/>
          <p14:tracePt t="20084" x="8961438" y="1704975"/>
          <p14:tracePt t="20094" x="8980488" y="1704975"/>
          <p14:tracePt t="20102" x="8997950" y="1704975"/>
          <p14:tracePt t="20124" x="9034463" y="1704975"/>
          <p14:tracePt t="20129" x="9043988" y="1704975"/>
          <p14:tracePt t="20138" x="9053513" y="1704975"/>
          <p14:tracePt t="20172" x="9061450" y="1704975"/>
          <p14:tracePt t="20253" x="8778875" y="1697038"/>
          <p14:tracePt t="20260" x="8661400" y="1697038"/>
          <p14:tracePt t="20268" x="8578850" y="1697038"/>
          <p14:tracePt t="20278" x="8432800" y="1704975"/>
          <p14:tracePt t="20286" x="8286750" y="1714500"/>
          <p14:tracePt t="20294" x="8104188" y="1741488"/>
          <p14:tracePt t="20304" x="7958138" y="1768475"/>
          <p14:tracePt t="20312" x="7794625" y="1787525"/>
          <p14:tracePt t="20322" x="7612063" y="1824038"/>
          <p14:tracePt t="20330" x="7439025" y="1841500"/>
          <p14:tracePt t="20338" x="7265988" y="1851025"/>
          <p14:tracePt t="20348" x="7110413" y="1870075"/>
          <p14:tracePt t="20356" x="6946900" y="1870075"/>
          <p14:tracePt t="20364" x="6773863" y="1878013"/>
          <p14:tracePt t="20377" x="6618288" y="1887538"/>
          <p14:tracePt t="20383" x="6454775" y="1897063"/>
          <p14:tracePt t="20394" x="6308725" y="1906588"/>
          <p14:tracePt t="20400" x="6153150" y="1914525"/>
          <p14:tracePt t="20410" x="5989638" y="1924050"/>
          <p14:tracePt t="20418" x="5843588" y="1933575"/>
          <p14:tracePt t="20427" x="5680075" y="1951038"/>
          <p14:tracePt t="20434" x="5507038" y="1960563"/>
          <p14:tracePt t="20444" x="5351463" y="1970088"/>
          <p14:tracePt t="20452" x="5195888" y="1979613"/>
          <p14:tracePt t="20462" x="5049838" y="1987550"/>
          <p14:tracePt t="20470" x="4905375" y="1997075"/>
          <p14:tracePt t="20478" x="4759325" y="2006600"/>
          <p14:tracePt t="20488" x="4603750" y="2006600"/>
          <p14:tracePt t="20496" x="4430713" y="2006600"/>
          <p14:tracePt t="20504" x="4257675" y="2016125"/>
          <p14:tracePt t="20514" x="4094163" y="2006600"/>
          <p14:tracePt t="20522" x="3938588" y="2016125"/>
          <p14:tracePt t="20532" x="3765550" y="2016125"/>
          <p14:tracePt t="20543" x="3600450" y="2016125"/>
          <p14:tracePt t="20548" x="3436938" y="2016125"/>
          <p14:tracePt t="20560" x="3263900" y="2024063"/>
          <p14:tracePt t="20566" x="3108325" y="2024063"/>
          <p14:tracePt t="20577" x="2954338" y="2016125"/>
          <p14:tracePt t="20584" x="2781300" y="2006600"/>
          <p14:tracePt t="20594" x="2625725" y="1987550"/>
          <p14:tracePt t="20602" x="2462213" y="1979613"/>
          <p14:tracePt t="20611" x="2316163" y="1970088"/>
          <p14:tracePt t="20618" x="2179638" y="1960563"/>
          <p14:tracePt t="20628" x="2024063" y="1951038"/>
          <p14:tracePt t="20636" x="1878013" y="1943100"/>
          <p14:tracePt t="20644" x="1741488" y="1933575"/>
          <p14:tracePt t="20654" x="1631950" y="1933575"/>
          <p14:tracePt t="20662" x="1512888" y="1924050"/>
          <p14:tracePt t="20672" x="1412875" y="1924050"/>
          <p14:tracePt t="20680" x="1285875" y="1924050"/>
          <p14:tracePt t="20688" x="1149350" y="1914525"/>
          <p14:tracePt t="20698" x="1020763" y="1897063"/>
          <p14:tracePt t="20706" x="911225" y="1887538"/>
          <p14:tracePt t="20714" x="811213" y="1878013"/>
          <p14:tracePt t="20726" x="738188" y="1860550"/>
          <p14:tracePt t="20732" x="665163" y="1851025"/>
          <p14:tracePt t="20740" x="574675" y="1824038"/>
          <p14:tracePt t="20750" x="501650" y="1804988"/>
          <p14:tracePt t="20760" x="438150" y="1797050"/>
          <p14:tracePt t="20768" x="392113" y="1787525"/>
          <p14:tracePt t="20777" x="373063" y="1778000"/>
          <p14:tracePt t="20784" x="346075" y="1778000"/>
          <p14:tracePt t="20795" x="336550" y="1768475"/>
          <p14:tracePt t="20802" x="328613" y="1768475"/>
          <p14:tracePt t="20828" x="319088" y="1768475"/>
          <p14:tracePt t="20864" x="328613" y="1768475"/>
          <p14:tracePt t="20880" x="346075" y="1768475"/>
          <p14:tracePt t="20890" x="492125" y="1778000"/>
          <p14:tracePt t="20898" x="628650" y="1787525"/>
          <p14:tracePt t="20910" x="793750" y="1797050"/>
          <p14:tracePt t="20916" x="930275" y="1804988"/>
          <p14:tracePt t="20927" x="1047750" y="1814513"/>
          <p14:tracePt t="20934" x="1193800" y="1824038"/>
          <p14:tracePt t="20944" x="1330325" y="1833563"/>
          <p14:tracePt t="20952" x="1485900" y="1841500"/>
          <p14:tracePt t="20960" x="1631950" y="1841500"/>
          <p14:tracePt t="20968" x="1787525" y="1841500"/>
          <p14:tracePt t="20978" x="1941513" y="1851025"/>
          <p14:tracePt t="20986" x="2114550" y="1851025"/>
          <p14:tracePt t="20994" x="2316163" y="1860550"/>
          <p14:tracePt t="21004" x="2489200" y="1870075"/>
          <p14:tracePt t="21012" x="2679700" y="1878013"/>
          <p14:tracePt t="21022" x="2862263" y="1887538"/>
          <p14:tracePt t="21030" x="3044825" y="1897063"/>
          <p14:tracePt t="21038" x="3217863" y="1906588"/>
          <p14:tracePt t="21048" x="3409950" y="1914525"/>
          <p14:tracePt t="21056" x="3600450" y="1914525"/>
          <p14:tracePt t="21064" x="3819525" y="1924050"/>
          <p14:tracePt t="21076" x="4029075" y="1924050"/>
          <p14:tracePt t="21082" x="4248150" y="1924050"/>
          <p14:tracePt t="21093" x="4457700" y="1914525"/>
          <p14:tracePt t="21100" x="4659313" y="1914525"/>
          <p14:tracePt t="21110" x="4868863" y="1906588"/>
          <p14:tracePt t="21118" x="5068888" y="1906588"/>
          <p14:tracePt t="21127" x="5278438" y="1897063"/>
          <p14:tracePt t="21134" x="5487988" y="1897063"/>
          <p14:tracePt t="21144" x="5697538" y="1897063"/>
          <p14:tracePt t="21152" x="5916613" y="1897063"/>
          <p14:tracePt t="21160" x="6116638" y="1897063"/>
          <p14:tracePt t="21170" x="6326188" y="1906588"/>
          <p14:tracePt t="21178" x="6537325" y="1914525"/>
          <p14:tracePt t="21188" x="6737350" y="1924050"/>
          <p14:tracePt t="21196" x="6910388" y="1943100"/>
          <p14:tracePt t="21204" x="7102475" y="1960563"/>
          <p14:tracePt t="21214" x="7283450" y="1970088"/>
          <p14:tracePt t="21222" x="7458075" y="1979613"/>
          <p14:tracePt t="21230" x="7621588" y="1979613"/>
          <p14:tracePt t="21242" x="7777163" y="1979613"/>
          <p14:tracePt t="21248" x="7904163" y="1979613"/>
          <p14:tracePt t="21260" x="8031163" y="1979613"/>
          <p14:tracePt t="21266" x="8132763" y="1979613"/>
          <p14:tracePt t="21276" x="8240713" y="1987550"/>
          <p14:tracePt t="21284" x="8342313" y="1997075"/>
          <p14:tracePt t="21293" x="8442325" y="2006600"/>
          <p14:tracePt t="21300" x="8542338" y="2033588"/>
          <p14:tracePt t="21311" x="8642350" y="2060575"/>
          <p14:tracePt t="21318" x="8742363" y="2089150"/>
          <p14:tracePt t="21328" x="8851900" y="2116138"/>
          <p14:tracePt t="21336" x="8961438" y="2143125"/>
          <p14:tracePt t="34621" x="2097088" y="1130300"/>
          <p14:tracePt t="34630" x="2260600" y="1176338"/>
          <p14:tracePt t="34638" x="2370138" y="1203325"/>
          <p14:tracePt t="34648" x="2462213" y="1222375"/>
          <p14:tracePt t="34656" x="2533650" y="1239838"/>
          <p14:tracePt t="34664" x="2606675" y="1249363"/>
          <p14:tracePt t="34674" x="2689225" y="1268413"/>
          <p14:tracePt t="34682" x="2771775" y="1285875"/>
          <p14:tracePt t="34690" x="2844800" y="1295400"/>
          <p14:tracePt t="34703" x="2925763" y="1303338"/>
          <p14:tracePt t="34708" x="3008313" y="1322388"/>
          <p14:tracePt t="34720" x="3100388" y="1339850"/>
          <p14:tracePt t="34726" x="3200400" y="1349375"/>
          <p14:tracePt t="34737" x="3317875" y="1368425"/>
          <p14:tracePt t="34744" x="3455988" y="1376363"/>
          <p14:tracePt t="34754" x="3592513" y="1395413"/>
          <p14:tracePt t="34760" x="3756025" y="1412875"/>
          <p14:tracePt t="34770" x="3911600" y="1422400"/>
          <p14:tracePt t="34778" x="4084638" y="1441450"/>
          <p14:tracePt t="34787" x="4267200" y="1449388"/>
          <p14:tracePt t="34796" x="4440238" y="1468438"/>
          <p14:tracePt t="34804" x="4603750" y="1477963"/>
          <p14:tracePt t="34814" x="4786313" y="1504950"/>
          <p14:tracePt t="34822" x="4932363" y="1514475"/>
          <p14:tracePt t="34830" x="5068888" y="1522413"/>
          <p14:tracePt t="34840" x="5205413" y="1522413"/>
          <p14:tracePt t="34848" x="5324475" y="1531938"/>
          <p14:tracePt t="34856" x="5434013" y="1531938"/>
          <p14:tracePt t="34866" x="5543550" y="1541463"/>
          <p14:tracePt t="34874" x="5634038" y="1541463"/>
          <p14:tracePt t="34888" x="5743575" y="1541463"/>
          <p14:tracePt t="34892" x="5834063" y="1531938"/>
          <p14:tracePt t="34900" x="5953125" y="1522413"/>
          <p14:tracePt t="34910" x="6062663" y="1504950"/>
          <p14:tracePt t="34920" x="6162675" y="1477963"/>
          <p14:tracePt t="34926" x="6272213" y="1449388"/>
          <p14:tracePt t="34937" x="6362700" y="1422400"/>
          <p14:tracePt t="34944" x="6454775" y="1385888"/>
          <p14:tracePt t="34955" x="6527800" y="1331913"/>
          <p14:tracePt t="34964" x="6581775" y="1285875"/>
          <p14:tracePt t="34975" x="6637338" y="1231900"/>
          <p14:tracePt t="34981" x="6681788" y="1185863"/>
          <p14:tracePt t="34988" x="6710363" y="1130300"/>
          <p14:tracePt t="34996" x="6737350" y="1085850"/>
          <p14:tracePt t="35006" x="6754813" y="1039813"/>
          <p14:tracePt t="35014" x="6764338" y="993775"/>
          <p14:tracePt t="35024" x="6764338" y="947738"/>
          <p14:tracePt t="35032" x="6754813" y="911225"/>
          <p14:tracePt t="35040" x="6746875" y="857250"/>
          <p14:tracePt t="35053" x="6718300" y="793750"/>
          <p14:tracePt t="35058" x="6681788" y="730250"/>
          <p14:tracePt t="35066" x="6618288" y="665163"/>
          <p14:tracePt t="35076" x="6545263" y="611188"/>
          <p14:tracePt t="35086" x="6464300" y="547688"/>
          <p14:tracePt t="35094" x="6354763" y="492125"/>
          <p14:tracePt t="35103" x="6208713" y="428625"/>
          <p14:tracePt t="35110" x="6016625" y="382588"/>
          <p14:tracePt t="35120" x="5826125" y="355600"/>
          <p14:tracePt t="35128" x="5616575" y="355600"/>
          <p14:tracePt t="35138" x="5378450" y="355600"/>
          <p14:tracePt t="35146" x="5159375" y="382588"/>
          <p14:tracePt t="35154" x="4922838" y="419100"/>
          <p14:tracePt t="35162" x="4703763" y="465138"/>
          <p14:tracePt t="35172" x="4467225" y="565150"/>
          <p14:tracePt t="35180" x="4184650" y="693738"/>
          <p14:tracePt t="35188" x="3865563" y="820738"/>
          <p14:tracePt t="39669" x="2114550" y="2471738"/>
          <p14:tracePt t="39676" x="2316163" y="2471738"/>
          <p14:tracePt t="39686" x="2416175" y="2462213"/>
          <p14:tracePt t="39694" x="2489200" y="2452688"/>
          <p14:tracePt t="39702" x="2570163" y="2444750"/>
          <p14:tracePt t="39712" x="2652713" y="2425700"/>
          <p14:tracePt t="39720" x="2744788" y="2425700"/>
          <p14:tracePt t="39730" x="2835275" y="2416175"/>
          <p14:tracePt t="39738" x="2935288" y="2408238"/>
          <p14:tracePt t="39746" x="3044825" y="2398713"/>
          <p14:tracePt t="39756" x="3154363" y="2389188"/>
          <p14:tracePt t="39764" x="3263900" y="2379663"/>
          <p14:tracePt t="39772" x="3363913" y="2371725"/>
          <p14:tracePt t="39784" x="3455988" y="2371725"/>
          <p14:tracePt t="39790" x="3546475" y="2371725"/>
          <p14:tracePt t="39801" x="3656013" y="2379663"/>
          <p14:tracePt t="39808" x="3756025" y="2389188"/>
          <p14:tracePt t="39818" x="3865563" y="2398713"/>
          <p14:tracePt t="39826" x="3975100" y="2416175"/>
          <p14:tracePt t="39835" x="4084638" y="2425700"/>
          <p14:tracePt t="39842" x="4202113" y="2444750"/>
          <p14:tracePt t="39852" x="4321175" y="2444750"/>
          <p14:tracePt t="39860" x="4430713" y="2435225"/>
          <p14:tracePt t="39870" x="4549775" y="2425700"/>
          <p14:tracePt t="39878" x="4649788" y="2408238"/>
          <p14:tracePt t="39899" x="4822825" y="2352675"/>
          <p14:tracePt t="39904" x="4895850" y="2316163"/>
          <p14:tracePt t="39912" x="4959350" y="2279650"/>
          <p14:tracePt t="39922" x="5005388" y="2252663"/>
          <p14:tracePt t="39930" x="5049838" y="2225675"/>
          <p14:tracePt t="39940" x="5086350" y="2206625"/>
          <p14:tracePt t="39951" x="5122863" y="2170113"/>
          <p14:tracePt t="39956" x="5159375" y="2125663"/>
          <p14:tracePt t="39968" x="5187950" y="2070100"/>
          <p14:tracePt t="39974" x="5214938" y="2006600"/>
          <p14:tracePt t="39984" x="5241925" y="1943100"/>
          <p14:tracePt t="39992" x="5251450" y="1870075"/>
          <p14:tracePt t="40002" x="5241925" y="1804988"/>
          <p14:tracePt t="40010" x="5224463" y="1751013"/>
          <p14:tracePt t="40018" x="5195888" y="1687513"/>
          <p14:tracePt t="40026" x="5122863" y="1631950"/>
          <p14:tracePt t="40036" x="5022850" y="1577975"/>
          <p14:tracePt t="40044" x="4932363" y="1522413"/>
          <p14:tracePt t="40052" x="4840288" y="1477963"/>
          <p14:tracePt t="40062" x="4713288" y="1441450"/>
          <p14:tracePt t="40070" x="4586288" y="1422400"/>
          <p14:tracePt t="40080" x="4394200" y="1395413"/>
          <p14:tracePt t="40088" x="4194175" y="1358900"/>
          <p14:tracePt t="40096" x="3883025" y="1331913"/>
          <p14:tracePt t="40106" x="3600450" y="1295400"/>
          <p14:tracePt t="40114" x="3317875" y="1276350"/>
          <p14:tracePt t="40122" x="3035300" y="1312863"/>
          <p14:tracePt t="40134" x="2781300" y="1385888"/>
          <p14:tracePt t="40140" x="2516188" y="1441450"/>
          <p14:tracePt t="40150" x="2287588" y="1522413"/>
          <p14:tracePt t="40158" x="2070100" y="1604963"/>
          <p14:tracePt t="40168" x="1878013" y="1704975"/>
          <p14:tracePt t="40176" x="1714500" y="1787525"/>
          <p14:tracePt t="40185" x="1549400" y="1878013"/>
          <p14:tracePt t="40192" x="1412875" y="1960563"/>
          <p14:tracePt t="40202" x="1266825" y="2060575"/>
          <p14:tracePt t="40210" x="1157288" y="2152650"/>
          <p14:tracePt t="40219" x="1047750" y="2262188"/>
          <p14:tracePt t="40228" x="984250" y="2362200"/>
          <p14:tracePt t="40236" x="911225" y="2489200"/>
          <p14:tracePt t="40246" x="838200" y="2690813"/>
          <p14:tracePt t="40254" x="784225" y="2917825"/>
          <p14:tracePt t="131997" x="8605838" y="3200400"/>
          <p14:tracePt t="132004" x="8140700" y="2946400"/>
          <p14:tracePt t="132011" x="7667625" y="2698750"/>
          <p14:tracePt t="132018" x="7239000" y="2489200"/>
          <p14:tracePt t="132026" x="6800850" y="2243138"/>
          <p14:tracePt t="132032" x="6435725" y="2016125"/>
          <p14:tracePt t="132042" x="6162675" y="1804988"/>
          <p14:tracePt t="132046" x="5962650" y="1624013"/>
          <p14:tracePt t="132054" x="5761038" y="1458913"/>
          <p14:tracePt t="132061" x="5643563" y="1339850"/>
          <p14:tracePt t="132068" x="5534025" y="1222375"/>
          <p14:tracePt t="132076" x="5451475" y="1130300"/>
          <p14:tracePt t="132082" x="5397500" y="1049338"/>
          <p14:tracePt t="132089" x="5360988" y="984250"/>
          <p14:tracePt t="132096" x="5351463" y="966788"/>
          <p14:tracePt t="132103" x="5341938" y="947738"/>
          <p14:tracePt t="132110" x="5334000" y="939800"/>
          <p14:tracePt t="132126" x="5334000" y="930275"/>
          <p14:tracePt t="132153" x="5334000" y="920750"/>
          <p14:tracePt t="132160" x="5334000" y="911225"/>
          <p14:tracePt t="132166" x="5334000" y="903288"/>
          <p14:tracePt t="132181" x="5334000" y="893763"/>
          <p14:tracePt t="132498" x="4941888" y="757238"/>
          <p14:tracePt t="132506" x="4230688" y="482600"/>
          <p14:tracePt t="132512" x="3409950" y="173038"/>
        </p14:tracePtLst>
      </p14:laserTraceLst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58738"/>
            <a:ext cx="8229600" cy="438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sz="3200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Course Schedule</a:t>
            </a:r>
            <a:endParaRPr lang="zh-TW" altLang="en-US" sz="36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8325" y="960438"/>
            <a:ext cx="8153400" cy="510857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TW" altLang="en-US" dirty="0">
                <a:ea typeface="新細明體" panose="02020500000000000000" pitchFamily="18" charset="-120"/>
              </a:rPr>
              <a:t> </a:t>
            </a:r>
            <a:endParaRPr lang="en-US" altLang="zh-TW" sz="2400" dirty="0">
              <a:ea typeface="新細明體" panose="02020500000000000000" pitchFamily="18" charset="-12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411711-A520-4285-9506-50AA5B42D52F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26</a:t>
            </a:fld>
            <a:endParaRPr lang="en-US" altLang="zh-TW" sz="1800">
              <a:solidFill>
                <a:srgbClr val="FFFF00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0526852-3023-4E87-BD8F-E3202DA76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150035"/>
              </p:ext>
            </p:extLst>
          </p:nvPr>
        </p:nvGraphicFramePr>
        <p:xfrm>
          <a:off x="477838" y="496888"/>
          <a:ext cx="8402638" cy="5886303"/>
        </p:xfrm>
        <a:graphic>
          <a:graphicData uri="http://schemas.openxmlformats.org/drawingml/2006/table">
            <a:tbl>
              <a:tblPr/>
              <a:tblGrid>
                <a:gridCol w="630087">
                  <a:extLst>
                    <a:ext uri="{9D8B030D-6E8A-4147-A177-3AD203B41FA5}">
                      <a16:colId xmlns:a16="http://schemas.microsoft.com/office/drawing/2014/main" val="3132224986"/>
                    </a:ext>
                  </a:extLst>
                </a:gridCol>
                <a:gridCol w="1077542">
                  <a:extLst>
                    <a:ext uri="{9D8B030D-6E8A-4147-A177-3AD203B41FA5}">
                      <a16:colId xmlns:a16="http://schemas.microsoft.com/office/drawing/2014/main" val="3268473520"/>
                    </a:ext>
                  </a:extLst>
                </a:gridCol>
                <a:gridCol w="6695009">
                  <a:extLst>
                    <a:ext uri="{9D8B030D-6E8A-4147-A177-3AD203B41FA5}">
                      <a16:colId xmlns:a16="http://schemas.microsoft.com/office/drawing/2014/main" val="91565200"/>
                    </a:ext>
                  </a:extLst>
                </a:gridCol>
              </a:tblGrid>
              <a:tr h="98895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9.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11/1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a) Chapter 12: Runtime Support; </a:t>
                      </a:r>
                      <a:endParaRPr lang="en-US" sz="2000" dirty="0">
                        <a:effectLst/>
                      </a:endParaRPr>
                    </a:p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b)</a:t>
                      </a: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hlinkClick r:id="rId5" action="ppaction://hlinkfile"/>
                        </a:rPr>
                        <a:t>p</a:t>
                      </a: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  <a:hlinkClick r:id="rId5" action="ppaction://hlinkfile"/>
                        </a:rPr>
                        <a:t>roject 2 deadline; </a:t>
                      </a:r>
                      <a:endParaRPr lang="en-US" sz="2000" dirty="0">
                        <a:effectLst/>
                      </a:endParaRPr>
                    </a:p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c) </a:t>
                      </a: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  <a:hlinkClick r:id="rId6" action="ppaction://hlinkfile"/>
                        </a:rPr>
                        <a:t>project 3 announcement: A Type Checker.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969026"/>
                  </a:ext>
                </a:extLst>
              </a:tr>
              <a:tr h="24228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10.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11/8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a) Chapter 8: Declaration Processing and Symbol Table, </a:t>
                      </a:r>
                      <a:endParaRPr lang="en-US" sz="2000" dirty="0">
                        <a:effectLst/>
                      </a:endParaRPr>
                    </a:p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b) </a:t>
                      </a: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Chapter 9: Semantic Analysis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0562667"/>
                  </a:ext>
                </a:extLst>
              </a:tr>
              <a:tr h="242289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11.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11/15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hsb-DE" sz="2000">
                          <a:effectLst/>
                        </a:rPr>
                        <a:t>School celebration</a:t>
                      </a:r>
                      <a:endParaRPr lang="hsb-DE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717714"/>
                  </a:ext>
                </a:extLst>
              </a:tr>
              <a:tr h="27110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12.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11/22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a) Code Generation for ARMv8; 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b) Midterm presentation 2. </a:t>
                      </a: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882291"/>
                  </a:ext>
                </a:extLst>
              </a:tr>
              <a:tr h="12398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13.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11/29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a) Code Generation for Data Accesses and Simple Register Allocation;</a:t>
                      </a:r>
                    </a:p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b) project 3 deadline; </a:t>
                      </a:r>
                    </a:p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c) project 4 announcement: Code Generation and optimization</a:t>
                      </a: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330939"/>
                  </a:ext>
                </a:extLst>
              </a:tr>
              <a:tr h="84094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14.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12/6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sb-DE" altLang="zh-TW" sz="2000" i="0" dirty="0">
                          <a:effectLst/>
                          <a:latin typeface="Calibri" panose="020F0502020204030204" pitchFamily="34" charset="0"/>
                        </a:rPr>
                        <a:t>a) Code Generation for Control Structures</a:t>
                      </a:r>
                      <a:endParaRPr lang="hsb-DE" altLang="zh-TW" sz="2000" dirty="0">
                        <a:effectLst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b) Code Generation for Arrays, Procedure Calls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2205229"/>
                  </a:ext>
                </a:extLst>
              </a:tr>
              <a:tr h="47889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15.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12/13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a) Optimization: Parallelization, CSE, Register Allocation, Code Scheduling, </a:t>
                      </a:r>
                      <a:endParaRPr lang="en-US" sz="2000" dirty="0">
                        <a:effectLst/>
                      </a:endParaRPr>
                    </a:p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b) Vectorization, Memory Hierarchy related optimization, …; </a:t>
                      </a:r>
                      <a:endParaRPr lang="en-US" sz="2000" dirty="0">
                        <a:effectLst/>
                      </a:endParaRPr>
                    </a:p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c) </a:t>
                      </a: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  <a:hlinkClick r:id="rId7" action="ppaction://hlinkfile"/>
                        </a:rPr>
                        <a:t>Project 4 submission deadline!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382736"/>
                  </a:ext>
                </a:extLst>
              </a:tr>
              <a:tr h="12398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16.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12/20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hlinkClick r:id="rId8" action="ppaction://hlinkfile"/>
                        </a:rPr>
                        <a:t>Final exam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015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55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664">
        <p:cut/>
      </p:transition>
    </mc:Choice>
    <mc:Fallback xmlns="">
      <p:transition spd="slow" advTm="133664">
        <p:cut/>
      </p:transition>
    </mc:Fallback>
  </mc:AlternateContent>
  <p:extLst mod="1">
    <p:ext uri="{3A86A75C-4F4B-4683-9AE1-C65F6400EC91}">
      <p14:laserTraceLst xmlns:p14="http://schemas.microsoft.com/office/powerpoint/2010/main">
        <p14:tracePtLst>
          <p14:tracePt t="19203" x="647700" y="1276350"/>
          <p14:tracePt t="19210" x="793750" y="1349375"/>
          <p14:tracePt t="19218" x="874713" y="1376363"/>
          <p14:tracePt t="19228" x="920750" y="1385888"/>
          <p14:tracePt t="19236" x="974725" y="1395413"/>
          <p14:tracePt t="19246" x="1030288" y="1404938"/>
          <p14:tracePt t="19254" x="1084263" y="1412875"/>
          <p14:tracePt t="19262" x="1149350" y="1422400"/>
          <p14:tracePt t="19272" x="1203325" y="1422400"/>
          <p14:tracePt t="19280" x="1258888" y="1431925"/>
          <p14:tracePt t="19288" x="1312863" y="1441450"/>
          <p14:tracePt t="19298" x="1366838" y="1441450"/>
          <p14:tracePt t="19306" x="1422400" y="1449388"/>
          <p14:tracePt t="19316" x="1476375" y="1458913"/>
          <p14:tracePt t="19327" x="1531938" y="1458913"/>
          <p14:tracePt t="19332" x="1585913" y="1468438"/>
          <p14:tracePt t="19344" x="1649413" y="1477963"/>
          <p14:tracePt t="19350" x="1714500" y="1477963"/>
          <p14:tracePt t="19361" x="1778000" y="1485900"/>
          <p14:tracePt t="19368" x="1841500" y="1504950"/>
          <p14:tracePt t="19377" x="1905000" y="1514475"/>
          <p14:tracePt t="19386" x="1978025" y="1514475"/>
          <p14:tracePt t="19394" x="2041525" y="1522413"/>
          <p14:tracePt t="19402" x="2106613" y="1531938"/>
          <p14:tracePt t="19412" x="2179638" y="1531938"/>
          <p14:tracePt t="19420" x="2251075" y="1541463"/>
          <p14:tracePt t="19428" x="2324100" y="1541463"/>
          <p14:tracePt t="19438" x="2406650" y="1541463"/>
          <p14:tracePt t="19446" x="2489200" y="1541463"/>
          <p14:tracePt t="19456" x="2562225" y="1541463"/>
          <p14:tracePt t="19464" x="2643188" y="1541463"/>
          <p14:tracePt t="19472" x="2735263" y="1541463"/>
          <p14:tracePt t="19482" x="2808288" y="1541463"/>
          <p14:tracePt t="19490" x="2889250" y="1550988"/>
          <p14:tracePt t="19498" x="2971800" y="1550988"/>
          <p14:tracePt t="19510" x="3044825" y="1550988"/>
          <p14:tracePt t="19516" x="3136900" y="1550988"/>
          <p14:tracePt t="19527" x="3227388" y="1550988"/>
          <p14:tracePt t="19534" x="3309938" y="1550988"/>
          <p14:tracePt t="19544" x="3409950" y="1550988"/>
          <p14:tracePt t="19552" x="3509963" y="1558925"/>
          <p14:tracePt t="19561" x="3609975" y="1568450"/>
          <p14:tracePt t="19568" x="3729038" y="1577975"/>
          <p14:tracePt t="19578" x="3829050" y="1587500"/>
          <p14:tracePt t="19586" x="3938588" y="1604963"/>
          <p14:tracePt t="19596" x="4038600" y="1624013"/>
          <p14:tracePt t="19604" x="4148138" y="1631950"/>
          <p14:tracePt t="19612" x="4257675" y="1651000"/>
          <p14:tracePt t="19622" x="4367213" y="1668463"/>
          <p14:tracePt t="19630" x="4476750" y="1677988"/>
          <p14:tracePt t="19638" x="4576763" y="1697038"/>
          <p14:tracePt t="19648" x="4676775" y="1704975"/>
          <p14:tracePt t="19656" x="4776788" y="1724025"/>
          <p14:tracePt t="19666" x="4868863" y="1731963"/>
          <p14:tracePt t="19676" x="4959350" y="1751013"/>
          <p14:tracePt t="19682" x="5049838" y="1768475"/>
          <p14:tracePt t="19694" x="5141913" y="1787525"/>
          <p14:tracePt t="19700" x="5251450" y="1804988"/>
          <p14:tracePt t="19710" x="5351463" y="1833563"/>
          <p14:tracePt t="19718" x="5451475" y="1860550"/>
          <p14:tracePt t="19728" x="5551488" y="1878013"/>
          <p14:tracePt t="19734" x="5653088" y="1906588"/>
          <p14:tracePt t="19744" x="5753100" y="1924050"/>
          <p14:tracePt t="19752" x="5853113" y="1943100"/>
          <p14:tracePt t="19762" x="5943600" y="1951038"/>
          <p14:tracePt t="19770" x="6035675" y="1951038"/>
          <p14:tracePt t="19778" x="6126163" y="1960563"/>
          <p14:tracePt t="19788" x="6208713" y="1960563"/>
          <p14:tracePt t="19796" x="6291263" y="1970088"/>
          <p14:tracePt t="19806" x="6362700" y="1970088"/>
          <p14:tracePt t="19814" x="6445250" y="1979613"/>
          <p14:tracePt t="19822" x="6527800" y="1979613"/>
          <p14:tracePt t="19832" x="6610350" y="1987550"/>
          <p14:tracePt t="19843" x="6700838" y="1997075"/>
          <p14:tracePt t="19848" x="6783388" y="1997075"/>
          <p14:tracePt t="19860" x="6864350" y="1997075"/>
          <p14:tracePt t="19866" x="6964363" y="1997075"/>
          <p14:tracePt t="19877" x="7065963" y="1987550"/>
          <p14:tracePt t="19884" x="7165975" y="1987550"/>
          <p14:tracePt t="19893" x="7265988" y="1970088"/>
          <p14:tracePt t="19902" x="7356475" y="1951038"/>
          <p14:tracePt t="19911" x="7439025" y="1943100"/>
          <p14:tracePt t="19918" x="7521575" y="1924050"/>
          <p14:tracePt t="19928" x="7594600" y="1914525"/>
          <p14:tracePt t="19936" x="7667625" y="1906588"/>
          <p14:tracePt t="19944" x="7748588" y="1897063"/>
          <p14:tracePt t="19954" x="7831138" y="1887538"/>
          <p14:tracePt t="19962" x="7931150" y="1878013"/>
          <p14:tracePt t="19972" x="8031163" y="1870075"/>
          <p14:tracePt t="19980" x="8132763" y="1851025"/>
          <p14:tracePt t="19988" x="8232775" y="1841500"/>
          <p14:tracePt t="19998" x="8323263" y="1824038"/>
          <p14:tracePt t="20007" x="8415338" y="1804988"/>
          <p14:tracePt t="20014" x="8505825" y="1787525"/>
          <p14:tracePt t="20026" x="8578850" y="1768475"/>
          <p14:tracePt t="20032" x="8661400" y="1751013"/>
          <p14:tracePt t="20044" x="8734425" y="1731963"/>
          <p14:tracePt t="20050" x="8788400" y="1724025"/>
          <p14:tracePt t="20060" x="8842375" y="1714500"/>
          <p14:tracePt t="20068" x="8888413" y="1704975"/>
          <p14:tracePt t="20077" x="8924925" y="1704975"/>
          <p14:tracePt t="20084" x="8961438" y="1704975"/>
          <p14:tracePt t="20094" x="8980488" y="1704975"/>
          <p14:tracePt t="20102" x="8997950" y="1704975"/>
          <p14:tracePt t="20124" x="9034463" y="1704975"/>
          <p14:tracePt t="20129" x="9043988" y="1704975"/>
          <p14:tracePt t="20138" x="9053513" y="1704975"/>
          <p14:tracePt t="20172" x="9061450" y="1704975"/>
          <p14:tracePt t="20253" x="8778875" y="1697038"/>
          <p14:tracePt t="20260" x="8661400" y="1697038"/>
          <p14:tracePt t="20268" x="8578850" y="1697038"/>
          <p14:tracePt t="20278" x="8432800" y="1704975"/>
          <p14:tracePt t="20286" x="8286750" y="1714500"/>
          <p14:tracePt t="20294" x="8104188" y="1741488"/>
          <p14:tracePt t="20304" x="7958138" y="1768475"/>
          <p14:tracePt t="20312" x="7794625" y="1787525"/>
          <p14:tracePt t="20322" x="7612063" y="1824038"/>
          <p14:tracePt t="20330" x="7439025" y="1841500"/>
          <p14:tracePt t="20338" x="7265988" y="1851025"/>
          <p14:tracePt t="20348" x="7110413" y="1870075"/>
          <p14:tracePt t="20356" x="6946900" y="1870075"/>
          <p14:tracePt t="20364" x="6773863" y="1878013"/>
          <p14:tracePt t="20377" x="6618288" y="1887538"/>
          <p14:tracePt t="20383" x="6454775" y="1897063"/>
          <p14:tracePt t="20394" x="6308725" y="1906588"/>
          <p14:tracePt t="20400" x="6153150" y="1914525"/>
          <p14:tracePt t="20410" x="5989638" y="1924050"/>
          <p14:tracePt t="20418" x="5843588" y="1933575"/>
          <p14:tracePt t="20427" x="5680075" y="1951038"/>
          <p14:tracePt t="20434" x="5507038" y="1960563"/>
          <p14:tracePt t="20444" x="5351463" y="1970088"/>
          <p14:tracePt t="20452" x="5195888" y="1979613"/>
          <p14:tracePt t="20462" x="5049838" y="1987550"/>
          <p14:tracePt t="20470" x="4905375" y="1997075"/>
          <p14:tracePt t="20478" x="4759325" y="2006600"/>
          <p14:tracePt t="20488" x="4603750" y="2006600"/>
          <p14:tracePt t="20496" x="4430713" y="2006600"/>
          <p14:tracePt t="20504" x="4257675" y="2016125"/>
          <p14:tracePt t="20514" x="4094163" y="2006600"/>
          <p14:tracePt t="20522" x="3938588" y="2016125"/>
          <p14:tracePt t="20532" x="3765550" y="2016125"/>
          <p14:tracePt t="20543" x="3600450" y="2016125"/>
          <p14:tracePt t="20548" x="3436938" y="2016125"/>
          <p14:tracePt t="20560" x="3263900" y="2024063"/>
          <p14:tracePt t="20566" x="3108325" y="2024063"/>
          <p14:tracePt t="20577" x="2954338" y="2016125"/>
          <p14:tracePt t="20584" x="2781300" y="2006600"/>
          <p14:tracePt t="20594" x="2625725" y="1987550"/>
          <p14:tracePt t="20602" x="2462213" y="1979613"/>
          <p14:tracePt t="20611" x="2316163" y="1970088"/>
          <p14:tracePt t="20618" x="2179638" y="1960563"/>
          <p14:tracePt t="20628" x="2024063" y="1951038"/>
          <p14:tracePt t="20636" x="1878013" y="1943100"/>
          <p14:tracePt t="20644" x="1741488" y="1933575"/>
          <p14:tracePt t="20654" x="1631950" y="1933575"/>
          <p14:tracePt t="20662" x="1512888" y="1924050"/>
          <p14:tracePt t="20672" x="1412875" y="1924050"/>
          <p14:tracePt t="20680" x="1285875" y="1924050"/>
          <p14:tracePt t="20688" x="1149350" y="1914525"/>
          <p14:tracePt t="20698" x="1020763" y="1897063"/>
          <p14:tracePt t="20706" x="911225" y="1887538"/>
          <p14:tracePt t="20714" x="811213" y="1878013"/>
          <p14:tracePt t="20726" x="738188" y="1860550"/>
          <p14:tracePt t="20732" x="665163" y="1851025"/>
          <p14:tracePt t="20740" x="574675" y="1824038"/>
          <p14:tracePt t="20750" x="501650" y="1804988"/>
          <p14:tracePt t="20760" x="438150" y="1797050"/>
          <p14:tracePt t="20768" x="392113" y="1787525"/>
          <p14:tracePt t="20777" x="373063" y="1778000"/>
          <p14:tracePt t="20784" x="346075" y="1778000"/>
          <p14:tracePt t="20795" x="336550" y="1768475"/>
          <p14:tracePt t="20802" x="328613" y="1768475"/>
          <p14:tracePt t="20828" x="319088" y="1768475"/>
          <p14:tracePt t="20864" x="328613" y="1768475"/>
          <p14:tracePt t="20880" x="346075" y="1768475"/>
          <p14:tracePt t="20890" x="492125" y="1778000"/>
          <p14:tracePt t="20898" x="628650" y="1787525"/>
          <p14:tracePt t="20910" x="793750" y="1797050"/>
          <p14:tracePt t="20916" x="930275" y="1804988"/>
          <p14:tracePt t="20927" x="1047750" y="1814513"/>
          <p14:tracePt t="20934" x="1193800" y="1824038"/>
          <p14:tracePt t="20944" x="1330325" y="1833563"/>
          <p14:tracePt t="20952" x="1485900" y="1841500"/>
          <p14:tracePt t="20960" x="1631950" y="1841500"/>
          <p14:tracePt t="20968" x="1787525" y="1841500"/>
          <p14:tracePt t="20978" x="1941513" y="1851025"/>
          <p14:tracePt t="20986" x="2114550" y="1851025"/>
          <p14:tracePt t="20994" x="2316163" y="1860550"/>
          <p14:tracePt t="21004" x="2489200" y="1870075"/>
          <p14:tracePt t="21012" x="2679700" y="1878013"/>
          <p14:tracePt t="21022" x="2862263" y="1887538"/>
          <p14:tracePt t="21030" x="3044825" y="1897063"/>
          <p14:tracePt t="21038" x="3217863" y="1906588"/>
          <p14:tracePt t="21048" x="3409950" y="1914525"/>
          <p14:tracePt t="21056" x="3600450" y="1914525"/>
          <p14:tracePt t="21064" x="3819525" y="1924050"/>
          <p14:tracePt t="21076" x="4029075" y="1924050"/>
          <p14:tracePt t="21082" x="4248150" y="1924050"/>
          <p14:tracePt t="21093" x="4457700" y="1914525"/>
          <p14:tracePt t="21100" x="4659313" y="1914525"/>
          <p14:tracePt t="21110" x="4868863" y="1906588"/>
          <p14:tracePt t="21118" x="5068888" y="1906588"/>
          <p14:tracePt t="21127" x="5278438" y="1897063"/>
          <p14:tracePt t="21134" x="5487988" y="1897063"/>
          <p14:tracePt t="21144" x="5697538" y="1897063"/>
          <p14:tracePt t="21152" x="5916613" y="1897063"/>
          <p14:tracePt t="21160" x="6116638" y="1897063"/>
          <p14:tracePt t="21170" x="6326188" y="1906588"/>
          <p14:tracePt t="21178" x="6537325" y="1914525"/>
          <p14:tracePt t="21188" x="6737350" y="1924050"/>
          <p14:tracePt t="21196" x="6910388" y="1943100"/>
          <p14:tracePt t="21204" x="7102475" y="1960563"/>
          <p14:tracePt t="21214" x="7283450" y="1970088"/>
          <p14:tracePt t="21222" x="7458075" y="1979613"/>
          <p14:tracePt t="21230" x="7621588" y="1979613"/>
          <p14:tracePt t="21242" x="7777163" y="1979613"/>
          <p14:tracePt t="21248" x="7904163" y="1979613"/>
          <p14:tracePt t="21260" x="8031163" y="1979613"/>
          <p14:tracePt t="21266" x="8132763" y="1979613"/>
          <p14:tracePt t="21276" x="8240713" y="1987550"/>
          <p14:tracePt t="21284" x="8342313" y="1997075"/>
          <p14:tracePt t="21293" x="8442325" y="2006600"/>
          <p14:tracePt t="21300" x="8542338" y="2033588"/>
          <p14:tracePt t="21311" x="8642350" y="2060575"/>
          <p14:tracePt t="21318" x="8742363" y="2089150"/>
          <p14:tracePt t="21328" x="8851900" y="2116138"/>
          <p14:tracePt t="21336" x="8961438" y="2143125"/>
          <p14:tracePt t="34621" x="2097088" y="1130300"/>
          <p14:tracePt t="34630" x="2260600" y="1176338"/>
          <p14:tracePt t="34638" x="2370138" y="1203325"/>
          <p14:tracePt t="34648" x="2462213" y="1222375"/>
          <p14:tracePt t="34656" x="2533650" y="1239838"/>
          <p14:tracePt t="34664" x="2606675" y="1249363"/>
          <p14:tracePt t="34674" x="2689225" y="1268413"/>
          <p14:tracePt t="34682" x="2771775" y="1285875"/>
          <p14:tracePt t="34690" x="2844800" y="1295400"/>
          <p14:tracePt t="34703" x="2925763" y="1303338"/>
          <p14:tracePt t="34708" x="3008313" y="1322388"/>
          <p14:tracePt t="34720" x="3100388" y="1339850"/>
          <p14:tracePt t="34726" x="3200400" y="1349375"/>
          <p14:tracePt t="34737" x="3317875" y="1368425"/>
          <p14:tracePt t="34744" x="3455988" y="1376363"/>
          <p14:tracePt t="34754" x="3592513" y="1395413"/>
          <p14:tracePt t="34760" x="3756025" y="1412875"/>
          <p14:tracePt t="34770" x="3911600" y="1422400"/>
          <p14:tracePt t="34778" x="4084638" y="1441450"/>
          <p14:tracePt t="34787" x="4267200" y="1449388"/>
          <p14:tracePt t="34796" x="4440238" y="1468438"/>
          <p14:tracePt t="34804" x="4603750" y="1477963"/>
          <p14:tracePt t="34814" x="4786313" y="1504950"/>
          <p14:tracePt t="34822" x="4932363" y="1514475"/>
          <p14:tracePt t="34830" x="5068888" y="1522413"/>
          <p14:tracePt t="34840" x="5205413" y="1522413"/>
          <p14:tracePt t="34848" x="5324475" y="1531938"/>
          <p14:tracePt t="34856" x="5434013" y="1531938"/>
          <p14:tracePt t="34866" x="5543550" y="1541463"/>
          <p14:tracePt t="34874" x="5634038" y="1541463"/>
          <p14:tracePt t="34888" x="5743575" y="1541463"/>
          <p14:tracePt t="34892" x="5834063" y="1531938"/>
          <p14:tracePt t="34900" x="5953125" y="1522413"/>
          <p14:tracePt t="34910" x="6062663" y="1504950"/>
          <p14:tracePt t="34920" x="6162675" y="1477963"/>
          <p14:tracePt t="34926" x="6272213" y="1449388"/>
          <p14:tracePt t="34937" x="6362700" y="1422400"/>
          <p14:tracePt t="34944" x="6454775" y="1385888"/>
          <p14:tracePt t="34955" x="6527800" y="1331913"/>
          <p14:tracePt t="34964" x="6581775" y="1285875"/>
          <p14:tracePt t="34975" x="6637338" y="1231900"/>
          <p14:tracePt t="34981" x="6681788" y="1185863"/>
          <p14:tracePt t="34988" x="6710363" y="1130300"/>
          <p14:tracePt t="34996" x="6737350" y="1085850"/>
          <p14:tracePt t="35006" x="6754813" y="1039813"/>
          <p14:tracePt t="35014" x="6764338" y="993775"/>
          <p14:tracePt t="35024" x="6764338" y="947738"/>
          <p14:tracePt t="35032" x="6754813" y="911225"/>
          <p14:tracePt t="35040" x="6746875" y="857250"/>
          <p14:tracePt t="35053" x="6718300" y="793750"/>
          <p14:tracePt t="35058" x="6681788" y="730250"/>
          <p14:tracePt t="35066" x="6618288" y="665163"/>
          <p14:tracePt t="35076" x="6545263" y="611188"/>
          <p14:tracePt t="35086" x="6464300" y="547688"/>
          <p14:tracePt t="35094" x="6354763" y="492125"/>
          <p14:tracePt t="35103" x="6208713" y="428625"/>
          <p14:tracePt t="35110" x="6016625" y="382588"/>
          <p14:tracePt t="35120" x="5826125" y="355600"/>
          <p14:tracePt t="35128" x="5616575" y="355600"/>
          <p14:tracePt t="35138" x="5378450" y="355600"/>
          <p14:tracePt t="35146" x="5159375" y="382588"/>
          <p14:tracePt t="35154" x="4922838" y="419100"/>
          <p14:tracePt t="35162" x="4703763" y="465138"/>
          <p14:tracePt t="35172" x="4467225" y="565150"/>
          <p14:tracePt t="35180" x="4184650" y="693738"/>
          <p14:tracePt t="35188" x="3865563" y="820738"/>
          <p14:tracePt t="39669" x="2114550" y="2471738"/>
          <p14:tracePt t="39676" x="2316163" y="2471738"/>
          <p14:tracePt t="39686" x="2416175" y="2462213"/>
          <p14:tracePt t="39694" x="2489200" y="2452688"/>
          <p14:tracePt t="39702" x="2570163" y="2444750"/>
          <p14:tracePt t="39712" x="2652713" y="2425700"/>
          <p14:tracePt t="39720" x="2744788" y="2425700"/>
          <p14:tracePt t="39730" x="2835275" y="2416175"/>
          <p14:tracePt t="39738" x="2935288" y="2408238"/>
          <p14:tracePt t="39746" x="3044825" y="2398713"/>
          <p14:tracePt t="39756" x="3154363" y="2389188"/>
          <p14:tracePt t="39764" x="3263900" y="2379663"/>
          <p14:tracePt t="39772" x="3363913" y="2371725"/>
          <p14:tracePt t="39784" x="3455988" y="2371725"/>
          <p14:tracePt t="39790" x="3546475" y="2371725"/>
          <p14:tracePt t="39801" x="3656013" y="2379663"/>
          <p14:tracePt t="39808" x="3756025" y="2389188"/>
          <p14:tracePt t="39818" x="3865563" y="2398713"/>
          <p14:tracePt t="39826" x="3975100" y="2416175"/>
          <p14:tracePt t="39835" x="4084638" y="2425700"/>
          <p14:tracePt t="39842" x="4202113" y="2444750"/>
          <p14:tracePt t="39852" x="4321175" y="2444750"/>
          <p14:tracePt t="39860" x="4430713" y="2435225"/>
          <p14:tracePt t="39870" x="4549775" y="2425700"/>
          <p14:tracePt t="39878" x="4649788" y="2408238"/>
          <p14:tracePt t="39899" x="4822825" y="2352675"/>
          <p14:tracePt t="39904" x="4895850" y="2316163"/>
          <p14:tracePt t="39912" x="4959350" y="2279650"/>
          <p14:tracePt t="39922" x="5005388" y="2252663"/>
          <p14:tracePt t="39930" x="5049838" y="2225675"/>
          <p14:tracePt t="39940" x="5086350" y="2206625"/>
          <p14:tracePt t="39951" x="5122863" y="2170113"/>
          <p14:tracePt t="39956" x="5159375" y="2125663"/>
          <p14:tracePt t="39968" x="5187950" y="2070100"/>
          <p14:tracePt t="39974" x="5214938" y="2006600"/>
          <p14:tracePt t="39984" x="5241925" y="1943100"/>
          <p14:tracePt t="39992" x="5251450" y="1870075"/>
          <p14:tracePt t="40002" x="5241925" y="1804988"/>
          <p14:tracePt t="40010" x="5224463" y="1751013"/>
          <p14:tracePt t="40018" x="5195888" y="1687513"/>
          <p14:tracePt t="40026" x="5122863" y="1631950"/>
          <p14:tracePt t="40036" x="5022850" y="1577975"/>
          <p14:tracePt t="40044" x="4932363" y="1522413"/>
          <p14:tracePt t="40052" x="4840288" y="1477963"/>
          <p14:tracePt t="40062" x="4713288" y="1441450"/>
          <p14:tracePt t="40070" x="4586288" y="1422400"/>
          <p14:tracePt t="40080" x="4394200" y="1395413"/>
          <p14:tracePt t="40088" x="4194175" y="1358900"/>
          <p14:tracePt t="40096" x="3883025" y="1331913"/>
          <p14:tracePt t="40106" x="3600450" y="1295400"/>
          <p14:tracePt t="40114" x="3317875" y="1276350"/>
          <p14:tracePt t="40122" x="3035300" y="1312863"/>
          <p14:tracePt t="40134" x="2781300" y="1385888"/>
          <p14:tracePt t="40140" x="2516188" y="1441450"/>
          <p14:tracePt t="40150" x="2287588" y="1522413"/>
          <p14:tracePt t="40158" x="2070100" y="1604963"/>
          <p14:tracePt t="40168" x="1878013" y="1704975"/>
          <p14:tracePt t="40176" x="1714500" y="1787525"/>
          <p14:tracePt t="40185" x="1549400" y="1878013"/>
          <p14:tracePt t="40192" x="1412875" y="1960563"/>
          <p14:tracePt t="40202" x="1266825" y="2060575"/>
          <p14:tracePt t="40210" x="1157288" y="2152650"/>
          <p14:tracePt t="40219" x="1047750" y="2262188"/>
          <p14:tracePt t="40228" x="984250" y="2362200"/>
          <p14:tracePt t="40236" x="911225" y="2489200"/>
          <p14:tracePt t="40246" x="838200" y="2690813"/>
          <p14:tracePt t="40254" x="784225" y="2917825"/>
          <p14:tracePt t="131997" x="8605838" y="3200400"/>
          <p14:tracePt t="132004" x="8140700" y="2946400"/>
          <p14:tracePt t="132011" x="7667625" y="2698750"/>
          <p14:tracePt t="132018" x="7239000" y="2489200"/>
          <p14:tracePt t="132026" x="6800850" y="2243138"/>
          <p14:tracePt t="132032" x="6435725" y="2016125"/>
          <p14:tracePt t="132042" x="6162675" y="1804988"/>
          <p14:tracePt t="132046" x="5962650" y="1624013"/>
          <p14:tracePt t="132054" x="5761038" y="1458913"/>
          <p14:tracePt t="132061" x="5643563" y="1339850"/>
          <p14:tracePt t="132068" x="5534025" y="1222375"/>
          <p14:tracePt t="132076" x="5451475" y="1130300"/>
          <p14:tracePt t="132082" x="5397500" y="1049338"/>
          <p14:tracePt t="132089" x="5360988" y="984250"/>
          <p14:tracePt t="132096" x="5351463" y="966788"/>
          <p14:tracePt t="132103" x="5341938" y="947738"/>
          <p14:tracePt t="132110" x="5334000" y="939800"/>
          <p14:tracePt t="132126" x="5334000" y="930275"/>
          <p14:tracePt t="132153" x="5334000" y="920750"/>
          <p14:tracePt t="132160" x="5334000" y="911225"/>
          <p14:tracePt t="132166" x="5334000" y="903288"/>
          <p14:tracePt t="132181" x="5334000" y="893763"/>
          <p14:tracePt t="132498" x="4941888" y="757238"/>
          <p14:tracePt t="132506" x="4230688" y="482600"/>
          <p14:tracePt t="132512" x="3409950" y="173038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DD14D6-8E57-4C84-9C81-34F3CA5E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sb-DE" altLang="zh-TW" dirty="0"/>
              <a:t>Adding in the course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213060-1F46-4D5C-8AA9-88944D70F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(2022/09/06)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Open to all students in the school course add/delete system. 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Students do not need the signature or any procedure from the teacher to add in this course.  </a:t>
            </a:r>
            <a:endParaRPr lang="zh-TW" altLang="en-US" i="1" dirty="0">
              <a:solidFill>
                <a:srgbClr val="FFFF00"/>
              </a:solidFill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8F14786-8795-4CD8-8B74-BD382E8CA6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303340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105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b="1" dirty="0">
                <a:solidFill>
                  <a:srgbClr val="FFFB3B"/>
                </a:solidFill>
                <a:ea typeface="新細明體" panose="02020500000000000000" pitchFamily="18" charset="-120"/>
              </a:rPr>
              <a:t>C.N. Fischer, R.K. </a:t>
            </a:r>
            <a:r>
              <a:rPr lang="en-US" altLang="zh-TW" sz="2000" b="1" dirty="0" err="1">
                <a:solidFill>
                  <a:srgbClr val="FFFB3B"/>
                </a:solidFill>
                <a:ea typeface="新細明體" panose="02020500000000000000" pitchFamily="18" charset="-120"/>
              </a:rPr>
              <a:t>Cytron</a:t>
            </a:r>
            <a:r>
              <a:rPr lang="en-US" altLang="zh-TW" sz="2000" b="1" dirty="0">
                <a:solidFill>
                  <a:srgbClr val="FFFB3B"/>
                </a:solidFill>
                <a:ea typeface="新細明體" panose="02020500000000000000" pitchFamily="18" charset="-120"/>
              </a:rPr>
              <a:t>, 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b="1" dirty="0">
                <a:solidFill>
                  <a:srgbClr val="FFFB3B"/>
                </a:solidFill>
                <a:ea typeface="新細明體" panose="02020500000000000000" pitchFamily="18" charset="-120"/>
              </a:rPr>
              <a:t>and R.J. LeBlanc, Jr.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800" b="1" i="1" dirty="0">
                <a:solidFill>
                  <a:srgbClr val="FF9999"/>
                </a:solidFill>
                <a:ea typeface="新細明體" panose="02020500000000000000" pitchFamily="18" charset="-120"/>
              </a:rPr>
              <a:t>Crafting a Compiler with C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b="1" dirty="0">
                <a:solidFill>
                  <a:srgbClr val="FFFB3B"/>
                </a:solidFill>
                <a:ea typeface="新細明體" panose="02020500000000000000" pitchFamily="18" charset="-120"/>
              </a:rPr>
              <a:t>Pearson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2000" b="1" dirty="0">
                <a:solidFill>
                  <a:srgbClr val="FFFB3B"/>
                </a:solidFill>
                <a:ea typeface="新細明體" panose="02020500000000000000" pitchFamily="18" charset="-120"/>
              </a:rPr>
              <a:t>開發圖書公司</a:t>
            </a:r>
            <a:endParaRPr lang="en-US" altLang="zh-TW" sz="2000" b="1" dirty="0">
              <a:solidFill>
                <a:srgbClr val="FFFB3B"/>
              </a:solidFill>
              <a:ea typeface="新細明體" panose="02020500000000000000" pitchFamily="18" charset="-12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b="1" dirty="0">
                <a:solidFill>
                  <a:srgbClr val="FFFB3B"/>
                </a:solidFill>
                <a:ea typeface="新細明體" panose="02020500000000000000" pitchFamily="18" charset="-120"/>
              </a:rPr>
              <a:t>23585 </a:t>
            </a:r>
            <a:r>
              <a:rPr lang="zh-TW" altLang="en-US" sz="2000" b="1" dirty="0">
                <a:solidFill>
                  <a:srgbClr val="FFFB3B"/>
                </a:solidFill>
                <a:ea typeface="新細明體" panose="02020500000000000000" pitchFamily="18" charset="-120"/>
              </a:rPr>
              <a:t>新北市中和區中山路二段</a:t>
            </a:r>
            <a:r>
              <a:rPr lang="en-US" altLang="zh-TW" sz="2000" b="1" dirty="0">
                <a:solidFill>
                  <a:srgbClr val="FFFB3B"/>
                </a:solidFill>
                <a:ea typeface="新細明體" panose="02020500000000000000" pitchFamily="18" charset="-120"/>
              </a:rPr>
              <a:t>327</a:t>
            </a:r>
            <a:r>
              <a:rPr lang="zh-TW" altLang="en-US" sz="2000" b="1" dirty="0">
                <a:solidFill>
                  <a:srgbClr val="FFFB3B"/>
                </a:solidFill>
                <a:ea typeface="新細明體" panose="02020500000000000000" pitchFamily="18" charset="-120"/>
              </a:rPr>
              <a:t>巷</a:t>
            </a:r>
            <a:r>
              <a:rPr lang="en-US" altLang="zh-TW" sz="2000" b="1" dirty="0">
                <a:solidFill>
                  <a:srgbClr val="FFFB3B"/>
                </a:solidFill>
                <a:ea typeface="新細明體" panose="02020500000000000000" pitchFamily="18" charset="-120"/>
              </a:rPr>
              <a:t>1</a:t>
            </a:r>
            <a:r>
              <a:rPr lang="zh-TW" altLang="en-US" sz="2000" b="1" dirty="0">
                <a:solidFill>
                  <a:srgbClr val="FFFB3B"/>
                </a:solidFill>
                <a:ea typeface="新細明體" panose="02020500000000000000" pitchFamily="18" charset="-120"/>
              </a:rPr>
              <a:t>號</a:t>
            </a:r>
            <a:r>
              <a:rPr lang="en-US" altLang="zh-TW" sz="2000" b="1" dirty="0">
                <a:solidFill>
                  <a:srgbClr val="FFFB3B"/>
                </a:solidFill>
                <a:ea typeface="新細明體" panose="02020500000000000000" pitchFamily="18" charset="-120"/>
              </a:rPr>
              <a:t>6</a:t>
            </a:r>
            <a:r>
              <a:rPr lang="zh-TW" altLang="en-US" sz="2000" b="1" dirty="0">
                <a:solidFill>
                  <a:srgbClr val="FFFB3B"/>
                </a:solidFill>
                <a:ea typeface="新細明體" panose="02020500000000000000" pitchFamily="18" charset="-120"/>
              </a:rPr>
              <a:t>樓</a:t>
            </a:r>
            <a:r>
              <a:rPr lang="en-US" altLang="zh-TW" sz="2000" b="1" dirty="0">
                <a:solidFill>
                  <a:srgbClr val="FFFB3B"/>
                </a:solidFill>
                <a:ea typeface="新細明體" panose="02020500000000000000" pitchFamily="18" charset="-120"/>
              </a:rPr>
              <a:t>,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b="1" dirty="0">
                <a:solidFill>
                  <a:srgbClr val="FFFB3B"/>
                </a:solidFill>
                <a:ea typeface="新細明體" panose="02020500000000000000" pitchFamily="18" charset="-120"/>
              </a:rPr>
              <a:t>(02) 8242-3988 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 Reference book:</a:t>
            </a:r>
          </a:p>
          <a:p>
            <a:pPr eaLnBrk="1" hangingPunct="1">
              <a:buFontTx/>
              <a:buNone/>
              <a:defRPr/>
            </a:pPr>
            <a:r>
              <a:rPr lang="en-US" altLang="zh-TW" sz="2000" dirty="0">
                <a:solidFill>
                  <a:srgbClr val="66FF33"/>
                </a:solidFill>
                <a:ea typeface="新細明體" panose="02020500000000000000" pitchFamily="18" charset="-120"/>
              </a:rPr>
              <a:t>A.V. </a:t>
            </a:r>
            <a:r>
              <a:rPr lang="en-US" altLang="zh-TW" sz="2000" dirty="0" err="1">
                <a:solidFill>
                  <a:srgbClr val="66FF33"/>
                </a:solidFill>
                <a:ea typeface="新細明體" panose="02020500000000000000" pitchFamily="18" charset="-120"/>
              </a:rPr>
              <a:t>Aho</a:t>
            </a:r>
            <a:r>
              <a:rPr lang="en-US" altLang="zh-TW" sz="2000" dirty="0">
                <a:solidFill>
                  <a:srgbClr val="66FF33"/>
                </a:solidFill>
                <a:ea typeface="新細明體" panose="02020500000000000000" pitchFamily="18" charset="-120"/>
              </a:rPr>
              <a:t>, M. Lam, R. </a:t>
            </a:r>
            <a:r>
              <a:rPr lang="en-US" altLang="zh-TW" sz="2000" dirty="0" err="1">
                <a:solidFill>
                  <a:srgbClr val="66FF33"/>
                </a:solidFill>
                <a:ea typeface="新細明體" panose="02020500000000000000" pitchFamily="18" charset="-120"/>
              </a:rPr>
              <a:t>Sethi</a:t>
            </a:r>
            <a:r>
              <a:rPr lang="en-US" altLang="zh-TW" sz="2000" dirty="0">
                <a:solidFill>
                  <a:srgbClr val="66FF33"/>
                </a:solidFill>
                <a:ea typeface="新細明體" panose="02020500000000000000" pitchFamily="18" charset="-120"/>
              </a:rPr>
              <a:t>, and J.D. Ullman </a:t>
            </a:r>
          </a:p>
          <a:p>
            <a:pPr eaLnBrk="1" hangingPunct="1">
              <a:buFontTx/>
              <a:buNone/>
              <a:defRPr/>
            </a:pPr>
            <a:r>
              <a:rPr lang="en-US" altLang="zh-TW" sz="2800" i="1" dirty="0">
                <a:solidFill>
                  <a:srgbClr val="FF9999"/>
                </a:solidFill>
                <a:ea typeface="新細明體" panose="02020500000000000000" pitchFamily="18" charset="-120"/>
              </a:rPr>
              <a:t>Compilers: Principles, Techniques and Tools</a:t>
            </a:r>
          </a:p>
          <a:p>
            <a:pPr eaLnBrk="1" hangingPunct="1">
              <a:buFontTx/>
              <a:buNone/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	the </a:t>
            </a:r>
            <a:r>
              <a:rPr lang="en-US" altLang="zh-TW" sz="2000" b="1" i="1" dirty="0">
                <a:solidFill>
                  <a:srgbClr val="FF0000"/>
                </a:solidFill>
                <a:ea typeface="新細明體" panose="02020500000000000000" pitchFamily="18" charset="-120"/>
              </a:rPr>
              <a:t>Dragon</a:t>
            </a:r>
            <a:r>
              <a:rPr lang="en-US" altLang="zh-TW" sz="2000" dirty="0">
                <a:ea typeface="新細明體" panose="02020500000000000000" pitchFamily="18" charset="-120"/>
              </a:rPr>
              <a:t> book, 2</a:t>
            </a:r>
            <a:r>
              <a:rPr lang="en-US" altLang="zh-TW" sz="2000" baseline="30000" dirty="0">
                <a:ea typeface="新細明體" panose="02020500000000000000" pitchFamily="18" charset="-120"/>
              </a:rPr>
              <a:t>nd</a:t>
            </a:r>
            <a:r>
              <a:rPr lang="en-US" altLang="zh-TW" sz="2000" dirty="0">
                <a:ea typeface="新細明體" panose="02020500000000000000" pitchFamily="18" charset="-120"/>
              </a:rPr>
              <a:t> edition, 2007 (1</a:t>
            </a:r>
            <a:r>
              <a:rPr lang="en-US" altLang="zh-TW" sz="2000" baseline="30000" dirty="0">
                <a:ea typeface="新細明體" panose="02020500000000000000" pitchFamily="18" charset="-120"/>
              </a:rPr>
              <a:t>st</a:t>
            </a:r>
            <a:r>
              <a:rPr lang="en-US" altLang="zh-TW" sz="2000" dirty="0">
                <a:ea typeface="新細明體" panose="02020500000000000000" pitchFamily="18" charset="-120"/>
              </a:rPr>
              <a:t> edition in 1986)</a:t>
            </a:r>
          </a:p>
        </p:txBody>
      </p:sp>
      <p:pic>
        <p:nvPicPr>
          <p:cNvPr id="20486" name="Picture 7" descr="Purple dragon book 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588" y="2773363"/>
            <a:ext cx="16224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s://cf-assets2.tenlong.com.tw/products/images/000/000/093/original/411SZ8BQC4L.jpg?15256164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241" y="-23056"/>
            <a:ext cx="2158835" cy="279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 altLang="zh-TW" dirty="0"/>
              <a:t>Textbooks</a:t>
            </a:r>
            <a:endParaRPr lang="zh-TW" alt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4802CB-18E7-405B-9BD2-5E5E9378672D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892">
        <p:cut/>
      </p:transition>
    </mc:Choice>
    <mc:Fallback xmlns="">
      <p:transition spd="slow" advTm="52892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16684" x="465138" y="2143125"/>
          <p14:tracePt t="16695" x="647700" y="2106613"/>
          <p14:tracePt t="16702" x="765175" y="2079625"/>
          <p14:tracePt t="16712" x="866775" y="2060575"/>
          <p14:tracePt t="16720" x="984250" y="2043113"/>
          <p14:tracePt t="16729" x="1112838" y="2016125"/>
          <p14:tracePt t="16738" x="1258888" y="1997075"/>
          <p14:tracePt t="16746" x="1412875" y="1970088"/>
          <p14:tracePt t="16754" x="1585913" y="1951038"/>
          <p14:tracePt t="16764" x="1758950" y="1933575"/>
          <p14:tracePt t="16772" x="1951038" y="1914525"/>
          <p14:tracePt t="16782" x="2151063" y="1906588"/>
          <p14:tracePt t="16790" x="2343150" y="1897063"/>
          <p14:tracePt t="16798" x="2533650" y="1897063"/>
          <p14:tracePt t="16808" x="2716213" y="1897063"/>
          <p14:tracePt t="16816" x="2889250" y="1914525"/>
          <p14:tracePt t="16824" x="3063875" y="1924050"/>
          <p14:tracePt t="16834" x="3236913" y="1951038"/>
          <p14:tracePt t="16842" x="3390900" y="1960563"/>
          <p14:tracePt t="16852" x="3556000" y="1970088"/>
          <p14:tracePt t="16861" x="3729038" y="1979613"/>
          <p14:tracePt t="16868" x="3902075" y="1987550"/>
          <p14:tracePt t="16879" x="4084638" y="1997075"/>
          <p14:tracePt t="16886" x="4294188" y="2006600"/>
          <p14:tracePt t="16896" x="4494213" y="2024063"/>
          <p14:tracePt t="16904" x="4686300" y="2052638"/>
          <p14:tracePt t="16912" x="4905375" y="2097088"/>
          <p14:tracePt t="16922" x="5132388" y="2152650"/>
          <p14:tracePt t="16930" x="5351463" y="2216150"/>
          <p14:tracePt t="16938" x="5580063" y="2306638"/>
          <p14:tracePt t="16948" x="5761038" y="2379663"/>
          <p14:tracePt t="16956" x="5926138" y="2444750"/>
          <p14:tracePt t="16964" x="6072188" y="2525713"/>
          <p14:tracePt t="16974" x="6153150" y="2589213"/>
          <p14:tracePt t="16982" x="6226175" y="2644775"/>
          <p14:tracePt t="16992" x="6281738" y="2690813"/>
          <p14:tracePt t="17000" x="6318250" y="2727325"/>
          <p14:tracePt t="17008" x="6354763" y="2771775"/>
          <p14:tracePt t="17018" x="6391275" y="2827338"/>
          <p14:tracePt t="17026" x="6427788" y="2881313"/>
          <p14:tracePt t="17034" x="6454775" y="2954338"/>
          <p14:tracePt t="17045" x="6481763" y="3036888"/>
          <p14:tracePt t="17052" x="6500813" y="3119438"/>
          <p14:tracePt t="17062" x="6508750" y="3200400"/>
          <p14:tracePt t="17070" x="6491288" y="3292475"/>
          <p14:tracePt t="17078" x="6454775" y="3382963"/>
          <p14:tracePt t="17088" x="6381750" y="3502025"/>
          <p14:tracePt t="17096" x="6226175" y="3621088"/>
          <p14:tracePt t="17104" x="6108700" y="3702050"/>
          <p14:tracePt t="17114" x="5989638" y="3784600"/>
          <p14:tracePt t="17122" x="5862638" y="3857625"/>
          <p14:tracePt t="17132" x="5707063" y="3921125"/>
          <p14:tracePt t="17140" x="5570538" y="3976688"/>
          <p14:tracePt t="17148" x="5424488" y="4021138"/>
          <p14:tracePt t="17158" x="5287963" y="4049713"/>
          <p14:tracePt t="17166" x="5151438" y="4067175"/>
          <p14:tracePt t="17174" x="4995863" y="4086225"/>
          <p14:tracePt t="17184" x="4832350" y="4103688"/>
          <p14:tracePt t="17192" x="4659313" y="4113213"/>
          <p14:tracePt t="17202" x="4476750" y="4130675"/>
          <p14:tracePt t="17211" x="4294188" y="4140200"/>
          <p14:tracePt t="17218" x="4121150" y="4149725"/>
          <p14:tracePt t="17229" x="3948113" y="4167188"/>
          <p14:tracePt t="17236" x="3775075" y="4176713"/>
          <p14:tracePt t="17245" x="3546475" y="4186238"/>
          <p14:tracePt t="17254" x="3327400" y="4203700"/>
          <p14:tracePt t="17262" x="3108325" y="4203700"/>
          <p14:tracePt t="17272" x="2898775" y="4213225"/>
          <p14:tracePt t="17280" x="2671763" y="4203700"/>
          <p14:tracePt t="17288" x="2452688" y="4195763"/>
          <p14:tracePt t="17298" x="2233613" y="4176713"/>
          <p14:tracePt t="17306" x="2005013" y="4149725"/>
          <p14:tracePt t="17314" x="1787525" y="4140200"/>
          <p14:tracePt t="17324" x="1576388" y="4130675"/>
          <p14:tracePt t="17332" x="1385888" y="4122738"/>
          <p14:tracePt t="17342" x="1222375" y="4113213"/>
          <p14:tracePt t="17350" x="1047750" y="4103688"/>
          <p14:tracePt t="17358" x="893763" y="4086225"/>
          <p14:tracePt t="17368" x="728663" y="4067175"/>
          <p14:tracePt t="17376" x="565150" y="4040188"/>
          <p14:tracePt t="17384" x="392113" y="3976688"/>
          <p14:tracePt t="17395" x="209550" y="3903663"/>
          <p14:tracePt t="17402" x="46038" y="3830638"/>
          <p14:tracePt t="17508" x="119063" y="2963863"/>
          <p14:tracePt t="17516" x="273050" y="2781300"/>
          <p14:tracePt t="17526" x="428625" y="2644775"/>
          <p14:tracePt t="17534" x="592138" y="2525713"/>
          <p14:tracePt t="17542" x="793750" y="2408238"/>
          <p14:tracePt t="17552" x="974725" y="2306638"/>
          <p14:tracePt t="17561" x="1166813" y="2233613"/>
          <p14:tracePt t="17568" x="1376363" y="2160588"/>
          <p14:tracePt t="17578" x="1558925" y="2116138"/>
          <p14:tracePt t="17586" x="1778000" y="2079625"/>
          <p14:tracePt t="17596" x="2041525" y="2033588"/>
          <p14:tracePt t="17604" x="2324100" y="2006600"/>
          <p14:tracePt t="17612" x="2662238" y="1979613"/>
          <p14:tracePt t="32558" x="1112838" y="4551363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DCBE5C-239A-4785-AF00-72709BAA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Resources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1180DE-12A2-4B76-BBD1-180D2C198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30725"/>
          </a:xfrm>
        </p:spPr>
        <p:txBody>
          <a:bodyPr/>
          <a:lstStyle/>
          <a:p>
            <a:r>
              <a:rPr lang="en-US" altLang="zh-TW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Teacher’s homepage http://cc.ee.</a:t>
            </a:r>
            <a:r>
              <a:rPr lang="en-US" altLang="zh-TW" sz="2400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ntu.edu.tw/~farn</a:t>
            </a:r>
          </a:p>
          <a:p>
            <a:pPr marL="457200" lvl="1" indent="0">
              <a:buNone/>
            </a:pPr>
            <a:r>
              <a:rPr lang="en-US" altLang="zh-TW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http://cc.ee.ntu.edu.tw/~farn/courses/Compiler/index.htm</a:t>
            </a:r>
            <a:endParaRPr lang="en-US" altLang="zh-TW" sz="2400" dirty="0"/>
          </a:p>
          <a:p>
            <a:r>
              <a:rPr lang="en-US" altLang="zh-TW" dirty="0"/>
              <a:t>NTU COOL</a:t>
            </a:r>
          </a:p>
          <a:p>
            <a:r>
              <a:rPr lang="en-US" altLang="zh-TW" dirty="0"/>
              <a:t>CEIBA</a:t>
            </a:r>
          </a:p>
          <a:p>
            <a:r>
              <a:rPr lang="en-US" altLang="zh-TW" dirty="0"/>
              <a:t>Course videos uploaded before the each week’s class. </a:t>
            </a:r>
          </a:p>
          <a:p>
            <a:pPr marL="0" indent="0">
              <a:buNone/>
            </a:pPr>
            <a:r>
              <a:rPr lang="en-US" altLang="zh-TW" sz="2400" dirty="0"/>
              <a:t>Thanks to Prof. Wei Chung Hsu </a:t>
            </a:r>
            <a:r>
              <a:rPr lang="zh-TW" altLang="en-US" sz="2400" dirty="0"/>
              <a:t>（徐慰中） </a:t>
            </a:r>
            <a:r>
              <a:rPr lang="en-US" altLang="zh-TW" sz="2400" dirty="0"/>
              <a:t>for sharing the course </a:t>
            </a:r>
            <a:r>
              <a:rPr lang="en-US" altLang="zh-TW" sz="2400" dirty="0" err="1"/>
              <a:t>matierials</a:t>
            </a:r>
            <a:r>
              <a:rPr lang="en-US" altLang="zh-TW" sz="2400" dirty="0"/>
              <a:t>. 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E4F769B-EF4E-4BE4-84DC-F20EE51100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Department of Electrical Engineering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FF127C8-0FC8-4445-9224-521253587384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5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23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084">
        <p:cut/>
      </p:transition>
    </mc:Choice>
    <mc:Fallback xmlns="">
      <p:transition spd="slow" advTm="133084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16238" x="1576388" y="2608263"/>
          <p14:tracePt t="16501" x="1878013" y="2435225"/>
          <p14:tracePt t="16508" x="2033588" y="2508250"/>
          <p14:tracePt t="16519" x="2051050" y="2535238"/>
          <p14:tracePt t="16529" x="2070100" y="2554288"/>
          <p14:tracePt t="16537" x="2078038" y="2562225"/>
          <p14:tracePt t="16559" x="2097088" y="2589213"/>
          <p14:tracePt t="16562" x="2106613" y="2598738"/>
          <p14:tracePt t="16571" x="2114550" y="2598738"/>
          <p14:tracePt t="16592" x="2133600" y="2617788"/>
          <p14:tracePt t="16597" x="2151063" y="2625725"/>
          <p14:tracePt t="16606" x="2170113" y="2635250"/>
          <p14:tracePt t="16626" x="2206625" y="2654300"/>
          <p14:tracePt t="16633" x="2233613" y="2662238"/>
          <p14:tracePt t="16641" x="2251075" y="2671763"/>
          <p14:tracePt t="16659" x="2306638" y="2681288"/>
          <p14:tracePt t="16667" x="2333625" y="2690813"/>
          <p14:tracePt t="16693" x="2406650" y="2708275"/>
          <p14:tracePt t="16703" x="2433638" y="2708275"/>
          <p14:tracePt t="16726" x="2470150" y="2727325"/>
          <p14:tracePt t="16729" x="2498725" y="2727325"/>
          <p14:tracePt t="16737" x="2516188" y="2735263"/>
          <p14:tracePt t="16759" x="2552700" y="2754313"/>
          <p14:tracePt t="16762" x="2579688" y="2763838"/>
          <p14:tracePt t="16772" x="2598738" y="2781300"/>
          <p14:tracePt t="16792" x="2643188" y="2800350"/>
          <p14:tracePt t="16799" x="2662238" y="2808288"/>
          <p14:tracePt t="16807" x="2679700" y="2808288"/>
          <p14:tracePt t="16826" x="2716213" y="2827338"/>
          <p14:tracePt t="16833" x="2735263" y="2827338"/>
          <p14:tracePt t="16843" x="2744788" y="2836863"/>
          <p14:tracePt t="16859" x="2752725" y="2836863"/>
          <p14:tracePt t="16862" x="2771775" y="2844800"/>
          <p14:tracePt t="16868" x="2781300" y="2844800"/>
          <p14:tracePt t="16892" x="2798763" y="2854325"/>
          <p14:tracePt t="16897" x="2808288" y="2863850"/>
          <p14:tracePt t="16903" x="2817813" y="2863850"/>
          <p14:tracePt t="16925" x="2844800" y="2873375"/>
          <p14:tracePt t="16931" x="2862263" y="2881313"/>
          <p14:tracePt t="16939" x="2871788" y="2881313"/>
          <p14:tracePt t="16959" x="2898775" y="2890838"/>
          <p14:tracePt t="16964" x="2908300" y="2890838"/>
          <p14:tracePt t="16972" x="2925763" y="2890838"/>
          <p14:tracePt t="16983" x="2935288" y="2900363"/>
          <p14:tracePt t="16991" x="2954338" y="2900363"/>
          <p14:tracePt t="17009" x="2981325" y="2909888"/>
          <p14:tracePt t="17017" x="2990850" y="2917825"/>
          <p14:tracePt t="17042" x="3027363" y="2927350"/>
          <p14:tracePt t="17043" x="3035300" y="2927350"/>
          <p14:tracePt t="17053" x="3054350" y="2936875"/>
          <p14:tracePt t="17076" x="3081338" y="2936875"/>
          <p14:tracePt t="17079" x="3100388" y="2946400"/>
          <p14:tracePt t="17087" x="3117850" y="2946400"/>
          <p14:tracePt t="17109" x="3154363" y="2954338"/>
          <p14:tracePt t="17112" x="3171825" y="2963863"/>
          <p14:tracePt t="17123" x="3190875" y="2963863"/>
          <p14:tracePt t="17142" x="3217863" y="2973388"/>
          <p14:tracePt t="17149" x="3236913" y="2973388"/>
          <p14:tracePt t="17157" x="3254375" y="2982913"/>
          <p14:tracePt t="17176" x="3281363" y="2982913"/>
          <p14:tracePt t="17183" x="3300413" y="2982913"/>
          <p14:tracePt t="17193" x="3317875" y="2990850"/>
          <p14:tracePt t="17209" x="3336925" y="2990850"/>
          <p14:tracePt t="17212" x="3363913" y="2990850"/>
          <p14:tracePt t="17218" x="3382963" y="2990850"/>
          <p14:tracePt t="17242" x="3427413" y="3000375"/>
          <p14:tracePt t="17245" x="3446463" y="3000375"/>
          <p14:tracePt t="17253" x="3463925" y="3000375"/>
          <p14:tracePt t="17279" x="3519488" y="2990850"/>
          <p14:tracePt t="17280" x="3536950" y="2990850"/>
          <p14:tracePt t="17289" x="3563938" y="2990850"/>
          <p14:tracePt t="17309" x="3609975" y="2982913"/>
          <p14:tracePt t="17315" x="3629025" y="2982913"/>
          <p14:tracePt t="17325" x="3656013" y="2982913"/>
          <p14:tracePt t="17342" x="3692525" y="2982913"/>
          <p14:tracePt t="17351" x="3709988" y="2973388"/>
          <p14:tracePt t="17359" x="3738563" y="2973388"/>
          <p14:tracePt t="17376" x="3746500" y="2973388"/>
          <p14:tracePt t="17377" x="3765550" y="2973388"/>
          <p14:tracePt t="17385" x="3783013" y="2973388"/>
          <p14:tracePt t="17393" x="3802063" y="2973388"/>
          <p14:tracePt t="17408" x="3819525" y="2973388"/>
          <p14:tracePt t="17411" x="3829050" y="2973388"/>
          <p14:tracePt t="17421" x="3846513" y="2973388"/>
          <p14:tracePt t="17442" x="3875088" y="2973388"/>
          <p14:tracePt t="17447" x="3892550" y="2973388"/>
          <p14:tracePt t="17455" x="3902075" y="2973388"/>
          <p14:tracePt t="17476" x="3929063" y="2982913"/>
          <p14:tracePt t="17480" x="3938588" y="2982913"/>
          <p14:tracePt t="17491" x="3948113" y="2982913"/>
          <p14:tracePt t="17509" x="3975100" y="2982913"/>
          <p14:tracePt t="17516" x="3984625" y="2982913"/>
          <p14:tracePt t="17525" x="3992563" y="2990850"/>
          <p14:tracePt t="17542" x="4002088" y="2990850"/>
          <p14:tracePt t="17543" x="4011613" y="2990850"/>
          <p14:tracePt t="17551" x="4021138" y="2990850"/>
          <p14:tracePt t="17575" x="4029075" y="2990850"/>
          <p14:tracePt t="17578" x="4038600" y="2990850"/>
          <p14:tracePt t="17587" x="4048125" y="2990850"/>
          <p14:tracePt t="17609" x="4057650" y="2990850"/>
          <p14:tracePt t="17621" x="4065588" y="2990850"/>
          <p14:tracePt t="17649" x="4075113" y="2990850"/>
          <p14:tracePt t="17675" x="4084638" y="2990850"/>
          <p14:tracePt t="17691" x="4094163" y="2990850"/>
          <p14:tracePt t="17708" x="4102100" y="2990850"/>
          <p14:tracePt t="17728" x="4111625" y="2990850"/>
          <p14:tracePt t="17735" x="4121150" y="2990850"/>
          <p14:tracePt t="17744" x="4129088" y="2990850"/>
          <p14:tracePt t="17762" x="4138613" y="2990850"/>
          <p14:tracePt t="17770" x="4148138" y="2990850"/>
          <p14:tracePt t="17792" x="4157663" y="2990850"/>
          <p14:tracePt t="17797" x="4165600" y="2990850"/>
          <p14:tracePt t="17805" x="4175125" y="2982913"/>
          <p14:tracePt t="17825" x="4194175" y="2982913"/>
          <p14:tracePt t="17841" x="4202113" y="2982913"/>
          <p14:tracePt t="17858" x="4211638" y="2982913"/>
          <p14:tracePt t="17866" x="4221163" y="2982913"/>
          <p14:tracePt t="17894" x="4230688" y="2982913"/>
          <p14:tracePt t="17911" x="4238625" y="2982913"/>
          <p14:tracePt t="17945" x="4248150" y="2982913"/>
          <p14:tracePt t="17997" x="4257675" y="2982913"/>
          <p14:tracePt t="18025" x="4257675" y="2990850"/>
          <p14:tracePt t="18041" x="4257675" y="3000375"/>
          <p14:tracePt t="18051" x="4267200" y="3009900"/>
          <p14:tracePt t="18066" x="4267200" y="3017838"/>
          <p14:tracePt t="18078" x="4267200" y="3027363"/>
          <p14:tracePt t="18095" x="4267200" y="3036888"/>
          <p14:tracePt t="18111" x="4267200" y="3046413"/>
          <p14:tracePt t="18129" x="4275138" y="3046413"/>
          <p14:tracePt t="18137" x="4275138" y="3054350"/>
          <p14:tracePt t="18191" x="4275138" y="3063875"/>
          <p14:tracePt t="18243" x="4275138" y="3073400"/>
          <p14:tracePt t="18531" x="4284663" y="3073400"/>
          <p14:tracePt t="18549" x="4294188" y="3063875"/>
          <p14:tracePt t="18561" x="4303713" y="3063875"/>
          <p14:tracePt t="18575" x="4311650" y="3063875"/>
          <p14:tracePt t="18585" x="4321175" y="3054350"/>
          <p14:tracePt t="18594" x="4330700" y="3054350"/>
          <p14:tracePt t="18611" x="4340225" y="3054350"/>
          <p14:tracePt t="18627" x="4348163" y="3054350"/>
          <p14:tracePt t="18644" x="4357688" y="3054350"/>
          <p14:tracePt t="18699" x="4367213" y="3054350"/>
          <p14:tracePt t="18751" x="4376738" y="3054350"/>
          <p14:tracePt t="18811" x="4384675" y="3054350"/>
          <p14:tracePt t="18820" x="4384675" y="3046413"/>
          <p14:tracePt t="18829" x="4394200" y="3046413"/>
          <p14:tracePt t="18839" x="4403725" y="3046413"/>
          <p14:tracePt t="18858" x="4440238" y="3046413"/>
          <p14:tracePt t="18865" x="4467225" y="3036888"/>
          <p14:tracePt t="18872" x="4484688" y="3036888"/>
          <p14:tracePt t="18892" x="4530725" y="3027363"/>
          <p14:tracePt t="18899" x="4549775" y="3027363"/>
          <p14:tracePt t="18909" x="4557713" y="3027363"/>
          <p14:tracePt t="18925" x="4586288" y="3027363"/>
          <p14:tracePt t="18935" x="4594225" y="3027363"/>
          <p14:tracePt t="18958" x="4613275" y="3027363"/>
          <p14:tracePt t="18962" x="4622800" y="3027363"/>
          <p14:tracePt t="18968" x="4622800" y="3036888"/>
          <p14:tracePt t="18991" x="4640263" y="3046413"/>
          <p14:tracePt t="18995" x="4649788" y="3046413"/>
          <p14:tracePt t="19005" x="4659313" y="3054350"/>
          <p14:tracePt t="19025" x="4667250" y="3063875"/>
          <p14:tracePt t="19030" x="4676775" y="3063875"/>
          <p14:tracePt t="19039" x="4676775" y="3073400"/>
          <p14:tracePt t="19058" x="4686300" y="3073400"/>
          <p14:tracePt t="19083" x="4695825" y="3082925"/>
          <p14:tracePt t="19145" x="4703763" y="3082925"/>
          <p14:tracePt t="19189" x="4713288" y="3082925"/>
          <p14:tracePt t="19370" x="4722813" y="3073400"/>
          <p14:tracePt t="19381" x="4730750" y="3073400"/>
          <p14:tracePt t="19399" x="4740275" y="3063875"/>
          <p14:tracePt t="19407" x="4749800" y="3054350"/>
          <p14:tracePt t="19414" x="4759325" y="3054350"/>
          <p14:tracePt t="19425" x="4767263" y="3046413"/>
          <p14:tracePt t="19432" x="4776788" y="3036888"/>
          <p14:tracePt t="19458" x="4786313" y="3027363"/>
          <p14:tracePt t="19469" x="4795838" y="3027363"/>
          <p14:tracePt t="19491" x="4795838" y="3017838"/>
          <p14:tracePt t="19521" x="4803775" y="3017838"/>
          <p14:tracePt t="19538" x="4803775" y="3009900"/>
          <p14:tracePt t="20255" x="4813300" y="3009900"/>
          <p14:tracePt t="20299" x="4822825" y="3009900"/>
          <p14:tracePt t="20325" x="4832350" y="3009900"/>
          <p14:tracePt t="20334" x="4840288" y="3017838"/>
          <p14:tracePt t="20343" x="4849813" y="3017838"/>
          <p14:tracePt t="20353" x="4859338" y="3017838"/>
          <p14:tracePt t="20377" x="4868863" y="3027363"/>
          <p14:tracePt t="20378" x="4876800" y="3027363"/>
          <p14:tracePt t="20407" x="4886325" y="3027363"/>
          <p14:tracePt t="20423" x="4895850" y="3036888"/>
          <p14:tracePt t="20475" x="4905375" y="3036888"/>
          <p14:tracePt t="20527" x="4913313" y="3036888"/>
          <p14:tracePt t="20693" x="4922838" y="3036888"/>
          <p14:tracePt t="20747" x="4932363" y="3036888"/>
          <p14:tracePt t="20755" x="4932363" y="3046413"/>
          <p14:tracePt t="20763" x="4941888" y="3046413"/>
          <p14:tracePt t="20781" x="4949825" y="3054350"/>
          <p14:tracePt t="20799" x="4959350" y="3054350"/>
          <p14:tracePt t="20807" x="4959350" y="3063875"/>
          <p14:tracePt t="20825" x="4968875" y="3063875"/>
          <p14:tracePt t="20833" x="4978400" y="3073400"/>
          <p14:tracePt t="20857" x="4986338" y="3082925"/>
          <p14:tracePt t="20869" x="4995863" y="3090863"/>
          <p14:tracePt t="20890" x="5005388" y="3090863"/>
          <p14:tracePt t="20895" x="5005388" y="3100388"/>
          <p14:tracePt t="20903" x="5014913" y="3100388"/>
          <p14:tracePt t="20924" x="5022850" y="3109913"/>
          <p14:tracePt t="20928" x="5032375" y="3109913"/>
          <p14:tracePt t="20938" x="5041900" y="3109913"/>
          <p14:tracePt t="20957" x="5059363" y="3119438"/>
          <p14:tracePt t="20965" x="5078413" y="3127375"/>
          <p14:tracePt t="20972" x="5086350" y="3127375"/>
          <p14:tracePt t="20991" x="5105400" y="3127375"/>
          <p14:tracePt t="20999" x="5114925" y="3127375"/>
          <p14:tracePt t="21024" x="5122863" y="3136900"/>
          <p14:tracePt t="21027" x="5132388" y="3136900"/>
          <p14:tracePt t="21034" x="5151438" y="3136900"/>
          <p14:tracePt t="21057" x="5168900" y="3136900"/>
          <p14:tracePt t="21060" x="5178425" y="3136900"/>
          <p14:tracePt t="21068" x="5187950" y="3136900"/>
          <p14:tracePt t="21090" x="5205413" y="3146425"/>
          <p14:tracePt t="21097" x="5214938" y="3146425"/>
          <p14:tracePt t="21105" x="5224463" y="3146425"/>
          <p14:tracePt t="21124" x="5251450" y="3146425"/>
          <p14:tracePt t="21131" x="5260975" y="3146425"/>
          <p14:tracePt t="21139" x="5268913" y="3146425"/>
          <p14:tracePt t="21157" x="5287963" y="3146425"/>
          <p14:tracePt t="21167" x="5297488" y="3146425"/>
          <p14:tracePt t="21190" x="5324475" y="3146425"/>
          <p14:tracePt t="21193" x="5334000" y="3146425"/>
          <p14:tracePt t="21201" x="5351463" y="3146425"/>
          <p14:tracePt t="21223" x="5387975" y="3155950"/>
          <p14:tracePt t="21227" x="5397500" y="3155950"/>
          <p14:tracePt t="21237" x="5414963" y="3155950"/>
          <p14:tracePt t="21257" x="5451475" y="3146425"/>
          <p14:tracePt t="21263" x="5470525" y="3146425"/>
          <p14:tracePt t="21271" x="5487988" y="3146425"/>
          <p14:tracePt t="21290" x="5524500" y="3136900"/>
          <p14:tracePt t="21297" x="5543550" y="3136900"/>
          <p14:tracePt t="21307" x="5570538" y="3136900"/>
          <p14:tracePt t="21324" x="5616575" y="3127375"/>
          <p14:tracePt t="21333" x="5643563" y="3127375"/>
          <p14:tracePt t="21341" x="5670550" y="3119438"/>
          <p14:tracePt t="21357" x="5707063" y="3119438"/>
          <p14:tracePt t="21360" x="5734050" y="3109913"/>
          <p14:tracePt t="21367" x="5761038" y="3100388"/>
          <p14:tracePt t="21390" x="5834063" y="3090863"/>
          <p14:tracePt t="21394" x="5870575" y="3073400"/>
          <p14:tracePt t="21403" x="5907088" y="3063875"/>
          <p14:tracePt t="21424" x="5989638" y="3046413"/>
          <p14:tracePt t="21429" x="6026150" y="3036888"/>
          <p14:tracePt t="21437" x="6072188" y="3027363"/>
          <p14:tracePt t="21457" x="6153150" y="3009900"/>
          <p14:tracePt t="21462" x="6199188" y="3000375"/>
          <p14:tracePt t="21473" x="6245225" y="2990850"/>
          <p14:tracePt t="21490" x="6291263" y="2990850"/>
          <p14:tracePt t="21491" x="6335713" y="2982913"/>
          <p14:tracePt t="21499" x="6381750" y="2973388"/>
          <p14:tracePt t="21507" x="6427788" y="2963863"/>
          <p14:tracePt t="21523" x="6472238" y="2954338"/>
          <p14:tracePt t="21526" x="6518275" y="2946400"/>
          <p14:tracePt t="21533" x="6564313" y="2946400"/>
          <p14:tracePt t="21557" x="6654800" y="2927350"/>
          <p14:tracePt t="21561" x="6700838" y="2917825"/>
          <p14:tracePt t="21569" x="6754813" y="2917825"/>
          <p14:tracePt t="21590" x="6856413" y="2900363"/>
          <p14:tracePt t="21595" x="6910388" y="2900363"/>
          <p14:tracePt t="21603" x="6964363" y="2890838"/>
          <p14:tracePt t="21623" x="7065963" y="2881313"/>
          <p14:tracePt t="21631" x="7119938" y="2881313"/>
          <p14:tracePt t="21639" x="7175500" y="2873375"/>
          <p14:tracePt t="21657" x="7283450" y="2863850"/>
          <p14:tracePt t="21665" x="7339013" y="2863850"/>
          <p14:tracePt t="21673" x="7392988" y="2863850"/>
          <p14:tracePt t="21690" x="7448550" y="2863850"/>
          <p14:tracePt t="21691" x="7512050" y="2863850"/>
          <p14:tracePt t="21701" x="7567613" y="2863850"/>
          <p14:tracePt t="21723" x="7704138" y="2863850"/>
          <p14:tracePt t="21727" x="7767638" y="2854325"/>
          <p14:tracePt t="21735" x="7831138" y="2854325"/>
          <p14:tracePt t="21757" x="7967663" y="2844800"/>
          <p14:tracePt t="21761" x="8031163" y="2836863"/>
          <p14:tracePt t="21771" x="8104188" y="2827338"/>
          <p14:tracePt t="21790" x="8250238" y="2817813"/>
          <p14:tracePt t="21797" x="8323263" y="2808288"/>
          <p14:tracePt t="21805" x="8386763" y="2800350"/>
          <p14:tracePt t="21823" x="8515350" y="2781300"/>
          <p14:tracePt t="21831" x="8569325" y="2763838"/>
          <p14:tracePt t="21841" x="8615363" y="2754313"/>
          <p14:tracePt t="21857" x="8715375" y="2727325"/>
          <p14:tracePt t="21866" x="8761413" y="2708275"/>
          <p14:tracePt t="21890" x="8834438" y="2671763"/>
          <p14:tracePt t="21894" x="8870950" y="2654300"/>
          <p14:tracePt t="21901" x="8888413" y="2635250"/>
          <p14:tracePt t="21923" x="8915400" y="2617788"/>
          <p14:tracePt t="21927" x="8924925" y="2608263"/>
          <p14:tracePt t="21936" x="8934450" y="2589213"/>
          <p14:tracePt t="21957" x="8943975" y="2554288"/>
          <p14:tracePt t="21962" x="8943975" y="2535238"/>
          <p14:tracePt t="21971" x="8943975" y="2508250"/>
          <p14:tracePt t="21990" x="8915400" y="2425700"/>
          <p14:tracePt t="21997" x="8888413" y="2362200"/>
          <p14:tracePt t="22007" x="8842375" y="2306638"/>
          <p14:tracePt t="22023" x="8742363" y="2216150"/>
          <p14:tracePt t="22033" x="8688388" y="2179638"/>
          <p14:tracePt t="22057" x="8542338" y="2116138"/>
          <p14:tracePt t="22060" x="8469313" y="2089150"/>
          <p14:tracePt t="22067" x="8378825" y="2060575"/>
          <p14:tracePt t="22090" x="8204200" y="2016125"/>
          <p14:tracePt t="22093" x="8096250" y="1987550"/>
          <p14:tracePt t="22103" x="7986713" y="1970088"/>
          <p14:tracePt t="22123" x="7721600" y="1951038"/>
          <p14:tracePt t="22129" x="7575550" y="1960563"/>
          <p14:tracePt t="22137" x="7412038" y="1970088"/>
          <p14:tracePt t="22156" x="7102475" y="2024063"/>
          <p14:tracePt t="22164" x="6937375" y="2060575"/>
          <p14:tracePt t="22173" x="6764338" y="2089150"/>
          <p14:tracePt t="22190" x="6581775" y="2133600"/>
          <p14:tracePt t="22192" x="6427788" y="2179638"/>
          <p14:tracePt t="22199" x="6281738" y="2225675"/>
          <p14:tracePt t="22207" x="6153150" y="2279650"/>
          <p14:tracePt t="22223" x="6026150" y="2335213"/>
          <p14:tracePt t="22227" x="5916613" y="2398713"/>
          <p14:tracePt t="22232" x="5807075" y="2471738"/>
          <p14:tracePt t="22257" x="5680075" y="2589213"/>
          <p14:tracePt t="22261" x="5624513" y="2644775"/>
          <p14:tracePt t="22269" x="5588000" y="2690813"/>
          <p14:tracePt t="22290" x="5534025" y="2781300"/>
          <p14:tracePt t="22294" x="5534025" y="2808288"/>
          <p14:tracePt t="22305" x="5524500" y="2836863"/>
          <p14:tracePt t="22323" x="5543550" y="2881313"/>
          <p14:tracePt t="22330" x="5570538" y="2909888"/>
          <p14:tracePt t="22338" x="5616575" y="2936875"/>
          <p14:tracePt t="22357" x="5780088" y="2982913"/>
          <p14:tracePt t="22365" x="5862638" y="3009900"/>
          <p14:tracePt t="22390" x="6089650" y="3046413"/>
          <p14:tracePt t="22392" x="6208713" y="3063875"/>
          <p14:tracePt t="22401" x="6318250" y="3063875"/>
          <p14:tracePt t="22423" x="6564313" y="3073400"/>
          <p14:tracePt t="22427" x="6691313" y="3063875"/>
          <p14:tracePt t="22434" x="6827838" y="3046413"/>
          <p14:tracePt t="22456" x="7083425" y="3027363"/>
          <p14:tracePt t="22461" x="7192963" y="3017838"/>
          <p14:tracePt t="22471" x="7312025" y="3000375"/>
          <p14:tracePt t="22490" x="7521575" y="2982913"/>
          <p14:tracePt t="22497" x="7631113" y="2973388"/>
          <p14:tracePt t="22505" x="7731125" y="2954338"/>
          <p14:tracePt t="22523" x="7921625" y="2927350"/>
          <p14:tracePt t="22531" x="8013700" y="2909888"/>
          <p14:tracePt t="22557" x="8204200" y="2844800"/>
          <p14:tracePt t="22567" x="8240713" y="2836863"/>
          <p14:tracePt t="22590" x="8286750" y="2817813"/>
          <p14:tracePt t="22593" x="8305800" y="2817813"/>
          <p14:tracePt t="22601" x="8323263" y="2817813"/>
          <p14:tracePt t="22623" x="8332788" y="2808288"/>
          <p14:tracePt t="22627" x="8342313" y="2808288"/>
          <p14:tracePt t="22637" x="8350250" y="2808288"/>
          <p14:tracePt t="22656" x="8378825" y="2817813"/>
          <p14:tracePt t="22663" x="8386763" y="2817813"/>
          <p14:tracePt t="131465" x="5853113" y="4459288"/>
          <p14:tracePt t="131472" x="5935663" y="4340225"/>
          <p14:tracePt t="131479" x="6007100" y="4240213"/>
          <p14:tracePt t="131487" x="6089650" y="4149725"/>
          <p14:tracePt t="131493" x="6218238" y="4049713"/>
          <p14:tracePt t="131501" x="6318250" y="3957638"/>
          <p14:tracePt t="131508" x="6418263" y="3884613"/>
          <p14:tracePt t="131515" x="6518275" y="3830638"/>
          <p14:tracePt t="131522" x="6600825" y="3794125"/>
          <p14:tracePt t="131529" x="6673850" y="3748088"/>
          <p14:tracePt t="131536" x="6754813" y="3711575"/>
          <p14:tracePt t="131543" x="6837363" y="3684588"/>
          <p14:tracePt t="131550" x="6919913" y="3657600"/>
          <p14:tracePt t="131558" x="6992938" y="3648075"/>
          <p14:tracePt t="131564" x="7046913" y="3648075"/>
          <p14:tracePt t="131571" x="7110413" y="3629025"/>
          <p14:tracePt t="131578" x="7146925" y="3621088"/>
          <p14:tracePt t="131585" x="7165975" y="3621088"/>
          <p14:tracePt t="131593" x="7175500" y="3621088"/>
          <p14:tracePt t="131621" x="7175500" y="3629025"/>
          <p14:tracePt t="131635" x="7165975" y="3648075"/>
          <p14:tracePt t="131643" x="7156450" y="3675063"/>
          <p14:tracePt t="131649" x="7138988" y="3702050"/>
          <p14:tracePt t="131656" x="7129463" y="3738563"/>
          <p14:tracePt t="131663" x="7102475" y="3794125"/>
          <p14:tracePt t="131670" x="7092950" y="3840163"/>
          <p14:tracePt t="131677" x="7092950" y="3894138"/>
          <p14:tracePt t="131684" x="7092950" y="3930650"/>
          <p14:tracePt t="131693" x="7092950" y="3976688"/>
          <p14:tracePt t="131698" x="7092950" y="4013200"/>
          <p14:tracePt t="131705" x="7092950" y="4049713"/>
          <p14:tracePt t="131712" x="7092950" y="4076700"/>
          <p14:tracePt t="131719" x="7092950" y="4094163"/>
          <p14:tracePt t="131727" x="7092950" y="4113213"/>
          <p14:tracePt t="131734" x="7110413" y="4140200"/>
          <p14:tracePt t="131742" x="7119938" y="4159250"/>
          <p14:tracePt t="131748" x="7156450" y="4176713"/>
          <p14:tracePt t="131755" x="7183438" y="4213225"/>
          <p14:tracePt t="131762" x="7229475" y="4232275"/>
          <p14:tracePt t="131769" x="7275513" y="4268788"/>
          <p14:tracePt t="131777" x="7339013" y="4295775"/>
          <p14:tracePt t="131783" x="7421563" y="4332288"/>
          <p14:tracePt t="131791" x="7485063" y="4359275"/>
          <p14:tracePt t="131797" x="7567613" y="4395788"/>
          <p14:tracePt t="131804" x="7602538" y="4395788"/>
          <p14:tracePt t="131811" x="7648575" y="4413250"/>
          <p14:tracePt t="131818" x="7685088" y="4413250"/>
          <p14:tracePt t="131827" x="7731125" y="4413250"/>
          <p14:tracePt t="131832" x="7758113" y="4405313"/>
          <p14:tracePt t="131840" x="7794625" y="4405313"/>
          <p14:tracePt t="131846" x="7840663" y="4395788"/>
          <p14:tracePt t="131854" x="7904163" y="4376738"/>
          <p14:tracePt t="131861" x="7977188" y="4349750"/>
          <p14:tracePt t="131867" x="8077200" y="4322763"/>
          <p14:tracePt t="131876" x="8213725" y="4276725"/>
          <p14:tracePt t="131882" x="8342313" y="4249738"/>
          <p14:tracePt t="131889" x="8488363" y="4203700"/>
          <p14:tracePt t="131896" x="8605838" y="4159250"/>
          <p14:tracePt t="131903" x="8715375" y="4130675"/>
          <p14:tracePt t="131910" x="8797925" y="4103688"/>
          <p14:tracePt t="131917" x="8861425" y="4076700"/>
          <p14:tracePt t="131925" x="8924925" y="4057650"/>
          <p14:tracePt t="131931" x="8961438" y="4030663"/>
          <p14:tracePt t="131938" x="9024938" y="4003675"/>
          <p14:tracePt t="131945" x="9090025" y="3984625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60150D-C7DA-4221-9C93-FB8DABEB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sb-DE" altLang="zh-TW" dirty="0"/>
              <a:t>Video links in the course webpage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F249F6-049C-4C0D-986C-108E81ACF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D316F5F-42A8-4BC0-A3BD-4982573482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006801B-2D0C-40B8-BE07-7E91725F8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3663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39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15FC23-B90A-4E1E-8C32-0155A3DAB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are compilers ?</a:t>
            </a:r>
            <a:endParaRPr lang="zh-TW" altLang="en-US" dirty="0"/>
          </a:p>
        </p:txBody>
      </p:sp>
      <p:pic>
        <p:nvPicPr>
          <p:cNvPr id="6" name="內容版面配置區 5" descr="Algorithm">
            <a:extLst>
              <a:ext uri="{FF2B5EF4-FFF2-40B4-BE49-F238E27FC236}">
                <a16:creationId xmlns:a16="http://schemas.microsoft.com/office/drawing/2014/main" id="{4B0CAF5C-5B19-47B1-A63D-FD1627871A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650" y="1219200"/>
            <a:ext cx="2115519" cy="1981200"/>
          </a:xfr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F56BC8D-BCD4-4B14-87D4-6E0087F6B8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7" name="流程圖: 磁碟 6">
            <a:extLst>
              <a:ext uri="{FF2B5EF4-FFF2-40B4-BE49-F238E27FC236}">
                <a16:creationId xmlns:a16="http://schemas.microsoft.com/office/drawing/2014/main" id="{BC866842-8B06-4FAB-8DB5-109F039FD9FA}"/>
              </a:ext>
            </a:extLst>
          </p:cNvPr>
          <p:cNvSpPr/>
          <p:nvPr/>
        </p:nvSpPr>
        <p:spPr bwMode="auto">
          <a:xfrm>
            <a:off x="3612842" y="1765301"/>
            <a:ext cx="1295400" cy="876300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programs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流程圖: 磁碟 9">
            <a:extLst>
              <a:ext uri="{FF2B5EF4-FFF2-40B4-BE49-F238E27FC236}">
                <a16:creationId xmlns:a16="http://schemas.microsoft.com/office/drawing/2014/main" id="{D7079EF5-F8EE-4A60-A817-0F3028C4BE55}"/>
              </a:ext>
            </a:extLst>
          </p:cNvPr>
          <p:cNvSpPr/>
          <p:nvPr/>
        </p:nvSpPr>
        <p:spPr bwMode="auto">
          <a:xfrm>
            <a:off x="6597729" y="1714221"/>
            <a:ext cx="1047748" cy="1025524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Machine code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 descr="「CPU」的圖片搜尋結果">
            <a:extLst>
              <a:ext uri="{FF2B5EF4-FFF2-40B4-BE49-F238E27FC236}">
                <a16:creationId xmlns:a16="http://schemas.microsoft.com/office/drawing/2014/main" id="{D93BEA28-493D-4323-9359-11A6DB40D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330" y="3886200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「OS」的圖片搜尋結果">
            <a:extLst>
              <a:ext uri="{FF2B5EF4-FFF2-40B4-BE49-F238E27FC236}">
                <a16:creationId xmlns:a16="http://schemas.microsoft.com/office/drawing/2014/main" id="{771F36BD-25D3-47AE-A275-EC13EE5A8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21" y="4129087"/>
            <a:ext cx="315277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0220A4D-A14A-4C4D-9F6C-2DA2E23FBEBE}"/>
              </a:ext>
            </a:extLst>
          </p:cNvPr>
          <p:cNvCxnSpPr>
            <a:stCxn id="10" idx="3"/>
            <a:endCxn id="1026" idx="0"/>
          </p:cNvCxnSpPr>
          <p:nvPr/>
        </p:nvCxnSpPr>
        <p:spPr bwMode="auto">
          <a:xfrm flipH="1">
            <a:off x="6824430" y="2739745"/>
            <a:ext cx="297173" cy="114645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lg" len="sm"/>
            <a:tailEnd type="triangle" w="lg" len="sm"/>
          </a:ln>
          <a:effectLst/>
        </p:spPr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729ED20-8CD1-4E7B-BF6A-ACAD55722651}"/>
              </a:ext>
            </a:extLst>
          </p:cNvPr>
          <p:cNvCxnSpPr>
            <a:stCxn id="1028" idx="3"/>
            <a:endCxn id="1026" idx="1"/>
          </p:cNvCxnSpPr>
          <p:nvPr/>
        </p:nvCxnSpPr>
        <p:spPr bwMode="auto">
          <a:xfrm>
            <a:off x="4093496" y="4852987"/>
            <a:ext cx="1549834" cy="1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C000"/>
            </a:solidFill>
            <a:prstDash val="solid"/>
            <a:round/>
            <a:headEnd type="triangle" w="lg" len="sm"/>
            <a:tailEnd type="triangle" w="lg" len="sm"/>
          </a:ln>
          <a:effectLst/>
        </p:spPr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923747F-358D-41BC-94B6-37061AF06896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 bwMode="auto">
          <a:xfrm flipV="1">
            <a:off x="2744169" y="2203451"/>
            <a:ext cx="868673" cy="6349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lg" len="sm"/>
            <a:tailEnd type="triangle" w="lg" len="sm"/>
          </a:ln>
          <a:effectLst/>
        </p:spPr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AB1F2E2-47DB-4400-AD9D-36A61946911A}"/>
              </a:ext>
            </a:extLst>
          </p:cNvPr>
          <p:cNvSpPr txBox="1"/>
          <p:nvPr/>
        </p:nvSpPr>
        <p:spPr>
          <a:xfrm>
            <a:off x="1242401" y="174138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Algorithms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3203647-7718-41C2-9B31-8C33C5C86E95}"/>
              </a:ext>
            </a:extLst>
          </p:cNvPr>
          <p:cNvSpPr txBox="1"/>
          <p:nvPr/>
        </p:nvSpPr>
        <p:spPr>
          <a:xfrm>
            <a:off x="2698690" y="171531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coding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24727DE-0A7F-4A40-B4F8-D798B2D3BAED}"/>
              </a:ext>
            </a:extLst>
          </p:cNvPr>
          <p:cNvSpPr txBox="1"/>
          <p:nvPr/>
        </p:nvSpPr>
        <p:spPr>
          <a:xfrm>
            <a:off x="7096773" y="2951567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loading, </a:t>
            </a:r>
          </a:p>
          <a:p>
            <a:r>
              <a:rPr lang="en-US" altLang="zh-TW" dirty="0"/>
              <a:t>linking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A1F8CA6-198D-4512-94CB-F1F8228E82DF}"/>
              </a:ext>
            </a:extLst>
          </p:cNvPr>
          <p:cNvSpPr txBox="1"/>
          <p:nvPr/>
        </p:nvSpPr>
        <p:spPr>
          <a:xfrm>
            <a:off x="4436857" y="4167872"/>
            <a:ext cx="979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system </a:t>
            </a:r>
          </a:p>
          <a:p>
            <a:r>
              <a:rPr lang="en-US" altLang="zh-TW" dirty="0"/>
              <a:t>support</a:t>
            </a:r>
            <a:endParaRPr lang="zh-TW" altLang="en-US" dirty="0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7E67582C-9C81-406B-9A55-515EACBFF9F3}"/>
              </a:ext>
            </a:extLst>
          </p:cNvPr>
          <p:cNvSpPr/>
          <p:nvPr/>
        </p:nvSpPr>
        <p:spPr bwMode="auto">
          <a:xfrm>
            <a:off x="4957530" y="1765301"/>
            <a:ext cx="1671870" cy="939651"/>
          </a:xfrm>
          <a:prstGeom prst="rightArrow">
            <a:avLst/>
          </a:prstGeom>
          <a:solidFill>
            <a:srgbClr val="FFC000"/>
          </a:soli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compiler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54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7394">
        <p:cut/>
      </p:transition>
    </mc:Choice>
    <mc:Fallback xmlns="">
      <p:transition spd="slow" advTm="437394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80827" x="5972175" y="4040188"/>
          <p14:tracePt t="80834" x="6016625" y="3840163"/>
          <p14:tracePt t="80842" x="6043613" y="3767138"/>
          <p14:tracePt t="80852" x="6089650" y="3721100"/>
          <p14:tracePt t="80860" x="6153150" y="3675063"/>
          <p14:tracePt t="80870" x="6226175" y="3629025"/>
          <p14:tracePt t="80878" x="6299200" y="3592513"/>
          <p14:tracePt t="80897" x="6464300" y="3511550"/>
          <p14:tracePt t="80904" x="6545263" y="3482975"/>
          <p14:tracePt t="80912" x="6637338" y="3455988"/>
          <p14:tracePt t="80922" x="6710363" y="3446463"/>
          <p14:tracePt t="80930" x="6783388" y="3438525"/>
          <p14:tracePt t="80940" x="6864350" y="3438525"/>
          <p14:tracePt t="80949" x="6937375" y="3446463"/>
          <p14:tracePt t="80956" x="7019925" y="3455988"/>
          <p14:tracePt t="80966" x="7102475" y="3465513"/>
          <p14:tracePt t="80974" x="7202488" y="3475038"/>
          <p14:tracePt t="80983" x="7302500" y="3482975"/>
          <p14:tracePt t="80992" x="7402513" y="3492500"/>
          <p14:tracePt t="81000" x="7512050" y="3502025"/>
          <p14:tracePt t="81010" x="7621588" y="3511550"/>
          <p14:tracePt t="81018" x="7712075" y="3519488"/>
          <p14:tracePt t="81026" x="7804150" y="3548063"/>
          <p14:tracePt t="81036" x="7885113" y="3575050"/>
          <p14:tracePt t="81044" x="7950200" y="3611563"/>
          <p14:tracePt t="81054" x="8023225" y="3657600"/>
          <p14:tracePt t="81062" x="8077200" y="3711575"/>
          <p14:tracePt t="81070" x="8132763" y="3757613"/>
          <p14:tracePt t="81081" x="8186738" y="3821113"/>
          <p14:tracePt t="81088" x="8232775" y="3894138"/>
          <p14:tracePt t="81100" x="8269288" y="3948113"/>
          <p14:tracePt t="81106" x="8286750" y="4003675"/>
          <p14:tracePt t="81116" x="8313738" y="4057650"/>
          <p14:tracePt t="81122" x="8323263" y="4113213"/>
          <p14:tracePt t="81133" x="8342313" y="4167188"/>
          <p14:tracePt t="81140" x="8342313" y="4222750"/>
          <p14:tracePt t="81150" x="8342313" y="4295775"/>
          <p14:tracePt t="81158" x="8332788" y="4395788"/>
          <p14:tracePt t="81166" x="8313738" y="4495800"/>
          <p14:tracePt t="81176" x="8286750" y="4614863"/>
          <p14:tracePt t="81184" x="8259763" y="4714875"/>
          <p14:tracePt t="81194" x="8213725" y="4805363"/>
          <p14:tracePt t="81202" x="8169275" y="4906963"/>
          <p14:tracePt t="81210" x="8113713" y="4987925"/>
          <p14:tracePt t="81220" x="8059738" y="5053013"/>
          <p14:tracePt t="81228" x="8013700" y="5106988"/>
          <p14:tracePt t="81236" x="7958138" y="5160963"/>
          <p14:tracePt t="81247" x="7913688" y="5216525"/>
          <p14:tracePt t="81254" x="7850188" y="5262563"/>
          <p14:tracePt t="81265" x="7794625" y="5299075"/>
          <p14:tracePt t="81272" x="7731125" y="5335588"/>
          <p14:tracePt t="81280" x="7667625" y="5362575"/>
          <p14:tracePt t="81290" x="7602538" y="5389563"/>
          <p14:tracePt t="81299" x="7539038" y="5399088"/>
          <p14:tracePt t="81307" x="7458075" y="5416550"/>
          <p14:tracePt t="81317" x="7385050" y="5426075"/>
          <p14:tracePt t="81324" x="7302500" y="5426075"/>
          <p14:tracePt t="81334" x="7219950" y="5426075"/>
          <p14:tracePt t="81342" x="7138988" y="5426075"/>
          <p14:tracePt t="81350" x="7065963" y="5416550"/>
          <p14:tracePt t="81360" x="6992938" y="5416550"/>
          <p14:tracePt t="81368" x="6919913" y="5416550"/>
          <p14:tracePt t="81376" x="6846888" y="5399088"/>
          <p14:tracePt t="81386" x="6764338" y="5389563"/>
          <p14:tracePt t="81394" x="6681788" y="5372100"/>
          <p14:tracePt t="81404" x="6591300" y="5343525"/>
          <p14:tracePt t="81412" x="6500813" y="5316538"/>
          <p14:tracePt t="81420" x="6399213" y="5280025"/>
          <p14:tracePt t="81430" x="6299200" y="5253038"/>
          <p14:tracePt t="81438" x="6208713" y="5226050"/>
          <p14:tracePt t="81447" x="6135688" y="5189538"/>
          <p14:tracePt t="81456" x="6072188" y="5160963"/>
          <p14:tracePt t="81466" x="6016625" y="5133975"/>
          <p14:tracePt t="81474" x="5972175" y="5106988"/>
          <p14:tracePt t="81483" x="5926138" y="5080000"/>
          <p14:tracePt t="81490" x="5880100" y="5043488"/>
          <p14:tracePt t="81500" x="5834063" y="4987925"/>
          <p14:tracePt t="81508" x="5797550" y="4906963"/>
          <p14:tracePt t="81517" x="5753100" y="4805363"/>
          <p14:tracePt t="81526" x="5743575" y="4668838"/>
          <p14:tracePt t="81534" x="5743575" y="4541838"/>
          <p14:tracePt t="81544" x="5770563" y="4395788"/>
          <p14:tracePt t="81552" x="5807075" y="4259263"/>
          <p14:tracePt t="81560" x="5843588" y="4086225"/>
          <p14:tracePt t="81570" x="5935663" y="3957638"/>
          <p14:tracePt t="81578" x="6007100" y="3821113"/>
          <p14:tracePt t="81586" x="6099175" y="3730625"/>
          <p14:tracePt t="81597" x="6172200" y="3657600"/>
          <p14:tracePt t="81604" x="6272213" y="3602038"/>
          <p14:tracePt t="81616" x="6354763" y="3548063"/>
          <p14:tracePt t="81622" x="6427788" y="3529013"/>
          <p14:tracePt t="81631" x="6500813" y="3502025"/>
          <p14:tracePt t="81640" x="6564313" y="3492500"/>
          <p14:tracePt t="81649" x="6618288" y="3492500"/>
          <p14:tracePt t="81656" x="6691313" y="3502025"/>
          <p14:tracePt t="81666" x="6783388" y="3529013"/>
          <p14:tracePt t="296309" x="2552700" y="1285875"/>
          <p14:tracePt t="296316" x="2625725" y="1130300"/>
          <p14:tracePt t="296326" x="2679700" y="1066800"/>
          <p14:tracePt t="296335" x="2735263" y="1030288"/>
          <p14:tracePt t="296342" x="2789238" y="993775"/>
          <p14:tracePt t="296352" x="2844800" y="957263"/>
          <p14:tracePt t="296360" x="2898775" y="930275"/>
          <p14:tracePt t="296370" x="2954338" y="911225"/>
          <p14:tracePt t="296378" x="2998788" y="893763"/>
          <p14:tracePt t="296386" x="3054350" y="884238"/>
          <p14:tracePt t="296396" x="3100388" y="884238"/>
          <p14:tracePt t="296404" x="3144838" y="884238"/>
          <p14:tracePt t="296412" x="3190875" y="884238"/>
          <p14:tracePt t="296422" x="3236913" y="884238"/>
          <p14:tracePt t="296430" x="3300413" y="893763"/>
          <p14:tracePt t="296440" x="3363913" y="903288"/>
          <p14:tracePt t="296448" x="3427413" y="911225"/>
          <p14:tracePt t="296456" x="3490913" y="930275"/>
          <p14:tracePt t="296466" x="3556000" y="957263"/>
          <p14:tracePt t="296474" x="3609975" y="966788"/>
          <p14:tracePt t="296483" x="3673475" y="993775"/>
          <p14:tracePt t="296492" x="3719513" y="1012825"/>
          <p14:tracePt t="296502" x="3765550" y="1039813"/>
          <p14:tracePt t="296510" x="3802063" y="1066800"/>
          <p14:tracePt t="296518" x="3829050" y="1093788"/>
          <p14:tracePt t="296526" x="3846513" y="1139825"/>
          <p14:tracePt t="296536" x="3875088" y="1212850"/>
          <p14:tracePt t="296544" x="3892550" y="1285875"/>
          <p14:tracePt t="296552" x="3911600" y="1385888"/>
          <p14:tracePt t="296562" x="3911600" y="1477963"/>
          <p14:tracePt t="296570" x="3911600" y="1568450"/>
          <p14:tracePt t="296580" x="3892550" y="1651000"/>
          <p14:tracePt t="296588" x="3883025" y="1731963"/>
          <p14:tracePt t="296598" x="3865563" y="1797050"/>
          <p14:tracePt t="296606" x="3829050" y="1860550"/>
          <p14:tracePt t="296614" x="3783013" y="1924050"/>
          <p14:tracePt t="296622" x="3729038" y="1979613"/>
          <p14:tracePt t="296633" x="3673475" y="2024063"/>
          <p14:tracePt t="296640" x="3619500" y="2060575"/>
          <p14:tracePt t="296652" x="3573463" y="2089150"/>
          <p14:tracePt t="296658" x="3527425" y="2116138"/>
          <p14:tracePt t="296667" x="3482975" y="2133600"/>
          <p14:tracePt t="296676" x="3446463" y="2152650"/>
          <p14:tracePt t="296685" x="3400425" y="2170113"/>
          <p14:tracePt t="296692" x="3363913" y="2170113"/>
          <p14:tracePt t="296702" x="3317875" y="2179638"/>
          <p14:tracePt t="296710" x="3273425" y="2189163"/>
          <p14:tracePt t="296720" x="3208338" y="2189163"/>
          <p14:tracePt t="296728" x="3154363" y="2189163"/>
          <p14:tracePt t="296736" x="3090863" y="2179638"/>
          <p14:tracePt t="296746" x="3027363" y="2170113"/>
          <p14:tracePt t="296754" x="2971800" y="2160588"/>
          <p14:tracePt t="296764" x="2917825" y="2133600"/>
          <p14:tracePt t="296772" x="2871788" y="2097088"/>
          <p14:tracePt t="296780" x="2825750" y="2043113"/>
          <p14:tracePt t="296790" x="2771775" y="1997075"/>
          <p14:tracePt t="296798" x="2725738" y="1943100"/>
          <p14:tracePt t="296806" x="2679700" y="1870075"/>
          <p14:tracePt t="296817" x="2635250" y="1778000"/>
          <p14:tracePt t="296824" x="2606675" y="1697038"/>
          <p14:tracePt t="296832" x="2589213" y="1604963"/>
          <p14:tracePt t="296842" x="2579688" y="1514475"/>
          <p14:tracePt t="296851" x="2579688" y="1422400"/>
          <p14:tracePt t="296860" x="2579688" y="1322388"/>
          <p14:tracePt t="296868" x="2589213" y="1239838"/>
          <p14:tracePt t="296885" x="2606675" y="1166813"/>
          <p14:tracePt t="296886" x="2625725" y="1093788"/>
          <p14:tracePt t="296894" x="2671763" y="1039813"/>
          <p14:tracePt t="296904" x="2708275" y="976313"/>
          <p14:tracePt t="296912" x="2752725" y="920750"/>
          <p14:tracePt t="296920" x="2808288" y="866775"/>
          <p14:tracePt t="296930" x="2871788" y="820738"/>
          <p14:tracePt t="296938" x="2944813" y="784225"/>
          <p14:tracePt t="296946" x="3017838" y="747713"/>
          <p14:tracePt t="296956" x="3090863" y="720725"/>
          <p14:tracePt t="296964" x="3171825" y="701675"/>
          <p14:tracePt t="296974" x="3236913" y="701675"/>
          <p14:tracePt t="296983" x="3300413" y="711200"/>
          <p14:tracePt t="296990" x="3363913" y="730250"/>
          <p14:tracePt t="297002" x="3427413" y="766763"/>
          <p14:tracePt t="297008" x="3490913" y="820738"/>
          <p14:tracePt t="297017" x="3556000" y="893763"/>
          <p14:tracePt t="297026" x="3600450" y="957263"/>
          <p14:tracePt t="297035" x="3646488" y="1030288"/>
          <p14:tracePt t="297044" x="3683000" y="1093788"/>
          <p14:tracePt t="297052" x="3719513" y="1149350"/>
          <p14:tracePt t="297060" x="3746500" y="1222375"/>
          <p14:tracePt t="297070" x="3775075" y="1285875"/>
          <p14:tracePt t="297078" x="3792538" y="1349375"/>
          <p14:tracePt t="297086" x="3810000" y="1431925"/>
          <p14:tracePt t="297096" x="3829050" y="1514475"/>
          <p14:tracePt t="297104" x="3838575" y="1595438"/>
          <p14:tracePt t="297115" x="3846513" y="1668463"/>
          <p14:tracePt t="297122" x="3838575" y="1751013"/>
          <p14:tracePt t="297130" x="3819525" y="1824038"/>
          <p14:tracePt t="297140" x="3802063" y="1897063"/>
          <p14:tracePt t="297148" x="3765550" y="1970088"/>
          <p14:tracePt t="297156" x="3729038" y="2024063"/>
          <p14:tracePt t="297166" x="3692525" y="2070100"/>
          <p14:tracePt t="297174" x="3646488" y="2106613"/>
          <p14:tracePt t="297185" x="3600450" y="2133600"/>
          <p14:tracePt t="297192" x="3556000" y="2160588"/>
          <p14:tracePt t="297202" x="3482975" y="2179638"/>
          <p14:tracePt t="297210" x="3409950" y="2197100"/>
          <p14:tracePt t="297218" x="3336925" y="2216150"/>
          <p14:tracePt t="297228" x="3263900" y="2225675"/>
          <p14:tracePt t="297236" x="3181350" y="2233613"/>
          <p14:tracePt t="297244" x="3108325" y="2233613"/>
          <p14:tracePt t="297254" x="3027363" y="2225675"/>
          <p14:tracePt t="297262" x="2944813" y="2216150"/>
          <p14:tracePt t="297270" x="2852738" y="2197100"/>
          <p14:tracePt t="297280" x="2781300" y="2152650"/>
          <p14:tracePt t="297288" x="2716213" y="2106613"/>
          <p14:tracePt t="297298" x="2652713" y="2060575"/>
          <p14:tracePt t="297306" x="2616200" y="2024063"/>
          <p14:tracePt t="297314" x="2579688" y="1979613"/>
          <p14:tracePt t="297324" x="2543175" y="1933575"/>
          <p14:tracePt t="297333" x="2525713" y="1870075"/>
          <p14:tracePt t="297342" x="2498725" y="1778000"/>
          <p14:tracePt t="297351" x="2489200" y="1697038"/>
          <p14:tracePt t="297358" x="2489200" y="1604963"/>
          <p14:tracePt t="297367" x="2516188" y="1495425"/>
          <p14:tracePt t="297376" x="2598738" y="1322388"/>
          <p14:tracePt t="383897" x="4476750" y="1660525"/>
          <p14:tracePt t="383904" x="4448175" y="1495425"/>
          <p14:tracePt t="383914" x="4448175" y="1449388"/>
          <p14:tracePt t="383922" x="4457700" y="1422400"/>
          <p14:tracePt t="383930" x="4467225" y="1385888"/>
          <p14:tracePt t="383940" x="4484688" y="1339850"/>
          <p14:tracePt t="383948" x="4503738" y="1295400"/>
          <p14:tracePt t="383958" x="4530725" y="1239838"/>
          <p14:tracePt t="383966" x="4557713" y="1195388"/>
          <p14:tracePt t="383974" x="4613275" y="1149350"/>
          <p14:tracePt t="383984" x="4667250" y="1103313"/>
          <p14:tracePt t="383993" x="4730750" y="1039813"/>
          <p14:tracePt t="384000" x="4822825" y="976313"/>
          <p14:tracePt t="384011" x="4922838" y="903288"/>
          <p14:tracePt t="384018" x="5014913" y="839788"/>
          <p14:tracePt t="384030" x="5105400" y="774700"/>
          <p14:tracePt t="384036" x="5224463" y="720725"/>
          <p14:tracePt t="384045" x="5324475" y="674688"/>
          <p14:tracePt t="384054" x="5414963" y="638175"/>
          <p14:tracePt t="384062" x="5507038" y="611188"/>
          <p14:tracePt t="384070" x="5597525" y="584200"/>
          <p14:tracePt t="384080" x="5697538" y="565150"/>
          <p14:tracePt t="384088" x="5797550" y="555625"/>
          <p14:tracePt t="384098" x="5889625" y="555625"/>
          <p14:tracePt t="384106" x="5972175" y="555625"/>
          <p14:tracePt t="384114" x="6053138" y="574675"/>
          <p14:tracePt t="384124" x="6145213" y="592138"/>
          <p14:tracePt t="384132" x="6245225" y="638175"/>
          <p14:tracePt t="384143" x="6335713" y="701675"/>
          <p14:tracePt t="384150" x="6427788" y="766763"/>
          <p14:tracePt t="384158" x="6508750" y="820738"/>
          <p14:tracePt t="384168" x="6591300" y="884238"/>
          <p14:tracePt t="384176" x="6673850" y="947738"/>
          <p14:tracePt t="384184" x="6746875" y="1020763"/>
          <p14:tracePt t="384195" x="6810375" y="1076325"/>
          <p14:tracePt t="384202" x="6864350" y="1130300"/>
          <p14:tracePt t="384210" x="6910388" y="1185863"/>
          <p14:tracePt t="384220" x="6956425" y="1249363"/>
          <p14:tracePt t="384229" x="6973888" y="1303338"/>
          <p14:tracePt t="384238" x="7000875" y="1358900"/>
          <p14:tracePt t="384246" x="7019925" y="1412875"/>
          <p14:tracePt t="384254" x="7037388" y="1485900"/>
          <p14:tracePt t="384264" x="7037388" y="1550988"/>
          <p14:tracePt t="384272" x="7037388" y="1614488"/>
          <p14:tracePt t="384282" x="7037388" y="1704975"/>
          <p14:tracePt t="384290" x="7029450" y="1797050"/>
          <p14:tracePt t="384298" x="7010400" y="1914525"/>
          <p14:tracePt t="384308" x="6983413" y="2024063"/>
          <p14:tracePt t="384316" x="6946900" y="2143125"/>
          <p14:tracePt t="384324" x="6892925" y="2243138"/>
          <p14:tracePt t="384334" x="6837363" y="2343150"/>
          <p14:tracePt t="384343" x="6783388" y="2435225"/>
          <p14:tracePt t="384350" x="6718300" y="2508250"/>
          <p14:tracePt t="384362" x="6654800" y="2581275"/>
          <p14:tracePt t="384368" x="6581775" y="2635250"/>
          <p14:tracePt t="384379" x="6518275" y="2690813"/>
          <p14:tracePt t="384386" x="6445250" y="2727325"/>
          <p14:tracePt t="384395" x="6381750" y="2763838"/>
          <p14:tracePt t="384404" x="6318250" y="2800350"/>
          <p14:tracePt t="384412" x="6245225" y="2827338"/>
          <p14:tracePt t="384420" x="6172200" y="2854325"/>
          <p14:tracePt t="384430" x="6108700" y="2873375"/>
          <p14:tracePt t="384438" x="6035675" y="2881313"/>
          <p14:tracePt t="384448" x="5972175" y="2890838"/>
          <p14:tracePt t="384456" x="5899150" y="2881313"/>
          <p14:tracePt t="384464" x="5826125" y="2873375"/>
          <p14:tracePt t="384474" x="5734050" y="2844800"/>
          <p14:tracePt t="384482" x="5643563" y="2817813"/>
          <p14:tracePt t="384493" x="5561013" y="2771775"/>
          <p14:tracePt t="384500" x="5478463" y="2735263"/>
          <p14:tracePt t="384508" x="5397500" y="2698750"/>
          <p14:tracePt t="384518" x="5314950" y="2662238"/>
          <p14:tracePt t="384526" x="5224463" y="2617788"/>
          <p14:tracePt t="384534" x="5114925" y="2544763"/>
          <p14:tracePt t="384545" x="5022850" y="2481263"/>
          <p14:tracePt t="384552" x="4932363" y="2398713"/>
          <p14:tracePt t="384561" x="4840288" y="2306638"/>
          <p14:tracePt t="384570" x="4767263" y="2225675"/>
          <p14:tracePt t="384579" x="4703763" y="2143125"/>
          <p14:tracePt t="384588" x="4640263" y="2060575"/>
          <p14:tracePt t="384596" x="4594225" y="1987550"/>
          <p14:tracePt t="384604" x="4557713" y="1933575"/>
          <p14:tracePt t="384614" x="4530725" y="1887538"/>
          <p14:tracePt t="384622" x="4513263" y="1841500"/>
          <p14:tracePt t="384632" x="4494213" y="1787525"/>
          <p14:tracePt t="384640" x="4476750" y="1724025"/>
          <p14:tracePt t="384648" x="4467225" y="1660525"/>
          <p14:tracePt t="384658" x="4467225" y="1568450"/>
          <p14:tracePt t="384666" x="4476750" y="1477963"/>
          <p14:tracePt t="384674" x="4513263" y="1358900"/>
          <p14:tracePt t="384684" x="4549775" y="1249363"/>
          <p14:tracePt t="384693" x="4613275" y="1139825"/>
          <p14:tracePt t="384700" x="4703763" y="1039813"/>
          <p14:tracePt t="384711" x="4803775" y="939800"/>
          <p14:tracePt t="384718" x="4895850" y="866775"/>
          <p14:tracePt t="384729" x="5014913" y="793750"/>
          <p14:tracePt t="384736" x="5132388" y="720725"/>
          <p14:tracePt t="384746" x="5268913" y="674688"/>
          <p14:tracePt t="384754" x="5387975" y="628650"/>
          <p14:tracePt t="384762" x="5514975" y="611188"/>
          <p14:tracePt t="384772" x="5643563" y="592138"/>
          <p14:tracePt t="384780" x="5761038" y="592138"/>
          <p14:tracePt t="384788" x="5899150" y="601663"/>
          <p14:tracePt t="384798" x="6043613" y="628650"/>
          <p14:tracePt t="384806" x="6208713" y="674688"/>
          <p14:tracePt t="384814" x="6345238" y="757238"/>
          <p14:tracePt t="384824" x="6464300" y="820738"/>
          <p14:tracePt t="384832" x="6554788" y="884238"/>
          <p14:tracePt t="384843" x="6654800" y="966788"/>
          <p14:tracePt t="384850" x="6754813" y="1057275"/>
          <p14:tracePt t="384858" x="6856413" y="1166813"/>
          <p14:tracePt t="384868" x="6937375" y="1295400"/>
          <p14:tracePt t="384879" x="6983413" y="1422400"/>
          <p14:tracePt t="384884" x="7046913" y="1568450"/>
          <p14:tracePt t="384895" x="7065963" y="1697038"/>
          <p14:tracePt t="384902" x="7073900" y="1841500"/>
          <p14:tracePt t="384911" x="7056438" y="2052638"/>
          <p14:tracePt t="417621" x="1458913" y="3657600"/>
          <p14:tracePt t="417628" x="1631950" y="3565525"/>
          <p14:tracePt t="417638" x="1741488" y="3519488"/>
          <p14:tracePt t="417647" x="1831975" y="3492500"/>
          <p14:tracePt t="417656" x="1931988" y="3455988"/>
          <p14:tracePt t="417664" x="2033588" y="3438525"/>
          <p14:tracePt t="417672" x="2133600" y="3411538"/>
          <p14:tracePt t="417682" x="2251075" y="3382963"/>
          <p14:tracePt t="417690" x="2360613" y="3355975"/>
          <p14:tracePt t="417698" x="2479675" y="3338513"/>
          <p14:tracePt t="417708" x="2589213" y="3319463"/>
          <p14:tracePt t="417716" x="2716213" y="3292475"/>
          <p14:tracePt t="417726" x="2844800" y="3282950"/>
          <p14:tracePt t="417734" x="2990850" y="3265488"/>
          <p14:tracePt t="417742" x="3117850" y="3255963"/>
          <p14:tracePt t="417752" x="3254375" y="3255963"/>
          <p14:tracePt t="417760" x="3390900" y="3255963"/>
          <p14:tracePt t="417768" x="3527425" y="3265488"/>
          <p14:tracePt t="417779" x="3673475" y="3292475"/>
          <p14:tracePt t="417786" x="3819525" y="3319463"/>
          <p14:tracePt t="417796" x="3965575" y="3365500"/>
          <p14:tracePt t="417804" x="4094163" y="3411538"/>
          <p14:tracePt t="417813" x="4211638" y="3455988"/>
          <p14:tracePt t="417822" x="4321175" y="3511550"/>
          <p14:tracePt t="417830" x="4413250" y="3584575"/>
          <p14:tracePt t="417838" x="4503738" y="3684588"/>
          <p14:tracePt t="417848" x="4576763" y="3767138"/>
          <p14:tracePt t="417856" x="4630738" y="3857625"/>
          <p14:tracePt t="417866" x="4686300" y="3940175"/>
          <p14:tracePt t="417874" x="4722813" y="4003675"/>
          <p14:tracePt t="417882" x="4759325" y="4067175"/>
          <p14:tracePt t="417892" x="4776788" y="4140200"/>
          <p14:tracePt t="417900" x="4795838" y="4213225"/>
          <p14:tracePt t="417913" x="4813300" y="4276725"/>
          <p14:tracePt t="417918" x="4822825" y="4349750"/>
          <p14:tracePt t="417926" x="4822825" y="4422775"/>
          <p14:tracePt t="417936" x="4813300" y="4486275"/>
          <p14:tracePt t="417944" x="4795838" y="4568825"/>
          <p14:tracePt t="417952" x="4759325" y="4668838"/>
          <p14:tracePt t="417964" x="4695825" y="4751388"/>
          <p14:tracePt t="417970" x="4594225" y="4841875"/>
          <p14:tracePt t="417979" x="4494213" y="4943475"/>
          <p14:tracePt t="417988" x="4403725" y="5033963"/>
          <p14:tracePt t="417997" x="4294188" y="5116513"/>
          <p14:tracePt t="418006" x="4157663" y="5207000"/>
          <p14:tracePt t="418014" x="4048125" y="5280025"/>
          <p14:tracePt t="418022" x="3929063" y="5335588"/>
          <p14:tracePt t="418032" x="3802063" y="5380038"/>
          <p14:tracePt t="418040" x="3665538" y="5426075"/>
          <p14:tracePt t="418050" x="3527425" y="5472113"/>
          <p14:tracePt t="418058" x="3382963" y="5508625"/>
          <p14:tracePt t="418066" x="3227388" y="5545138"/>
          <p14:tracePt t="418076" x="3081338" y="5562600"/>
          <p14:tracePt t="418084" x="2917825" y="5589588"/>
          <p14:tracePt t="418092" x="2752725" y="5608638"/>
          <p14:tracePt t="418102" x="2589213" y="5618163"/>
          <p14:tracePt t="418110" x="2416175" y="5626100"/>
          <p14:tracePt t="418120" x="2233613" y="5626100"/>
          <p14:tracePt t="418128" x="2051050" y="5618163"/>
          <p14:tracePt t="418136" x="1868488" y="5608638"/>
          <p14:tracePt t="418146" x="1695450" y="5581650"/>
          <p14:tracePt t="418154" x="1531938" y="5554663"/>
          <p14:tracePt t="418164" x="1366838" y="5518150"/>
          <p14:tracePt t="418172" x="1230313" y="5472113"/>
          <p14:tracePt t="418180" x="1103313" y="5445125"/>
          <p14:tracePt t="418190" x="957263" y="5399088"/>
          <p14:tracePt t="418198" x="811213" y="5362575"/>
          <p14:tracePt t="418206" x="674688" y="5316538"/>
          <p14:tracePt t="418216" x="538163" y="5253038"/>
          <p14:tracePt t="418224" x="409575" y="5189538"/>
          <p14:tracePt t="418232" x="301625" y="5126038"/>
          <p14:tracePt t="418242" x="192088" y="5060950"/>
          <p14:tracePt t="418250" x="73025" y="4987925"/>
          <p14:tracePt t="418364" x="90488" y="4030663"/>
          <p14:tracePt t="418372" x="219075" y="3921125"/>
          <p14:tracePt t="418382" x="336550" y="3811588"/>
          <p14:tracePt t="418390" x="474663" y="3702050"/>
          <p14:tracePt t="418400" x="638175" y="3592513"/>
          <p14:tracePt t="418408" x="801688" y="3492500"/>
          <p14:tracePt t="418416" x="993775" y="3419475"/>
          <p14:tracePt t="418426" x="1166813" y="3346450"/>
          <p14:tracePt t="418434" x="1358900" y="3282950"/>
          <p14:tracePt t="418442" x="1558925" y="3228975"/>
          <p14:tracePt t="418452" x="1731963" y="3192463"/>
          <p14:tracePt t="418460" x="1905000" y="3182938"/>
          <p14:tracePt t="418470" x="2078038" y="3182938"/>
          <p14:tracePt t="418479" x="2260600" y="3200400"/>
          <p14:tracePt t="418486" x="2489200" y="3273425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TW" dirty="0"/>
              <a:t>The evolution of programming paradigms</a:t>
            </a:r>
          </a:p>
        </p:txBody>
      </p:sp>
      <p:pic>
        <p:nvPicPr>
          <p:cNvPr id="31748" name="Picture 7" descr="fig06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" y="1415667"/>
            <a:ext cx="8024813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03A849C-30EA-4CBB-BB04-E018F821C3E6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8</a:t>
            </a:fld>
            <a:endParaRPr lang="en-US" altLang="zh-TW" sz="1800">
              <a:solidFill>
                <a:srgbClr val="FFFF00"/>
              </a:solidFill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60445D1-A0DA-4A51-B96E-9A7FA723F6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6-</a:t>
            </a:r>
            <a:fld id="{1AF5B732-A6A2-4E8D-AD8E-9E36B5207B07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2912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8207">
        <p:cut/>
      </p:transition>
    </mc:Choice>
    <mc:Fallback xmlns="">
      <p:transition spd="slow" advTm="658207">
        <p:cut/>
      </p:transition>
    </mc:Fallback>
  </mc:AlternateContent>
  <p:extLst mod="1">
    <p:ext uri="{3A86A75C-4F4B-4683-9AE1-C65F6400EC91}">
      <p14:laserTraceLst xmlns:p14="http://schemas.microsoft.com/office/powerpoint/2010/main">
        <p14:tracePtLst>
          <p14:tracePt t="313824" x="3090863" y="3556000"/>
          <p14:tracePt t="313832" x="2981325" y="3684588"/>
          <p14:tracePt t="313842" x="2962275" y="3702050"/>
          <p14:tracePt t="313849" x="2954338" y="3721100"/>
          <p14:tracePt t="313860" x="2935288" y="3730625"/>
          <p14:tracePt t="313868" x="2908300" y="3738563"/>
          <p14:tracePt t="313877" x="2889250" y="3757613"/>
          <p14:tracePt t="313886" x="2862263" y="3767138"/>
          <p14:tracePt t="313894" x="2825750" y="3775075"/>
          <p14:tracePt t="313902" x="2789238" y="3794125"/>
          <p14:tracePt t="313911" x="2744788" y="3803650"/>
          <p14:tracePt t="313920" x="2698750" y="3821113"/>
          <p14:tracePt t="313930" x="2652713" y="3830638"/>
          <p14:tracePt t="313938" x="2606675" y="3830638"/>
          <p14:tracePt t="313945" x="2570163" y="3840163"/>
          <p14:tracePt t="313955" x="2525713" y="3840163"/>
          <p14:tracePt t="313964" x="2489200" y="3840163"/>
          <p14:tracePt t="313972" x="2452688" y="3840163"/>
          <p14:tracePt t="313982" x="2416175" y="3830638"/>
          <p14:tracePt t="313990" x="2379663" y="3830638"/>
          <p14:tracePt t="313999" x="2343150" y="3821113"/>
          <p14:tracePt t="314008" x="2316163" y="3811588"/>
          <p14:tracePt t="314016" x="2287588" y="3803650"/>
          <p14:tracePt t="314027" x="2270125" y="3794125"/>
          <p14:tracePt t="314034" x="2243138" y="3784600"/>
          <p14:tracePt t="314043" x="2214563" y="3775075"/>
          <p14:tracePt t="314051" x="2179638" y="3757613"/>
          <p14:tracePt t="314060" x="2160588" y="3748088"/>
          <p14:tracePt t="314070" x="2133600" y="3730625"/>
          <p14:tracePt t="314078" x="2114550" y="3711575"/>
          <p14:tracePt t="314086" x="2097088" y="3694113"/>
          <p14:tracePt t="314096" x="2078038" y="3675063"/>
          <p14:tracePt t="314104" x="2070100" y="3657600"/>
          <p14:tracePt t="314111" x="2060575" y="3638550"/>
          <p14:tracePt t="314122" x="2051050" y="3611563"/>
          <p14:tracePt t="314130" x="2041525" y="3592513"/>
          <p14:tracePt t="314139" x="2033588" y="3575050"/>
          <p14:tracePt t="314147" x="2033588" y="3548063"/>
          <p14:tracePt t="314155" x="2033588" y="3529013"/>
          <p14:tracePt t="314166" x="2041525" y="3492500"/>
          <p14:tracePt t="314174" x="2041525" y="3455988"/>
          <p14:tracePt t="314182" x="2060575" y="3419475"/>
          <p14:tracePt t="314192" x="2087563" y="3375025"/>
          <p14:tracePt t="314199" x="2124075" y="3328988"/>
          <p14:tracePt t="314210" x="2160588" y="3282950"/>
          <p14:tracePt t="314218" x="2206625" y="3246438"/>
          <p14:tracePt t="314227" x="2251075" y="3200400"/>
          <p14:tracePt t="314236" x="2306638" y="3163888"/>
          <p14:tracePt t="314244" x="2370138" y="3127375"/>
          <p14:tracePt t="314252" x="2443163" y="3100388"/>
          <p14:tracePt t="314262" x="2506663" y="3073400"/>
          <p14:tracePt t="314270" x="2579688" y="3054350"/>
          <p14:tracePt t="314280" x="2662238" y="3036888"/>
          <p14:tracePt t="314288" x="2735263" y="3017838"/>
          <p14:tracePt t="314295" x="2808288" y="3009900"/>
          <p14:tracePt t="314306" x="2881313" y="3000375"/>
          <p14:tracePt t="314314" x="2944813" y="2990850"/>
          <p14:tracePt t="314322" x="3008313" y="2990850"/>
          <p14:tracePt t="314332" x="3063875" y="3000375"/>
          <p14:tracePt t="314339" x="3108325" y="3000375"/>
          <p14:tracePt t="314347" x="3163888" y="3017838"/>
          <p14:tracePt t="314358" x="3217863" y="3063875"/>
          <p14:tracePt t="314366" x="3263900" y="3109913"/>
          <p14:tracePt t="314377" x="3309938" y="3155950"/>
          <p14:tracePt t="314384" x="3346450" y="3209925"/>
          <p14:tracePt t="314393" x="3382963" y="3282950"/>
          <p14:tracePt t="314402" x="3419475" y="3346450"/>
          <p14:tracePt t="314410" x="3446463" y="3411538"/>
          <p14:tracePt t="314418" x="3473450" y="3455988"/>
          <p14:tracePt t="314428" x="3482975" y="3511550"/>
          <p14:tracePt t="314436" x="3500438" y="3556000"/>
          <p14:tracePt t="314446" x="3509963" y="3592513"/>
          <p14:tracePt t="314453" x="3519488" y="3629025"/>
          <p14:tracePt t="314461" x="3519488" y="3657600"/>
          <p14:tracePt t="314472" x="3519488" y="3684588"/>
          <p14:tracePt t="314480" x="3519488" y="3711575"/>
          <p14:tracePt t="314488" x="3519488" y="3730625"/>
          <p14:tracePt t="314497" x="3500438" y="3757613"/>
          <p14:tracePt t="314506" x="3490913" y="3794125"/>
          <p14:tracePt t="314515" x="3455988" y="3830638"/>
          <p14:tracePt t="314524" x="3419475" y="3875088"/>
          <p14:tracePt t="314532" x="3382963" y="3911600"/>
          <p14:tracePt t="314543" x="3354388" y="3940175"/>
          <p14:tracePt t="314549" x="3317875" y="3967163"/>
          <p14:tracePt t="314558" x="3273425" y="3984625"/>
          <p14:tracePt t="314568" x="3236913" y="4003675"/>
          <p14:tracePt t="314577" x="3181350" y="4013200"/>
          <p14:tracePt t="314586" x="3136900" y="4030663"/>
          <p14:tracePt t="314594" x="3081338" y="4040188"/>
          <p14:tracePt t="314602" x="2998788" y="4049713"/>
          <p14:tracePt t="314612" x="2935288" y="4057650"/>
          <p14:tracePt t="314620" x="2852738" y="4057650"/>
          <p14:tracePt t="314628" x="2752725" y="4057650"/>
          <p14:tracePt t="314638" x="2652713" y="4057650"/>
          <p14:tracePt t="314646" x="2552700" y="4040188"/>
          <p14:tracePt t="314655" x="2452688" y="4030663"/>
          <p14:tracePt t="314664" x="2360613" y="4013200"/>
          <p14:tracePt t="314672" x="2287588" y="3994150"/>
          <p14:tracePt t="314682" x="2233613" y="3976688"/>
          <p14:tracePt t="314690" x="2170113" y="3967163"/>
          <p14:tracePt t="314697" x="2114550" y="3948113"/>
          <p14:tracePt t="314708" x="2070100" y="3940175"/>
          <p14:tracePt t="314716" x="2033588" y="3921125"/>
          <p14:tracePt t="314727" x="1987550" y="3894138"/>
          <p14:tracePt t="314734" x="1941513" y="3875088"/>
          <p14:tracePt t="314743" x="1905000" y="3848100"/>
          <p14:tracePt t="314751" x="1878013" y="3830638"/>
          <p14:tracePt t="314760" x="1860550" y="3803650"/>
          <p14:tracePt t="314768" x="1841500" y="3784600"/>
          <p14:tracePt t="314777" x="1824038" y="3748088"/>
          <p14:tracePt t="314786" x="1814513" y="3721100"/>
          <p14:tracePt t="314795" x="1814513" y="3694113"/>
          <p14:tracePt t="314804" x="1814513" y="3657600"/>
          <p14:tracePt t="314814" x="1814513" y="3621088"/>
          <p14:tracePt t="314822" x="1841500" y="3584575"/>
          <p14:tracePt t="314830" x="1868488" y="3538538"/>
          <p14:tracePt t="314838" x="1931988" y="3492500"/>
          <p14:tracePt t="314847" x="1997075" y="3446463"/>
          <p14:tracePt t="314855" x="2060575" y="3411538"/>
          <p14:tracePt t="314866" x="2143125" y="3382963"/>
          <p14:tracePt t="314874" x="2224088" y="3375025"/>
          <p14:tracePt t="314882" x="2297113" y="3375025"/>
          <p14:tracePt t="314894" x="2397125" y="3392488"/>
          <p14:tracePt t="314899" x="2498725" y="3411538"/>
          <p14:tracePt t="314908" x="2589213" y="3446463"/>
          <p14:tracePt t="314918" x="2679700" y="3502025"/>
          <p14:tracePt t="314927" x="2781300" y="3565525"/>
          <p14:tracePt t="314934" x="2871788" y="3638550"/>
          <p14:tracePt t="375185" x="4521200" y="3346450"/>
          <p14:tracePt t="375192" x="4384675" y="3455988"/>
          <p14:tracePt t="375202" x="4348163" y="3502025"/>
          <p14:tracePt t="375210" x="4321175" y="3538538"/>
          <p14:tracePt t="375217" x="4303713" y="3565525"/>
          <p14:tracePt t="375227" x="4284663" y="3592513"/>
          <p14:tracePt t="375235" x="4257675" y="3611563"/>
          <p14:tracePt t="375244" x="4230688" y="3638550"/>
          <p14:tracePt t="375254" x="4211638" y="3657600"/>
          <p14:tracePt t="375262" x="4184650" y="3675063"/>
          <p14:tracePt t="375271" x="4157663" y="3694113"/>
          <p14:tracePt t="375281" x="4121150" y="3711575"/>
          <p14:tracePt t="375288" x="4075113" y="3738563"/>
          <p14:tracePt t="375299" x="4038600" y="3757613"/>
          <p14:tracePt t="375306" x="3992563" y="3784600"/>
          <p14:tracePt t="375314" x="3938588" y="3821113"/>
          <p14:tracePt t="375323" x="3892550" y="3848100"/>
          <p14:tracePt t="375334" x="3846513" y="3867150"/>
          <p14:tracePt t="375342" x="3802063" y="3884613"/>
          <p14:tracePt t="375350" x="3756025" y="3903663"/>
          <p14:tracePt t="375358" x="3702050" y="3911600"/>
          <p14:tracePt t="375367" x="3656013" y="3921125"/>
          <p14:tracePt t="375375" x="3609975" y="3921125"/>
          <p14:tracePt t="375384" x="3573463" y="3921125"/>
          <p14:tracePt t="375394" x="3527425" y="3930650"/>
          <p14:tracePt t="375402" x="3482975" y="3921125"/>
          <p14:tracePt t="375412" x="3436938" y="3921125"/>
          <p14:tracePt t="375419" x="3390900" y="3911600"/>
          <p14:tracePt t="375427" x="3354388" y="3894138"/>
          <p14:tracePt t="375437" x="3317875" y="3867150"/>
          <p14:tracePt t="375446" x="3290888" y="3848100"/>
          <p14:tracePt t="375456" x="3254375" y="3830638"/>
          <p14:tracePt t="375464" x="3236913" y="3811588"/>
          <p14:tracePt t="375471" x="3208338" y="3784600"/>
          <p14:tracePt t="375481" x="3190875" y="3767138"/>
          <p14:tracePt t="375490" x="3171825" y="3738563"/>
          <p14:tracePt t="375499" x="3163888" y="3711575"/>
          <p14:tracePt t="375508" x="3154363" y="3675063"/>
          <p14:tracePt t="375516" x="3144838" y="3648075"/>
          <p14:tracePt t="375523" x="3144838" y="3621088"/>
          <p14:tracePt t="375533" x="3154363" y="3602038"/>
          <p14:tracePt t="375542" x="3163888" y="3575050"/>
          <p14:tracePt t="375552" x="3181350" y="3548063"/>
          <p14:tracePt t="375560" x="3208338" y="3519488"/>
          <p14:tracePt t="375567" x="3254375" y="3482975"/>
          <p14:tracePt t="375577" x="3290888" y="3446463"/>
          <p14:tracePt t="375586" x="3336925" y="3419475"/>
          <p14:tracePt t="375594" x="3400425" y="3392488"/>
          <p14:tracePt t="375604" x="3455988" y="3365500"/>
          <p14:tracePt t="375612" x="3509963" y="3346450"/>
          <p14:tracePt t="375621" x="3563938" y="3328988"/>
          <p14:tracePt t="375631" x="3629025" y="3319463"/>
          <p14:tracePt t="375637" x="3683000" y="3309938"/>
          <p14:tracePt t="375648" x="3738563" y="3309938"/>
          <p14:tracePt t="375656" x="3783013" y="3309938"/>
          <p14:tracePt t="375664" x="3838575" y="3319463"/>
          <p14:tracePt t="375673" x="3892550" y="3328988"/>
          <p14:tracePt t="375683" x="3948113" y="3346450"/>
          <p14:tracePt t="375690" x="4002088" y="3375025"/>
          <p14:tracePt t="375699" x="4048125" y="3402013"/>
          <p14:tracePt t="375708" x="4102100" y="3429000"/>
          <p14:tracePt t="375718" x="4138613" y="3465513"/>
          <p14:tracePt t="375725" x="4175125" y="3502025"/>
          <p14:tracePt t="375733" x="4211638" y="3538538"/>
          <p14:tracePt t="375744" x="4230688" y="3565525"/>
          <p14:tracePt t="375752" x="4248150" y="3602038"/>
          <p14:tracePt t="375762" x="4267200" y="3638550"/>
          <p14:tracePt t="375769" x="4267200" y="3665538"/>
          <p14:tracePt t="375777" x="4267200" y="3684588"/>
          <p14:tracePt t="375788" x="4267200" y="3711575"/>
          <p14:tracePt t="375796" x="4257675" y="3730625"/>
          <p14:tracePt t="375804" x="4248150" y="3757613"/>
          <p14:tracePt t="375815" x="4211638" y="3784600"/>
          <p14:tracePt t="375821" x="4165600" y="3811588"/>
          <p14:tracePt t="375830" x="4121150" y="3840163"/>
          <p14:tracePt t="375839" x="4075113" y="3867150"/>
          <p14:tracePt t="375849" x="4011613" y="3894138"/>
          <p14:tracePt t="375858" x="3938588" y="3911600"/>
          <p14:tracePt t="375866" x="3865563" y="3930650"/>
          <p14:tracePt t="375873" x="3783013" y="3940175"/>
          <p14:tracePt t="375883" x="3673475" y="3948113"/>
          <p14:tracePt t="375891" x="3556000" y="3921125"/>
          <p14:tracePt t="471380" x="1504950" y="3930650"/>
          <p14:tracePt t="471388" x="1349375" y="3884613"/>
          <p14:tracePt t="471406" x="1339850" y="3884613"/>
          <p14:tracePt t="471458" x="1330325" y="3884613"/>
          <p14:tracePt t="471537" x="1431925" y="3940175"/>
          <p14:tracePt t="471545" x="1468438" y="3976688"/>
          <p14:tracePt t="471554" x="1512888" y="3994150"/>
          <p14:tracePt t="471564" x="1568450" y="4013200"/>
          <p14:tracePt t="471572" x="1622425" y="4030663"/>
          <p14:tracePt t="471582" x="1668463" y="4040188"/>
          <p14:tracePt t="471589" x="1722438" y="4057650"/>
          <p14:tracePt t="471600" x="1768475" y="4067175"/>
          <p14:tracePt t="471608" x="1814513" y="4086225"/>
          <p14:tracePt t="471615" x="1851025" y="4094163"/>
          <p14:tracePt t="471625" x="1895475" y="4103688"/>
          <p14:tracePt t="471633" x="1941513" y="4122738"/>
          <p14:tracePt t="471642" x="1987550" y="4130675"/>
          <p14:tracePt t="471651" x="2033588" y="4140200"/>
          <p14:tracePt t="471659" x="2078038" y="4149725"/>
          <p14:tracePt t="471668" x="2124075" y="4149725"/>
          <p14:tracePt t="471677" x="2179638" y="4159250"/>
          <p14:tracePt t="471685" x="2224088" y="4159250"/>
          <p14:tracePt t="471694" x="2279650" y="4159250"/>
          <p14:tracePt t="471704" x="2324100" y="4159250"/>
          <p14:tracePt t="471712" x="2370138" y="4159250"/>
          <p14:tracePt t="471722" x="2433638" y="4159250"/>
          <p14:tracePt t="471729" x="2489200" y="4159250"/>
          <p14:tracePt t="471739" x="2543175" y="4159250"/>
          <p14:tracePt t="471748" x="2598738" y="4159250"/>
          <p14:tracePt t="471756" x="2662238" y="4159250"/>
          <p14:tracePt t="471764" x="2716213" y="4159250"/>
          <p14:tracePt t="471773" x="2781300" y="4159250"/>
          <p14:tracePt t="471781" x="2835275" y="4159250"/>
          <p14:tracePt t="471791" x="2898775" y="4159250"/>
          <p14:tracePt t="471799" x="2971800" y="4159250"/>
          <p14:tracePt t="471808" x="3035300" y="4159250"/>
          <p14:tracePt t="471818" x="3108325" y="4159250"/>
          <p14:tracePt t="471825" x="3181350" y="4159250"/>
          <p14:tracePt t="471833" x="3254375" y="4149725"/>
          <p14:tracePt t="471843" x="3317875" y="4149725"/>
          <p14:tracePt t="471852" x="3390900" y="4149725"/>
          <p14:tracePt t="471862" x="3473450" y="4159250"/>
          <p14:tracePt t="471873" x="3546475" y="4159250"/>
          <p14:tracePt t="471877" x="3629025" y="4167188"/>
          <p14:tracePt t="471889" x="3709988" y="4176713"/>
          <p14:tracePt t="471896" x="3792538" y="4176713"/>
          <p14:tracePt t="471905" x="3875088" y="4186238"/>
          <p14:tracePt t="471914" x="3956050" y="4195763"/>
          <p14:tracePt t="471922" x="4038600" y="4203700"/>
          <p14:tracePt t="471931" x="4121150" y="4213225"/>
          <p14:tracePt t="471939" x="4194175" y="4213225"/>
          <p14:tracePt t="471948" x="4275138" y="4222750"/>
          <p14:tracePt t="471958" x="4348163" y="4232275"/>
          <p14:tracePt t="471966" x="4430713" y="4232275"/>
          <p14:tracePt t="471973" x="4513263" y="4240213"/>
          <p14:tracePt t="471983" x="4594225" y="4259263"/>
          <p14:tracePt t="471991" x="4676775" y="4268788"/>
          <p14:tracePt t="472001" x="4767263" y="4276725"/>
          <p14:tracePt t="472009" x="4849813" y="4286250"/>
          <p14:tracePt t="472018" x="4941888" y="4295775"/>
          <p14:tracePt t="472027" x="5032375" y="4303713"/>
          <p14:tracePt t="472036" x="5114925" y="4303713"/>
          <p14:tracePt t="472043" x="5205413" y="4313238"/>
          <p14:tracePt t="472054" x="5305425" y="4313238"/>
          <p14:tracePt t="472061" x="5405438" y="4313238"/>
          <p14:tracePt t="472070" x="5507038" y="4313238"/>
          <p14:tracePt t="472079" x="5607050" y="4322763"/>
          <p14:tracePt t="472089" x="5716588" y="4332288"/>
          <p14:tracePt t="472098" x="5826125" y="4340225"/>
          <p14:tracePt t="472106" x="5935663" y="4359275"/>
          <p14:tracePt t="472114" x="6043613" y="4386263"/>
          <p14:tracePt t="472123" x="6145213" y="4405313"/>
          <p14:tracePt t="472131" x="6245225" y="4422775"/>
          <p14:tracePt t="472141" x="6345238" y="4432300"/>
          <p14:tracePt t="472149" x="6445250" y="4449763"/>
          <p14:tracePt t="472158" x="6545263" y="4459288"/>
          <p14:tracePt t="472168" x="6645275" y="4459288"/>
          <p14:tracePt t="472175" x="6754813" y="4468813"/>
          <p14:tracePt t="472183" x="6856413" y="4468813"/>
          <p14:tracePt t="472194" x="6956425" y="4468813"/>
          <p14:tracePt t="472202" x="7046913" y="4459288"/>
          <p14:tracePt t="472209" x="7146925" y="4459288"/>
          <p14:tracePt t="472220" x="7248525" y="4449763"/>
          <p14:tracePt t="472227" x="7348538" y="4432300"/>
          <p14:tracePt t="472239" x="7448550" y="4413250"/>
          <p14:tracePt t="472245" x="7558088" y="4395788"/>
          <p14:tracePt t="472256" x="7667625" y="4376738"/>
          <p14:tracePt t="472264" x="7777163" y="4349750"/>
          <p14:tracePt t="472272" x="7877175" y="4332288"/>
          <p14:tracePt t="472279" x="7967663" y="4313238"/>
          <p14:tracePt t="472289" x="8050213" y="4295775"/>
          <p14:tracePt t="472298" x="8132763" y="4268788"/>
          <p14:tracePt t="472308" x="8213725" y="4249738"/>
          <p14:tracePt t="472316" x="8296275" y="4232275"/>
          <p14:tracePt t="472324" x="8378825" y="4195763"/>
          <p14:tracePt t="472333" x="8459788" y="4167188"/>
          <p14:tracePt t="472341" x="8532813" y="4130675"/>
          <p14:tracePt t="472352" x="8596313" y="4094163"/>
          <p14:tracePt t="472360" x="8651875" y="4067175"/>
          <p14:tracePt t="472368" x="8705850" y="4040188"/>
          <p14:tracePt t="472377" x="8751888" y="4003675"/>
          <p14:tracePt t="472386" x="8807450" y="3976688"/>
          <p14:tracePt t="472393" x="8851900" y="3930650"/>
          <p14:tracePt t="472404" x="8897938" y="3884613"/>
          <p14:tracePt t="472412" x="8934450" y="3840163"/>
          <p14:tracePt t="472420" x="8961438" y="3784600"/>
          <p14:tracePt t="472429" x="8988425" y="3738563"/>
          <p14:tracePt t="472439" x="8997950" y="3702050"/>
          <p14:tracePt t="472447" x="9007475" y="3657600"/>
          <p14:tracePt t="472458" x="9017000" y="3621088"/>
          <p14:tracePt t="472464" x="9017000" y="3592513"/>
          <p14:tracePt t="472473" x="8997950" y="3556000"/>
          <p14:tracePt t="472481" x="8980488" y="3529013"/>
          <p14:tracePt t="472489" x="8961438" y="3492500"/>
          <p14:tracePt t="472500" x="8924925" y="3455988"/>
          <p14:tracePt t="472508" x="8878888" y="3419475"/>
          <p14:tracePt t="472518" x="8807450" y="3375025"/>
          <p14:tracePt t="472525" x="8724900" y="3328988"/>
          <p14:tracePt t="472533" x="8651875" y="3282950"/>
          <p14:tracePt t="472544" x="8569325" y="3246438"/>
          <p14:tracePt t="472552" x="8496300" y="3219450"/>
          <p14:tracePt t="472560" x="8405813" y="3192463"/>
          <p14:tracePt t="472570" x="8313738" y="3173413"/>
          <p14:tracePt t="472577" x="8223250" y="3163888"/>
          <p14:tracePt t="472589" x="8132763" y="3155950"/>
          <p14:tracePt t="472596" x="8031163" y="3136900"/>
          <p14:tracePt t="472605" x="7921625" y="3127375"/>
          <p14:tracePt t="472614" x="7821613" y="3119438"/>
          <p14:tracePt t="472622" x="7704138" y="3109913"/>
          <p14:tracePt t="472629" x="7575550" y="3090863"/>
          <p14:tracePt t="472639" x="7429500" y="3073400"/>
          <p14:tracePt t="472648" x="7283450" y="3063875"/>
          <p14:tracePt t="472658" x="7138988" y="3046413"/>
          <p14:tracePt t="472666" x="7000875" y="3027363"/>
          <p14:tracePt t="472673" x="6856413" y="3017838"/>
          <p14:tracePt t="472683" x="6710363" y="3009900"/>
          <p14:tracePt t="472691" x="6573838" y="2990850"/>
          <p14:tracePt t="472702" x="6435725" y="2990850"/>
          <p14:tracePt t="472710" x="6308725" y="2982913"/>
          <p14:tracePt t="472718" x="6181725" y="2973388"/>
          <p14:tracePt t="472727" x="6043613" y="2963863"/>
          <p14:tracePt t="472735" x="5907088" y="2954338"/>
          <p14:tracePt t="472743" x="5753100" y="2946400"/>
          <p14:tracePt t="472755" x="5607050" y="2936875"/>
          <p14:tracePt t="472762" x="5461000" y="2927350"/>
          <p14:tracePt t="472770" x="5305425" y="2917825"/>
          <p14:tracePt t="472779" x="5151438" y="2909888"/>
          <p14:tracePt t="472789" x="4995863" y="2900363"/>
          <p14:tracePt t="472798" x="4822825" y="2890838"/>
          <p14:tracePt t="472806" x="4659313" y="2900363"/>
          <p14:tracePt t="472814" x="4484688" y="2900363"/>
          <p14:tracePt t="472824" x="4321175" y="2909888"/>
          <p14:tracePt t="472831" x="4157663" y="2917825"/>
          <p14:tracePt t="472839" x="3984625" y="2936875"/>
          <p14:tracePt t="472850" x="3802063" y="2954338"/>
          <p14:tracePt t="472858" x="3636963" y="2963863"/>
          <p14:tracePt t="472868" x="3482975" y="2973388"/>
          <p14:tracePt t="472876" x="3327400" y="2973388"/>
          <p14:tracePt t="472883" x="3181350" y="2982913"/>
          <p14:tracePt t="472902" x="2898775" y="2990850"/>
          <p14:tracePt t="472910" x="2762250" y="3000375"/>
          <p14:tracePt t="472920" x="2625725" y="3009900"/>
          <p14:tracePt t="472928" x="2479675" y="3017838"/>
          <p14:tracePt t="472939" x="2324100" y="3036888"/>
          <p14:tracePt t="472945" x="2160588" y="3063875"/>
          <p14:tracePt t="472955" x="2005013" y="3090863"/>
          <p14:tracePt t="472964" x="1841500" y="3127375"/>
          <p14:tracePt t="472972" x="1695450" y="3155950"/>
          <p14:tracePt t="472979" x="1549400" y="3192463"/>
          <p14:tracePt t="472989" x="1431925" y="3228975"/>
          <p14:tracePt t="472998" x="1330325" y="3265488"/>
          <p14:tracePt t="473008" x="1230313" y="3309938"/>
          <p14:tracePt t="473016" x="1130300" y="3365500"/>
          <p14:tracePt t="473024" x="1030288" y="3438525"/>
          <p14:tracePt t="473033" x="947738" y="3502025"/>
          <p14:tracePt t="473041" x="866775" y="3575050"/>
          <p14:tracePt t="473049" x="811213" y="3648075"/>
          <p14:tracePt t="473060" x="774700" y="3711575"/>
          <p14:tracePt t="473068" x="747713" y="3767138"/>
          <p14:tracePt t="473076" x="738188" y="3811588"/>
          <p14:tracePt t="473087" x="728663" y="3857625"/>
          <p14:tracePt t="473094" x="728663" y="3911600"/>
          <p14:tracePt t="473105" x="738188" y="3967163"/>
          <p14:tracePt t="473112" x="757238" y="4030663"/>
          <p14:tracePt t="473120" x="774700" y="4094163"/>
          <p14:tracePt t="473129" x="830263" y="4167188"/>
          <p14:tracePt t="473139" x="903288" y="4232275"/>
          <p14:tracePt t="473145" x="993775" y="4286250"/>
          <p14:tracePt t="473155" x="1076325" y="4340225"/>
          <p14:tracePt t="473164" x="1166813" y="4386263"/>
          <p14:tracePt t="473174" x="1258888" y="4432300"/>
          <p14:tracePt t="473181" x="1358900" y="4459288"/>
          <p14:tracePt t="473189" x="1468438" y="4478338"/>
          <p14:tracePt t="473199" x="1595438" y="4495800"/>
          <p14:tracePt t="473208" x="1722438" y="4495800"/>
          <p14:tracePt t="473218" x="1851025" y="4505325"/>
          <p14:tracePt t="473225" x="1978025" y="4514850"/>
          <p14:tracePt t="473233" x="2133600" y="4514850"/>
          <p14:tracePt t="473243" x="2279650" y="4514850"/>
          <p14:tracePt t="473252" x="2452688" y="4514850"/>
          <p14:tracePt t="473259" x="2625725" y="4514850"/>
          <p14:tracePt t="473270" x="2817813" y="4514850"/>
          <p14:tracePt t="473277" x="3017838" y="4514850"/>
          <p14:tracePt t="473286" x="3217863" y="4514850"/>
          <p14:tracePt t="473295" x="3419475" y="4495800"/>
          <p14:tracePt t="473305" x="3629025" y="4495800"/>
          <p14:tracePt t="473313" x="3856038" y="4486275"/>
          <p14:tracePt t="473322" x="4075113" y="4478338"/>
          <p14:tracePt t="473329" x="4294188" y="4449763"/>
          <p14:tracePt t="473339" x="4540250" y="4422775"/>
          <p14:tracePt t="473347" x="4786313" y="4395788"/>
          <p14:tracePt t="473356" x="5014913" y="4368800"/>
          <p14:tracePt t="473366" x="5241925" y="4340225"/>
          <p14:tracePt t="473373" x="5487988" y="4313238"/>
          <p14:tracePt t="473383" x="5724525" y="4286250"/>
          <p14:tracePt t="473392" x="5953125" y="4259263"/>
          <p14:tracePt t="473399" x="6181725" y="4240213"/>
          <p14:tracePt t="473409" x="6399213" y="4222750"/>
          <p14:tracePt t="473418" x="6627813" y="4195763"/>
          <p14:tracePt t="473426" x="6873875" y="4176713"/>
          <p14:tracePt t="473436" x="7138988" y="4140200"/>
          <p14:tracePt t="503837" x="2679700" y="1185863"/>
          <p14:tracePt t="503843" x="2752725" y="1012825"/>
          <p14:tracePt t="503852" x="2808288" y="966788"/>
          <p14:tracePt t="503862" x="2871788" y="939800"/>
          <p14:tracePt t="503869" x="2944813" y="920750"/>
          <p14:tracePt t="503878" x="3035300" y="903288"/>
          <p14:tracePt t="503891" x="3117850" y="884238"/>
          <p14:tracePt t="503896" x="3200400" y="874713"/>
          <p14:tracePt t="503906" x="3273425" y="866775"/>
          <p14:tracePt t="503914" x="3346450" y="866775"/>
          <p14:tracePt t="503922" x="3419475" y="866775"/>
          <p14:tracePt t="503932" x="3490913" y="884238"/>
          <p14:tracePt t="503941" x="3563938" y="903288"/>
          <p14:tracePt t="503947" x="3629025" y="957263"/>
          <p14:tracePt t="503958" x="3683000" y="1020763"/>
          <p14:tracePt t="503966" x="3719513" y="1085850"/>
          <p14:tracePt t="503976" x="3746500" y="1166813"/>
          <p14:tracePt t="503984" x="3775075" y="1239838"/>
          <p14:tracePt t="503991" x="3783013" y="1312863"/>
          <p14:tracePt t="504001" x="3783013" y="1385888"/>
          <p14:tracePt t="504009" x="3783013" y="1441450"/>
          <p14:tracePt t="504018" x="3765550" y="1504950"/>
          <p14:tracePt t="504028" x="3738563" y="1550988"/>
          <p14:tracePt t="504036" x="3719513" y="1595438"/>
          <p14:tracePt t="504045" x="3665538" y="1631950"/>
          <p14:tracePt t="504053" x="3629025" y="1668463"/>
          <p14:tracePt t="504062" x="3573463" y="1697038"/>
          <p14:tracePt t="504072" x="3519488" y="1724025"/>
          <p14:tracePt t="504080" x="3463925" y="1741488"/>
          <p14:tracePt t="504087" x="3400425" y="1751013"/>
          <p14:tracePt t="504098" x="3346450" y="1760538"/>
          <p14:tracePt t="504106" x="3273425" y="1760538"/>
          <p14:tracePt t="504115" x="3190875" y="1760538"/>
          <p14:tracePt t="504124" x="3127375" y="1760538"/>
          <p14:tracePt t="504132" x="3071813" y="1751013"/>
          <p14:tracePt t="504141" x="3017838" y="1741488"/>
          <p14:tracePt t="504149" x="2962275" y="1741488"/>
          <p14:tracePt t="504158" x="2917825" y="1731963"/>
          <p14:tracePt t="504168" x="2889250" y="1724025"/>
          <p14:tracePt t="504176" x="2852738" y="1704975"/>
          <p14:tracePt t="504185" x="2825750" y="1697038"/>
          <p14:tracePt t="504193" x="2798763" y="1687513"/>
          <p14:tracePt t="504201" x="2762250" y="1668463"/>
          <p14:tracePt t="504212" x="2725738" y="1651000"/>
          <p14:tracePt t="547266" x="8559800" y="2744788"/>
          <p14:tracePt t="547276" x="8405813" y="2808288"/>
          <p14:tracePt t="547283" x="8342313" y="2836863"/>
          <p14:tracePt t="547291" x="8305800" y="2854325"/>
          <p14:tracePt t="547302" x="8269288" y="2863850"/>
          <p14:tracePt t="547309" x="8232775" y="2881313"/>
          <p14:tracePt t="547318" x="8196263" y="2881313"/>
          <p14:tracePt t="547328" x="8150225" y="2890838"/>
          <p14:tracePt t="547336" x="8096250" y="2900363"/>
          <p14:tracePt t="547343" x="8050213" y="2909888"/>
          <p14:tracePt t="547355" x="8004175" y="2927350"/>
          <p14:tracePt t="547362" x="7950200" y="2936875"/>
          <p14:tracePt t="547371" x="7894638" y="2946400"/>
          <p14:tracePt t="547379" x="7840663" y="2954338"/>
          <p14:tracePt t="547388" x="7785100" y="2963863"/>
          <p14:tracePt t="547398" x="7740650" y="2973388"/>
          <p14:tracePt t="547405" x="7685088" y="2982913"/>
          <p14:tracePt t="547416" x="7631113" y="2990850"/>
          <p14:tracePt t="547424" x="7575550" y="2990850"/>
          <p14:tracePt t="547431" x="7531100" y="3000375"/>
          <p14:tracePt t="547441" x="7494588" y="3000375"/>
          <p14:tracePt t="547449" x="7448550" y="3000375"/>
          <p14:tracePt t="547458" x="7402513" y="2990850"/>
          <p14:tracePt t="547468" x="7366000" y="2990850"/>
          <p14:tracePt t="547475" x="7329488" y="2982913"/>
          <p14:tracePt t="547486" x="7292975" y="2973388"/>
          <p14:tracePt t="547494" x="7256463" y="2963863"/>
          <p14:tracePt t="547503" x="7219950" y="2946400"/>
          <p14:tracePt t="547511" x="7183438" y="2909888"/>
          <p14:tracePt t="547520" x="7138988" y="2873375"/>
          <p14:tracePt t="547528" x="7110413" y="2836863"/>
          <p14:tracePt t="547538" x="7083425" y="2790825"/>
          <p14:tracePt t="547545" x="7065963" y="2763838"/>
          <p14:tracePt t="547554" x="7056438" y="2744788"/>
          <p14:tracePt t="547564" x="7046913" y="2727325"/>
          <p14:tracePt t="547571" x="7037388" y="2708275"/>
          <p14:tracePt t="547582" x="7037388" y="2690813"/>
          <p14:tracePt t="547589" x="7037388" y="2662238"/>
          <p14:tracePt t="547598" x="7037388" y="2625725"/>
          <p14:tracePt t="547608" x="7046913" y="2581275"/>
          <p14:tracePt t="547615" x="7073900" y="2525713"/>
          <p14:tracePt t="547626" x="7110413" y="2471738"/>
          <p14:tracePt t="547634" x="7156450" y="2416175"/>
          <p14:tracePt t="547641" x="7192963" y="2362200"/>
          <p14:tracePt t="547651" x="7239000" y="2306638"/>
          <p14:tracePt t="547659" x="7283450" y="2262188"/>
          <p14:tracePt t="547667" x="7339013" y="2216150"/>
          <p14:tracePt t="547678" x="7392988" y="2189163"/>
          <p14:tracePt t="547686" x="7458075" y="2160588"/>
          <p14:tracePt t="547694" x="7531100" y="2133600"/>
          <p14:tracePt t="547704" x="7612063" y="2106613"/>
          <p14:tracePt t="547712" x="7685088" y="2089150"/>
          <p14:tracePt t="547721" x="7777163" y="2060575"/>
          <p14:tracePt t="547729" x="7867650" y="2043113"/>
          <p14:tracePt t="547739" x="7958138" y="2024063"/>
          <p14:tracePt t="547747" x="8031163" y="2016125"/>
          <p14:tracePt t="547755" x="8104188" y="2016125"/>
          <p14:tracePt t="547766" x="8177213" y="2024063"/>
          <p14:tracePt t="547774" x="8250238" y="2043113"/>
          <p14:tracePt t="547782" x="8323263" y="2060575"/>
          <p14:tracePt t="547791" x="8405813" y="2097088"/>
          <p14:tracePt t="547800" x="8478838" y="2133600"/>
          <p14:tracePt t="547810" x="8559800" y="2170113"/>
          <p14:tracePt t="547818" x="8632825" y="2206625"/>
          <p14:tracePt t="547825" x="8705850" y="2270125"/>
          <p14:tracePt t="547838" x="8770938" y="2325688"/>
          <p14:tracePt t="547843" x="8815388" y="2379663"/>
          <p14:tracePt t="547851" x="8851900" y="2425700"/>
          <p14:tracePt t="547861" x="8897938" y="2481263"/>
          <p14:tracePt t="547871" x="8934450" y="2554288"/>
          <p14:tracePt t="547878" x="8970963" y="2617788"/>
          <p14:tracePt t="547888" x="8997950" y="2671763"/>
          <p14:tracePt t="547895" x="9017000" y="2727325"/>
          <p14:tracePt t="547905" x="9034463" y="2781300"/>
          <p14:tracePt t="547913" x="9053513" y="2827338"/>
          <p14:tracePt t="547921" x="9053513" y="2881313"/>
          <p14:tracePt t="547931" x="9061450" y="2927350"/>
          <p14:tracePt t="547939" x="9061450" y="2973388"/>
          <p14:tracePt t="547947" x="9061450" y="3027363"/>
          <p14:tracePt t="547958" x="9053513" y="3073400"/>
          <p14:tracePt t="547966" x="9034463" y="3119438"/>
          <p14:tracePt t="547976" x="9007475" y="3173413"/>
          <p14:tracePt t="547983" x="8961438" y="3209925"/>
          <p14:tracePt t="547991" x="8915400" y="3246438"/>
          <p14:tracePt t="548002" x="8870950" y="3282950"/>
          <p14:tracePt t="548009" x="8824913" y="3319463"/>
          <p14:tracePt t="548017" x="8778875" y="3346450"/>
          <p14:tracePt t="548028" x="8724900" y="3365500"/>
          <p14:tracePt t="548036" x="8669338" y="3382963"/>
          <p14:tracePt t="548043" x="8605838" y="3402013"/>
          <p14:tracePt t="548054" x="8542338" y="3411538"/>
          <p14:tracePt t="548062" x="8478838" y="3411538"/>
          <p14:tracePt t="548071" x="8405813" y="3419475"/>
          <p14:tracePt t="548080" x="8323263" y="3411538"/>
          <p14:tracePt t="548087" x="8232775" y="3402013"/>
          <p14:tracePt t="548098" x="8132763" y="3392488"/>
          <p14:tracePt t="548107" x="8023225" y="3365500"/>
          <p14:tracePt t="548116" x="7931150" y="3338513"/>
          <p14:tracePt t="548124" x="7840663" y="3309938"/>
          <p14:tracePt t="548133" x="7767638" y="3292475"/>
          <p14:tracePt t="548141" x="7694613" y="3273425"/>
          <p14:tracePt t="548150" x="7621588" y="3255963"/>
          <p14:tracePt t="548159" x="7558088" y="3236913"/>
          <p14:tracePt t="548167" x="7502525" y="3209925"/>
          <p14:tracePt t="548175" x="7439025" y="3173413"/>
          <p14:tracePt t="548186" x="7375525" y="3127375"/>
          <p14:tracePt t="548193" x="7319963" y="3090863"/>
          <p14:tracePt t="548202" x="7275513" y="3036888"/>
          <p14:tracePt t="548211" x="7239000" y="2990850"/>
          <p14:tracePt t="548221" x="7202488" y="2936875"/>
          <p14:tracePt t="548229" x="7183438" y="2863850"/>
          <p14:tracePt t="548238" x="7165975" y="2800350"/>
          <p14:tracePt t="548245" x="7165975" y="2744788"/>
          <p14:tracePt t="548255" x="7175500" y="2681288"/>
          <p14:tracePt t="548264" x="7192963" y="2608263"/>
          <p14:tracePt t="548271" x="7212013" y="2525713"/>
          <p14:tracePt t="548282" x="7283450" y="2452688"/>
          <p14:tracePt t="548289" x="7366000" y="2362200"/>
          <p14:tracePt t="548300" x="7475538" y="2270125"/>
          <p14:tracePt t="548308" x="7594600" y="2206625"/>
          <p14:tracePt t="548315" x="7748588" y="2152650"/>
          <p14:tracePt t="551176" x="4275138" y="3155950"/>
          <p14:tracePt t="551186" x="4448175" y="3127375"/>
          <p14:tracePt t="551194" x="4513263" y="3127375"/>
          <p14:tracePt t="551202" x="4549775" y="3127375"/>
          <p14:tracePt t="551211" x="4586288" y="3136900"/>
          <p14:tracePt t="551220" x="4622800" y="3146425"/>
          <p14:tracePt t="551230" x="4659313" y="3146425"/>
          <p14:tracePt t="551238" x="4686300" y="3163888"/>
          <p14:tracePt t="551245" x="4713288" y="3173413"/>
          <p14:tracePt t="551255" x="4749800" y="3182938"/>
          <p14:tracePt t="551263" x="4776788" y="3200400"/>
          <p14:tracePt t="551273" x="4803775" y="3209925"/>
          <p14:tracePt t="551281" x="4822825" y="3228975"/>
          <p14:tracePt t="551290" x="4849813" y="3236913"/>
          <p14:tracePt t="551300" x="4876800" y="3246438"/>
          <p14:tracePt t="551307" x="4895850" y="3255963"/>
          <p14:tracePt t="551315" x="4913313" y="3265488"/>
          <p14:tracePt t="551326" x="4932363" y="3273425"/>
          <p14:tracePt t="551334" x="4941888" y="3273425"/>
          <p14:tracePt t="551342" x="4949825" y="3282950"/>
          <p14:tracePt t="551353" x="4959350" y="3282950"/>
          <p14:tracePt t="551370" x="4968875" y="3282950"/>
          <p14:tracePt t="551386" x="4978400" y="3282950"/>
          <p14:tracePt t="551396" x="4978400" y="3292475"/>
          <p14:tracePt t="551429" x="4986338" y="3292475"/>
          <p14:tracePt t="552908" x="5507038" y="3046413"/>
          <p14:tracePt t="552919" x="5670550" y="3054350"/>
          <p14:tracePt t="552925" x="5724525" y="3054350"/>
          <p14:tracePt t="552935" x="5761038" y="3063875"/>
          <p14:tracePt t="552944" x="5797550" y="3063875"/>
          <p14:tracePt t="552952" x="5826125" y="3073400"/>
          <p14:tracePt t="552962" x="5853113" y="3073400"/>
          <p14:tracePt t="552969" x="5889625" y="3082925"/>
          <p14:tracePt t="552978" x="5916613" y="3100388"/>
          <p14:tracePt t="552987" x="5943600" y="3109913"/>
          <p14:tracePt t="552996" x="5980113" y="3119438"/>
          <p14:tracePt t="553004" x="6007100" y="3119438"/>
          <p14:tracePt t="553014" x="6035675" y="3127375"/>
          <p14:tracePt t="553021" x="6053138" y="3136900"/>
          <p14:tracePt t="553032" x="6072188" y="3146425"/>
          <p14:tracePt t="553040" x="6089650" y="3155950"/>
          <p14:tracePt t="553047" x="6099175" y="3155950"/>
          <p14:tracePt t="553057" x="6108700" y="3163888"/>
          <p14:tracePt t="553066" x="6116638" y="3163888"/>
          <p14:tracePt t="553074" x="6126163" y="3163888"/>
          <p14:tracePt t="553103" x="6135688" y="3163888"/>
          <p14:tracePt t="554456" x="6126163" y="2416175"/>
          <p14:tracePt t="554466" x="6291263" y="2489200"/>
          <p14:tracePt t="554473" x="6362700" y="2508250"/>
          <p14:tracePt t="554482" x="6418263" y="2525713"/>
          <p14:tracePt t="554492" x="6472238" y="2535238"/>
          <p14:tracePt t="554500" x="6527800" y="2544763"/>
          <p14:tracePt t="554508" x="6610350" y="2562225"/>
          <p14:tracePt t="554518" x="6681788" y="2571750"/>
          <p14:tracePt t="554525" x="6764338" y="2589213"/>
          <p14:tracePt t="554535" x="6846888" y="2598738"/>
          <p14:tracePt t="554544" x="6937375" y="2608263"/>
          <p14:tracePt t="554551" x="7000875" y="2625725"/>
          <p14:tracePt t="554562" x="7073900" y="2635250"/>
          <p14:tracePt t="554569" x="7138988" y="2644775"/>
          <p14:tracePt t="554577" x="7183438" y="2654300"/>
          <p14:tracePt t="554588" x="7229475" y="2671763"/>
          <p14:tracePt t="554596" x="7265988" y="2690813"/>
          <p14:tracePt t="652686" x="8505825" y="2890838"/>
          <p14:tracePt t="652694" x="8378825" y="2790825"/>
          <p14:tracePt t="652703" x="8369300" y="2781300"/>
          <p14:tracePt t="652719" x="8359775" y="2781300"/>
          <p14:tracePt t="652729" x="8350250" y="2781300"/>
          <p14:tracePt t="652738" x="8323263" y="2781300"/>
          <p14:tracePt t="652745" x="8277225" y="2790825"/>
          <p14:tracePt t="652757" x="8213725" y="2808288"/>
          <p14:tracePt t="652764" x="8140700" y="2836863"/>
          <p14:tracePt t="652774" x="8067675" y="2873375"/>
          <p14:tracePt t="652782" x="7986713" y="2900363"/>
          <p14:tracePt t="652790" x="7904163" y="2936875"/>
          <p14:tracePt t="652799" x="7821613" y="2973388"/>
          <p14:tracePt t="652807" x="7740650" y="3000375"/>
          <p14:tracePt t="652817" x="7658100" y="3027363"/>
          <p14:tracePt t="652825" x="7575550" y="3054350"/>
          <p14:tracePt t="652836" x="7494588" y="3073400"/>
          <p14:tracePt t="652843" x="7392988" y="3090863"/>
          <p14:tracePt t="652851" x="7283450" y="3109913"/>
          <p14:tracePt t="652861" x="7165975" y="3119438"/>
          <p14:tracePt t="652869" x="7046913" y="3136900"/>
          <p14:tracePt t="652877" x="6900863" y="3155950"/>
          <p14:tracePt t="652890" x="6764338" y="3163888"/>
          <p14:tracePt t="652895" x="6618288" y="3182938"/>
          <p14:tracePt t="652903" x="6481763" y="3192463"/>
          <p14:tracePt t="652913" x="6345238" y="3200400"/>
          <p14:tracePt t="652922" x="6218238" y="3209925"/>
          <p14:tracePt t="652931" x="6089650" y="3209925"/>
          <p14:tracePt t="652940" x="5953125" y="3209925"/>
          <p14:tracePt t="652948" x="5807075" y="3200400"/>
          <p14:tracePt t="652957" x="5670550" y="3192463"/>
          <p14:tracePt t="652965" x="5534025" y="3163888"/>
          <p14:tracePt t="652974" x="5414963" y="3155950"/>
          <p14:tracePt t="652983" x="5305425" y="3136900"/>
          <p14:tracePt t="652991" x="5205413" y="3119438"/>
          <p14:tracePt t="653001" x="5095875" y="3090863"/>
          <p14:tracePt t="653009" x="4995863" y="3063875"/>
          <p14:tracePt t="653017" x="4876800" y="3027363"/>
          <p14:tracePt t="653027" x="4776788" y="3000375"/>
          <p14:tracePt t="653035" x="4703763" y="2963863"/>
          <p14:tracePt t="653043" x="4640263" y="2936875"/>
          <p14:tracePt t="653053" x="4594225" y="2909888"/>
          <p14:tracePt t="653061" x="4567238" y="2873375"/>
          <p14:tracePt t="653073" x="4549775" y="2827338"/>
          <p14:tracePt t="653079" x="4540250" y="2781300"/>
          <p14:tracePt t="653088" x="4540250" y="2735263"/>
          <p14:tracePt t="653097" x="4567238" y="2681288"/>
          <p14:tracePt t="653106" x="4613275" y="2598738"/>
          <p14:tracePt t="653113" x="4713288" y="2498725"/>
          <p14:tracePt t="653123" x="4868863" y="2408238"/>
          <p14:tracePt t="653131" x="5014913" y="2306638"/>
          <p14:tracePt t="653141" x="5251450" y="2216150"/>
          <p14:tracePt t="653149" x="5470525" y="2133600"/>
          <p14:tracePt t="653157" x="5697538" y="2070100"/>
          <p14:tracePt t="653167" x="6026150" y="2006600"/>
          <p14:tracePt t="653175" x="6291263" y="1951038"/>
          <p14:tracePt t="653183" x="6518275" y="1924050"/>
          <p14:tracePt t="653193" x="6746875" y="1906588"/>
          <p14:tracePt t="653201" x="6964363" y="1906588"/>
          <p14:tracePt t="653212" x="7175500" y="1914525"/>
          <p14:tracePt t="653219" x="7385050" y="1933575"/>
          <p14:tracePt t="653227" x="7567613" y="1997075"/>
          <p14:tracePt t="653238" x="7712075" y="2089150"/>
          <p14:tracePt t="653246" x="7840663" y="2160588"/>
          <p14:tracePt t="653254" x="7967663" y="2279650"/>
          <p14:tracePt t="653264" x="8067675" y="2408238"/>
          <p14:tracePt t="653273" x="8140700" y="2554288"/>
          <p14:tracePt t="653282" x="8196263" y="2790825"/>
          <p14:tracePt t="653290" x="8204200" y="3000375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10209-2DDF-4CE9-8679-5C1AC5492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compilers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11F9FD-1787-4D8E-BF04-861DFDE3E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Machine code is tedious!</a:t>
            </a:r>
          </a:p>
          <a:p>
            <a:pPr lvl="1"/>
            <a:r>
              <a:rPr lang="en-US" altLang="zh-TW" dirty="0"/>
              <a:t>Instructions, registers</a:t>
            </a:r>
          </a:p>
          <a:p>
            <a:r>
              <a:rPr lang="en-US" altLang="zh-TW" dirty="0"/>
              <a:t>CPU is very complex for app programmers to run efficiently.  </a:t>
            </a:r>
          </a:p>
          <a:p>
            <a:pPr lvl="1"/>
            <a:r>
              <a:rPr lang="en-US" altLang="zh-TW" dirty="0"/>
              <a:t>Caches, hardware accelerators, GPU, OOO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Software crisis</a:t>
            </a: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F183629-5079-4049-8D49-CFCF1FF10A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23383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353">
        <p:cut/>
      </p:transition>
    </mc:Choice>
    <mc:Fallback xmlns="">
      <p:transition spd="slow" advTm="204353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107584" x="1212850" y="3411538"/>
          <p14:tracePt t="107592" x="1239838" y="3621088"/>
          <p14:tracePt t="107602" x="1293813" y="3721100"/>
          <p14:tracePt t="107610" x="1366838" y="3784600"/>
          <p14:tracePt t="107618" x="1485900" y="3875088"/>
          <p14:tracePt t="107628" x="1568450" y="3940175"/>
          <p14:tracePt t="107637" x="1649413" y="3994150"/>
          <p14:tracePt t="107646" x="1714500" y="4049713"/>
          <p14:tracePt t="107654" x="1787525" y="4086225"/>
          <p14:tracePt t="107662" x="1841500" y="4103688"/>
          <p14:tracePt t="107672" x="1895475" y="4113213"/>
          <p14:tracePt t="107680" x="1951038" y="4113213"/>
          <p14:tracePt t="107690" x="2014538" y="4113213"/>
          <p14:tracePt t="107698" x="2087563" y="4103688"/>
          <p14:tracePt t="107706" x="2170113" y="4094163"/>
          <p14:tracePt t="107715" x="2251075" y="4086225"/>
          <p14:tracePt t="107724" x="2333625" y="4076700"/>
          <p14:tracePt t="107732" x="2425700" y="4067175"/>
          <p14:tracePt t="107742" x="2506663" y="4057650"/>
          <p14:tracePt t="107750" x="2579688" y="4057650"/>
          <p14:tracePt t="107758" x="2662238" y="4040188"/>
          <p14:tracePt t="107768" x="2744788" y="4021138"/>
          <p14:tracePt t="107776" x="2817813" y="3994150"/>
          <p14:tracePt t="107787" x="2889250" y="3967163"/>
          <p14:tracePt t="107794" x="2954338" y="3930650"/>
          <p14:tracePt t="107802" x="3017838" y="3894138"/>
          <p14:tracePt t="107812" x="3054350" y="3857625"/>
          <p14:tracePt t="107821" x="3081338" y="3821113"/>
          <p14:tracePt t="107828" x="3108325" y="3784600"/>
          <p14:tracePt t="107838" x="3117850" y="3757613"/>
          <p14:tracePt t="107846" x="3117850" y="3730625"/>
          <p14:tracePt t="107856" x="3127375" y="3702050"/>
          <p14:tracePt t="107864" x="3127375" y="3675063"/>
          <p14:tracePt t="107872" x="3100388" y="3621088"/>
          <p14:tracePt t="107887" x="3071813" y="3565525"/>
          <p14:tracePt t="107890" x="3035300" y="3492500"/>
          <p14:tracePt t="107898" x="2971800" y="3411538"/>
          <p14:tracePt t="107908" x="2908300" y="3328988"/>
          <p14:tracePt t="107916" x="2844800" y="3265488"/>
          <p14:tracePt t="107926" x="2725738" y="3209925"/>
          <p14:tracePt t="107934" x="2625725" y="3155950"/>
          <p14:tracePt t="107942" x="2470150" y="3109913"/>
          <p14:tracePt t="107952" x="2306638" y="3073400"/>
          <p14:tracePt t="107960" x="2143125" y="3046413"/>
          <p14:tracePt t="107968" x="2033588" y="3036888"/>
          <p14:tracePt t="107978" x="1941513" y="3036888"/>
          <p14:tracePt t="107987" x="1851025" y="3046413"/>
          <p14:tracePt t="107996" x="1714500" y="3082925"/>
          <p14:tracePt t="108004" x="1549400" y="3127375"/>
          <p14:tracePt t="108012" x="1330325" y="3219450"/>
          <p14:tracePt t="108022" x="1166813" y="3309938"/>
          <p14:tracePt t="108030" x="1030288" y="3411538"/>
          <p14:tracePt t="108040" x="911225" y="3511550"/>
          <p14:tracePt t="108048" x="820738" y="3629025"/>
          <p14:tracePt t="108056" x="701675" y="3821113"/>
          <p14:tracePt t="119937" x="2825750" y="3738563"/>
          <p14:tracePt t="119944" x="2898775" y="3894138"/>
          <p14:tracePt t="119952" x="2954338" y="3948113"/>
          <p14:tracePt t="119962" x="3008313" y="3976688"/>
          <p14:tracePt t="119970" x="3063875" y="4003675"/>
          <p14:tracePt t="119982" x="3144838" y="4030663"/>
          <p14:tracePt t="119988" x="3217863" y="4057650"/>
          <p14:tracePt t="119996" x="3300413" y="4076700"/>
          <p14:tracePt t="120006" x="3390900" y="4103688"/>
          <p14:tracePt t="120015" x="3482975" y="4130675"/>
          <p14:tracePt t="120021" x="3563938" y="4140200"/>
          <p14:tracePt t="120032" x="3692525" y="4159250"/>
          <p14:tracePt t="120040" x="3792538" y="4167188"/>
          <p14:tracePt t="120050" x="3883025" y="4176713"/>
          <p14:tracePt t="120058" x="3984625" y="4176713"/>
          <p14:tracePt t="120066" x="4065588" y="4176713"/>
          <p14:tracePt t="120076" x="4175125" y="4186238"/>
          <p14:tracePt t="120084" x="4275138" y="4195763"/>
          <p14:tracePt t="120092" x="4394200" y="4195763"/>
          <p14:tracePt t="120102" x="4503738" y="4203700"/>
          <p14:tracePt t="120110" x="4613275" y="4213225"/>
          <p14:tracePt t="120120" x="4722813" y="4213225"/>
          <p14:tracePt t="120128" x="4832350" y="4222750"/>
          <p14:tracePt t="120136" x="4949825" y="4222750"/>
          <p14:tracePt t="120146" x="5049838" y="4222750"/>
          <p14:tracePt t="120154" x="5168900" y="4213225"/>
          <p14:tracePt t="120162" x="5278438" y="4213225"/>
          <p14:tracePt t="120172" x="5387975" y="4195763"/>
          <p14:tracePt t="120180" x="5487988" y="4176713"/>
          <p14:tracePt t="120188" x="5570538" y="4159250"/>
          <p14:tracePt t="120198" x="5661025" y="4149725"/>
          <p14:tracePt t="120206" x="5743575" y="4130675"/>
          <p14:tracePt t="120215" x="5826125" y="4113213"/>
          <p14:tracePt t="120224" x="5907088" y="4103688"/>
          <p14:tracePt t="120232" x="5989638" y="4086225"/>
          <p14:tracePt t="120242" x="6080125" y="4057650"/>
          <p14:tracePt t="120250" x="6162675" y="4040188"/>
          <p14:tracePt t="120260" x="6245225" y="4013200"/>
          <p14:tracePt t="120268" x="6318250" y="3994150"/>
          <p14:tracePt t="120276" x="6391275" y="3967163"/>
          <p14:tracePt t="120286" x="6472238" y="3930650"/>
          <p14:tracePt t="120294" x="6537325" y="3894138"/>
          <p14:tracePt t="120304" x="6591300" y="3857625"/>
          <p14:tracePt t="120312" x="6637338" y="3821113"/>
          <p14:tracePt t="120320" x="6681788" y="3784600"/>
          <p14:tracePt t="120332" x="6718300" y="3757613"/>
          <p14:tracePt t="120338" x="6737350" y="3721100"/>
          <p14:tracePt t="120346" x="6764338" y="3694113"/>
          <p14:tracePt t="120356" x="6783388" y="3665538"/>
          <p14:tracePt t="120364" x="6783388" y="3638550"/>
          <p14:tracePt t="120372" x="6783388" y="3611563"/>
          <p14:tracePt t="120382" x="6773863" y="3592513"/>
          <p14:tracePt t="120390" x="6764338" y="3556000"/>
          <p14:tracePt t="120400" x="6737350" y="3519488"/>
          <p14:tracePt t="120408" x="6673850" y="3475038"/>
          <p14:tracePt t="120416" x="6591300" y="3411538"/>
          <p14:tracePt t="120426" x="6472238" y="3365500"/>
          <p14:tracePt t="120434" x="6372225" y="3309938"/>
          <p14:tracePt t="120444" x="6245225" y="3273425"/>
          <p14:tracePt t="120452" x="6108700" y="3236913"/>
          <p14:tracePt t="120460" x="5972175" y="3209925"/>
          <p14:tracePt t="120470" x="5843588" y="3192463"/>
          <p14:tracePt t="120478" x="5697538" y="3173413"/>
          <p14:tracePt t="120486" x="5534025" y="3155950"/>
          <p14:tracePt t="120496" x="5368925" y="3127375"/>
          <p14:tracePt t="120504" x="5205413" y="3119438"/>
          <p14:tracePt t="120512" x="5022850" y="3100388"/>
          <p14:tracePt t="120522" x="4832350" y="3090863"/>
          <p14:tracePt t="120531" x="4630738" y="3082925"/>
          <p14:tracePt t="120540" x="4440238" y="3082925"/>
          <p14:tracePt t="120548" x="4238625" y="3090863"/>
          <p14:tracePt t="120556" x="4038600" y="3109913"/>
          <p14:tracePt t="120566" x="3792538" y="3136900"/>
          <p14:tracePt t="120574" x="3600450" y="3182938"/>
          <p14:tracePt t="120582" x="3436938" y="3228975"/>
          <p14:tracePt t="120592" x="3290888" y="3273425"/>
          <p14:tracePt t="120600" x="3163888" y="3338513"/>
          <p14:tracePt t="120610" x="3027363" y="3411538"/>
          <p14:tracePt t="120618" x="2908300" y="3475038"/>
          <p14:tracePt t="120626" x="2808288" y="3538538"/>
          <p14:tracePt t="120636" x="2708275" y="3602038"/>
          <p14:tracePt t="120644" x="2635250" y="3657600"/>
          <p14:tracePt t="120654" x="2570163" y="3694113"/>
          <p14:tracePt t="120662" x="2525713" y="3738563"/>
          <p14:tracePt t="120670" x="2470150" y="3775075"/>
          <p14:tracePt t="120681" x="2416175" y="3830638"/>
          <p14:tracePt t="120688" x="2370138" y="3894138"/>
          <p14:tracePt t="120696" x="2333625" y="3957638"/>
          <p14:tracePt t="120706" x="2316163" y="4030663"/>
          <p14:tracePt t="137454" x="7412038" y="3903663"/>
          <p14:tracePt t="137461" x="7585075" y="3940175"/>
          <p14:tracePt t="137470" x="7675563" y="3940175"/>
          <p14:tracePt t="137480" x="7740650" y="3948113"/>
          <p14:tracePt t="137488" x="7821613" y="3948113"/>
          <p14:tracePt t="137496" x="7931150" y="3957638"/>
          <p14:tracePt t="137507" x="8031163" y="3957638"/>
          <p14:tracePt t="137514" x="8150225" y="3967163"/>
          <p14:tracePt t="137522" x="8269288" y="3957638"/>
          <p14:tracePt t="137532" x="8369300" y="3957638"/>
          <p14:tracePt t="137541" x="8469313" y="3940175"/>
          <p14:tracePt t="137550" x="8551863" y="3921125"/>
          <p14:tracePt t="137558" x="8605838" y="3903663"/>
          <p14:tracePt t="137566" x="8661400" y="3867150"/>
          <p14:tracePt t="137576" x="8705850" y="3840163"/>
          <p14:tracePt t="137584" x="8742363" y="3811588"/>
          <p14:tracePt t="137594" x="8778875" y="3775075"/>
          <p14:tracePt t="137602" x="8815388" y="3738563"/>
          <p14:tracePt t="137610" x="8842375" y="3675063"/>
          <p14:tracePt t="137620" x="8861425" y="3621088"/>
          <p14:tracePt t="137628" x="8870950" y="3556000"/>
          <p14:tracePt t="137636" x="8870950" y="3492500"/>
          <p14:tracePt t="137646" x="8861425" y="3402013"/>
          <p14:tracePt t="137654" x="8842375" y="3309938"/>
          <p14:tracePt t="137664" x="8797925" y="3228975"/>
          <p14:tracePt t="137672" x="8705850" y="3127375"/>
          <p14:tracePt t="137680" x="8615363" y="3082925"/>
          <p14:tracePt t="137690" x="8523288" y="3046413"/>
          <p14:tracePt t="137698" x="8415338" y="2982913"/>
          <p14:tracePt t="137707" x="8250238" y="2936875"/>
          <p14:tracePt t="137715" x="8096250" y="2900363"/>
          <p14:tracePt t="137724" x="7931150" y="2873375"/>
          <p14:tracePt t="137734" x="7767638" y="2854325"/>
          <p14:tracePt t="137742" x="7585075" y="2836863"/>
          <p14:tracePt t="137750" x="7385050" y="2863850"/>
          <p14:tracePt t="137760" x="7183438" y="2900363"/>
          <p14:tracePt t="137768" x="6973888" y="2936875"/>
          <p14:tracePt t="137776" x="6800850" y="3027363"/>
          <p14:tracePt t="137786" x="6700838" y="3127375"/>
          <p14:tracePt t="137794" x="6591300" y="3219450"/>
          <p14:tracePt t="137804" x="6508750" y="3355975"/>
          <p14:tracePt t="137812" x="6464300" y="3492500"/>
          <p14:tracePt t="137820" x="6427788" y="3648075"/>
          <p14:tracePt t="137830" x="6408738" y="3784600"/>
          <p14:tracePt t="137838" x="6408738" y="3921125"/>
          <p14:tracePt t="137846" x="6427788" y="4021138"/>
          <p14:tracePt t="137856" x="6464300" y="4130675"/>
          <p14:tracePt t="137874" x="6508750" y="4249738"/>
          <p14:tracePt t="137875" x="6618288" y="4368800"/>
          <p14:tracePt t="137882" x="6710363" y="4459288"/>
          <p14:tracePt t="137890" x="6800850" y="4522788"/>
          <p14:tracePt t="194512" x="866775" y="4413250"/>
          <p14:tracePt t="194520" x="692150" y="4432300"/>
          <p14:tracePt t="194531" x="655638" y="4422775"/>
          <p14:tracePt t="194538" x="638175" y="4413250"/>
          <p14:tracePt t="194548" x="628650" y="4405313"/>
          <p14:tracePt t="194556" x="620713" y="4395788"/>
          <p14:tracePt t="194564" x="601663" y="4386263"/>
          <p14:tracePt t="194574" x="592138" y="4368800"/>
          <p14:tracePt t="194581" x="584200" y="4359275"/>
          <p14:tracePt t="194592" x="574675" y="4340225"/>
          <p14:tracePt t="194600" x="555625" y="4332288"/>
          <p14:tracePt t="194608" x="547688" y="4303713"/>
          <p14:tracePt t="194618" x="538163" y="4276725"/>
          <p14:tracePt t="194626" x="538163" y="4249738"/>
          <p14:tracePt t="194634" x="528638" y="4203700"/>
          <p14:tracePt t="194643" x="528638" y="4159250"/>
          <p14:tracePt t="194652" x="528638" y="4122738"/>
          <p14:tracePt t="194662" x="528638" y="4076700"/>
          <p14:tracePt t="194670" x="528638" y="4040188"/>
          <p14:tracePt t="194678" x="538163" y="4003675"/>
          <p14:tracePt t="194687" x="555625" y="3957638"/>
          <p14:tracePt t="194696" x="574675" y="3911600"/>
          <p14:tracePt t="194703" x="601663" y="3867150"/>
          <p14:tracePt t="194714" x="628650" y="3821113"/>
          <p14:tracePt t="194722" x="655638" y="3775075"/>
          <p14:tracePt t="194731" x="692150" y="3738563"/>
          <p14:tracePt t="194740" x="738188" y="3694113"/>
          <p14:tracePt t="194748" x="784225" y="3657600"/>
          <p14:tracePt t="194757" x="830263" y="3611563"/>
          <p14:tracePt t="194766" x="884238" y="3575050"/>
          <p14:tracePt t="194774" x="957263" y="3538538"/>
          <p14:tracePt t="194784" x="1020763" y="3511550"/>
          <p14:tracePt t="194792" x="1093788" y="3482975"/>
          <p14:tracePt t="194802" x="1185863" y="3455988"/>
          <p14:tracePt t="194809" x="1276350" y="3429000"/>
          <p14:tracePt t="194818" x="1385888" y="3402013"/>
          <p14:tracePt t="194828" x="1495425" y="3375025"/>
          <p14:tracePt t="194836" x="1604963" y="3346450"/>
          <p14:tracePt t="194844" x="1741488" y="3328988"/>
          <p14:tracePt t="194854" x="1851025" y="3328988"/>
          <p14:tracePt t="194865" x="1978025" y="3319463"/>
          <p14:tracePt t="194869" x="2114550" y="3309938"/>
          <p14:tracePt t="194881" x="2260600" y="3309938"/>
          <p14:tracePt t="194888" x="2406650" y="3302000"/>
          <p14:tracePt t="194898" x="2543175" y="3292475"/>
          <p14:tracePt t="194905" x="2679700" y="3292475"/>
          <p14:tracePt t="194915" x="2817813" y="3292475"/>
          <p14:tracePt t="194924" x="2954338" y="3309938"/>
          <p14:tracePt t="194932" x="3081338" y="3319463"/>
          <p14:tracePt t="194942" x="3236913" y="3365500"/>
          <p14:tracePt t="194950" x="3373438" y="3392488"/>
          <p14:tracePt t="194957" x="3519488" y="3438525"/>
          <p14:tracePt t="194967" x="3665538" y="3465513"/>
          <p14:tracePt t="194976" x="3810000" y="3502025"/>
          <p14:tracePt t="194984" x="3948113" y="3538538"/>
          <p14:tracePt t="194994" x="4094163" y="3565525"/>
          <p14:tracePt t="195002" x="4230688" y="3611563"/>
          <p14:tracePt t="195012" x="4348163" y="3648075"/>
          <p14:tracePt t="195020" x="4457700" y="3694113"/>
          <p14:tracePt t="195028" x="4549775" y="3730625"/>
          <p14:tracePt t="195038" x="4630738" y="3767138"/>
          <p14:tracePt t="195047" x="4722813" y="3830638"/>
          <p14:tracePt t="195054" x="4813300" y="3911600"/>
          <p14:tracePt t="195065" x="4895850" y="3984625"/>
          <p14:tracePt t="195072" x="4968875" y="4049713"/>
          <p14:tracePt t="195082" x="5041900" y="4140200"/>
          <p14:tracePt t="195090" x="5105400" y="4222750"/>
          <p14:tracePt t="195098" x="5151438" y="4295775"/>
          <p14:tracePt t="195107" x="5187950" y="4359275"/>
          <p14:tracePt t="195116" x="5224463" y="4441825"/>
          <p14:tracePt t="195124" x="5241925" y="4505325"/>
          <p14:tracePt t="195134" x="5251450" y="4578350"/>
          <p14:tracePt t="195142" x="5251450" y="4641850"/>
          <p14:tracePt t="195152" x="5232400" y="4705350"/>
          <p14:tracePt t="195160" x="5205413" y="4768850"/>
          <p14:tracePt t="195168" x="5159375" y="4851400"/>
          <p14:tracePt t="195178" x="5078413" y="4933950"/>
          <p14:tracePt t="195186" x="4986338" y="5006975"/>
          <p14:tracePt t="195194" x="4905375" y="5060950"/>
          <p14:tracePt t="195204" x="4822825" y="5116513"/>
          <p14:tracePt t="195212" x="4722813" y="5160963"/>
          <p14:tracePt t="195222" x="4613275" y="5207000"/>
          <p14:tracePt t="195231" x="4494213" y="5243513"/>
          <p14:tracePt t="195238" x="4348163" y="5270500"/>
          <p14:tracePt t="195248" x="4194175" y="5299075"/>
          <p14:tracePt t="195256" x="4029075" y="5307013"/>
          <p14:tracePt t="195264" x="3865563" y="5316538"/>
          <p14:tracePt t="195274" x="3709988" y="5326063"/>
          <p14:tracePt t="195282" x="3556000" y="5326063"/>
          <p14:tracePt t="195292" x="3390900" y="5307013"/>
          <p14:tracePt t="195300" x="3236913" y="5307013"/>
          <p14:tracePt t="195307" x="3071813" y="5289550"/>
          <p14:tracePt t="195318" x="2898775" y="5262563"/>
          <p14:tracePt t="195326" x="2725738" y="5216525"/>
          <p14:tracePt t="195334" x="2562225" y="5197475"/>
          <p14:tracePt t="195344" x="2389188" y="5160963"/>
          <p14:tracePt t="195352" x="2206625" y="5126038"/>
          <p14:tracePt t="195362" x="2014538" y="5097463"/>
          <p14:tracePt t="195369" x="1831975" y="5060950"/>
          <p14:tracePt t="195378" x="1668463" y="5043488"/>
          <p14:tracePt t="195388" x="1512888" y="5024438"/>
          <p14:tracePt t="195397" x="1385888" y="5006975"/>
          <p14:tracePt t="195404" x="1276350" y="4987925"/>
          <p14:tracePt t="195415" x="1193800" y="4979988"/>
          <p14:tracePt t="195422" x="1112838" y="4960938"/>
          <p14:tracePt t="195432" x="1047750" y="4933950"/>
          <p14:tracePt t="195440" x="993775" y="4906963"/>
          <p14:tracePt t="195448" x="930275" y="4860925"/>
          <p14:tracePt t="195458" x="874713" y="4824413"/>
          <p14:tracePt t="195466" x="830263" y="4778375"/>
          <p14:tracePt t="195476" x="784225" y="4714875"/>
          <p14:tracePt t="195484" x="757238" y="4651375"/>
          <p14:tracePt t="195492" x="728663" y="4568825"/>
          <p14:tracePt t="195502" x="720725" y="4486275"/>
          <p14:tracePt t="195509" x="711200" y="4395788"/>
          <p14:tracePt t="195518" x="720725" y="4303713"/>
          <p14:tracePt t="195528" x="757238" y="4195763"/>
          <p14:tracePt t="195536" x="801688" y="4076700"/>
          <p14:tracePt t="195544" x="911225" y="3940175"/>
          <p14:tracePt t="195554" x="1039813" y="3830638"/>
          <p14:tracePt t="195562" x="1157288" y="3711575"/>
          <p14:tracePt t="195572" x="1312863" y="3621088"/>
          <p14:tracePt t="195581" x="1468438" y="3556000"/>
          <p14:tracePt t="195588" x="1649413" y="3502025"/>
          <p14:tracePt t="195598" x="1831975" y="3502025"/>
          <p14:tracePt t="195606" x="2033588" y="3482975"/>
          <p14:tracePt t="195615" x="2243138" y="3482975"/>
          <p14:tracePt t="195624" x="2452688" y="3511550"/>
          <p14:tracePt t="195632" x="2662238" y="3538538"/>
          <p14:tracePt t="195642" x="2881313" y="3565525"/>
          <p14:tracePt t="195650" x="3108325" y="3602038"/>
          <p14:tracePt t="195658" x="3373438" y="3638550"/>
          <p14:tracePt t="195668" x="3609975" y="3665538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7.3|1.7|0.4|106.2|76.5|78|27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7|49.7|54|52.2|67.4|46.9|30.9"/>
</p:tagLst>
</file>

<file path=ppt/theme/theme1.xml><?xml version="1.0" encoding="utf-8"?>
<a:theme xmlns:a="http://schemas.openxmlformats.org/drawingml/2006/main" name="ClassNote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</Template>
  <TotalTime>22949</TotalTime>
  <Words>1533</Words>
  <Application>Microsoft Office PowerPoint</Application>
  <PresentationFormat>如螢幕大小 (4:3)</PresentationFormat>
  <Paragraphs>353</Paragraphs>
  <Slides>26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26</vt:i4>
      </vt:variant>
    </vt:vector>
  </HeadingPairs>
  <TitlesOfParts>
    <vt:vector size="41" baseType="lpstr">
      <vt:lpstr>ヒラギノ角ゴ Pro W3</vt:lpstr>
      <vt:lpstr>華康儷楷書(P)</vt:lpstr>
      <vt:lpstr>微軟正黑體</vt:lpstr>
      <vt:lpstr>新細明體</vt:lpstr>
      <vt:lpstr>標楷體</vt:lpstr>
      <vt:lpstr>標楷體</vt:lpstr>
      <vt:lpstr>Arial</vt:lpstr>
      <vt:lpstr>Calibri</vt:lpstr>
      <vt:lpstr>Calibri Light</vt:lpstr>
      <vt:lpstr>Times</vt:lpstr>
      <vt:lpstr>Times New Roman</vt:lpstr>
      <vt:lpstr>Wingdings</vt:lpstr>
      <vt:lpstr>ClassNote</vt:lpstr>
      <vt:lpstr>1_Custom Design</vt:lpstr>
      <vt:lpstr>Custom Design</vt:lpstr>
      <vt:lpstr>Compiler Technology of Programming Languages syllabus </vt:lpstr>
      <vt:lpstr>Instructor and TA</vt:lpstr>
      <vt:lpstr>Adding in the course</vt:lpstr>
      <vt:lpstr>Textbooks</vt:lpstr>
      <vt:lpstr>Resources</vt:lpstr>
      <vt:lpstr>Video links in the course webpage</vt:lpstr>
      <vt:lpstr>What are compilers ?</vt:lpstr>
      <vt:lpstr>The evolution of programming paradigms</vt:lpstr>
      <vt:lpstr>Why compilers</vt:lpstr>
      <vt:lpstr>Software crisis the driving force of technical evolution</vt:lpstr>
      <vt:lpstr>Software Crisis</vt:lpstr>
      <vt:lpstr>GCC (4.9) Soars Past 14.5 M Lines Of Code</vt:lpstr>
      <vt:lpstr>Software Crisis</vt:lpstr>
      <vt:lpstr>Software Crisis Productivity of SEers did not scale!</vt:lpstr>
      <vt:lpstr>Software Crisis</vt:lpstr>
      <vt:lpstr>Software Crisis</vt:lpstr>
      <vt:lpstr>Software Crisis - solutions</vt:lpstr>
      <vt:lpstr>Software Crisis</vt:lpstr>
      <vt:lpstr>Why do you need this course ?</vt:lpstr>
      <vt:lpstr>Contents</vt:lpstr>
      <vt:lpstr>Grading Policy 1/4</vt:lpstr>
      <vt:lpstr>Grading Policy 2/4</vt:lpstr>
      <vt:lpstr>Grading Policy 3/4</vt:lpstr>
      <vt:lpstr>Grading Policy 4/4</vt:lpstr>
      <vt:lpstr>Course Schedule</vt:lpstr>
      <vt:lpstr>Course Schedule</vt:lpstr>
    </vt:vector>
  </TitlesOfParts>
  <Company>MSI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Dynamic Binary Optimization</dc:title>
  <dc:creator>adas</dc:creator>
  <cp:lastModifiedBy>Farn</cp:lastModifiedBy>
  <cp:revision>406</cp:revision>
  <dcterms:created xsi:type="dcterms:W3CDTF">2005-12-19T17:13:25Z</dcterms:created>
  <dcterms:modified xsi:type="dcterms:W3CDTF">2022-09-06T04:15:55Z</dcterms:modified>
</cp:coreProperties>
</file>