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78D34-0A1E-46D7-8E33-DAF704FC8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66CC0F-A95C-446A-B909-19C285651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70FAEC-8B71-45FD-80D5-8E839769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B3A4FB-1714-4B38-9835-08757011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3F2F6B-9FC9-4EFD-BBFB-556104BE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95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B8633-9F88-4E94-99AE-ABF4FCFC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7D8EF9-630B-4B15-9762-31B81C689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94B47-0CA5-4F4E-9E5F-F18CAB0C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6AEB77-A186-4F1A-B28E-7878CC5D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D0F90D-B058-4827-A654-EFC3E91A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B67783-DD1C-4C26-9ABD-80294006A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4883EB-A6F6-47AA-ACD6-11C0725D2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62A45-E26A-4051-859F-F73E4C03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E9AFFF-558F-454C-8F78-6DBF17B7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166598-B8B8-4D45-AAB4-AC14E9E2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46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BD698-D229-47BE-A258-D5ACE4A9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EC82B-1426-444D-B84E-0D6CC728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B27853-807C-484F-8613-1BC1638F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37632-C8F2-4A73-814E-1881F47F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D7BF8-D4A6-482F-B4EC-F0E854F9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37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69639-0CE0-433E-8AA0-33375820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A8535-5121-4773-99F8-7EC74C1B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03D6F-5A4C-4497-BDE3-C6517A44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9A2B7B-EEE9-4E20-A6D6-5F32E502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4E6126-80BF-471C-8ED5-24B657F0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4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9C83D-F691-44D6-8AC8-9B2C4BA5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571EC-9AC5-48B6-9DFA-A7E377743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F9B876-449F-4A1C-83BA-08050B8C1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ED4DD2-7768-4FA8-A7CF-2890688C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44BE9F-B967-4E62-AA3C-76AB079B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62C781-9B45-4BA4-9C0A-02A9BA51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94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1C0CE-1EEB-4390-A1D8-FA2F85F7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3F18EF-41C6-4B63-B70C-0F8187A8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036F0D-0B92-45D0-ACC2-912F03CEA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B49661-FAE9-4A05-B5DB-05A89F7CA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94DF09-C36D-4844-9A29-4E097951F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43AF27-C7C8-4D36-999A-EAAEEFDD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BD473C-6DDD-4827-8E0B-0B16D42A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8355C0-D3A4-4A74-9D00-7F0A3B31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1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2D755-6E34-4B06-9B1A-C47FEE0D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946447-DFFD-4A8A-8E11-77F3A714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4581FB-BED6-45C2-B0E2-53130D32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2A9517-2446-46BA-85B4-0D43FD7A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71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0E947F-4CA0-4739-9CF6-A977D4E4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94ED77-384E-4817-8C61-80A2F308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9E17F-4CC9-4899-B393-8B446CE9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2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4F544-BA40-43FB-B0CA-1968A912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4E430-600F-4DF1-A5BC-46FEFED7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DBD2A4-AE17-460C-8A28-F0CA92118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A5DD9F-AA17-4197-8944-209169E6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853BFF-22A6-4766-8A9A-55C26908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D59463-E801-4015-A57A-C3AA9F17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41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6522A-6A8B-448A-A2CC-FBE144ED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8A611B-93B7-4379-8FF7-1190F9FBD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E5BC6E-21A0-4534-BC08-99D2CB3E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513578-4310-4093-B81E-678D8BAD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72E6E1-880A-43DB-85A8-27914A5C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3AE38B-A054-4A9F-9847-DFE5734C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8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2EBAD2-93D3-4611-92E7-BA4631C2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1321BB-7C7F-4614-A283-DE494647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273A32-D4FB-4524-8FA7-28ED93BAB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C939-99B7-4354-A58F-BD1C5B3D8123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B5305-5498-444A-A6B4-900D8CE11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D6C2CB-B4BB-4E20-A147-8CAD2B450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675D-CDC2-403D-AEB9-4CAC7FCF2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41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241FB-C2EA-4626-A795-D4E937F45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i="1" dirty="0" err="1">
                <a:solidFill>
                  <a:schemeClr val="tx2"/>
                </a:solidFill>
                <a:latin typeface="Arial Black" panose="020B0A04020102020204" pitchFamily="34" charset="0"/>
              </a:rPr>
              <a:t>fuzzer</a:t>
            </a:r>
            <a:endParaRPr lang="zh-TW" altLang="en-US" b="1" i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8376E9-37D1-4A55-A9A9-58641535E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19D841-6DD4-4395-A4B6-F7BE2241126C}"/>
              </a:ext>
            </a:extLst>
          </p:cNvPr>
          <p:cNvSpPr/>
          <p:nvPr/>
        </p:nvSpPr>
        <p:spPr>
          <a:xfrm>
            <a:off x="457200" y="3921760"/>
            <a:ext cx="4673600" cy="75184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C7671C-AE68-49D3-BD09-E7C6A8253123}"/>
              </a:ext>
            </a:extLst>
          </p:cNvPr>
          <p:cNvSpPr/>
          <p:nvPr/>
        </p:nvSpPr>
        <p:spPr>
          <a:xfrm>
            <a:off x="457200" y="5400040"/>
            <a:ext cx="3789680" cy="75184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F11DBF-B7DF-4774-BBAB-CE2CF3BFA70C}"/>
              </a:ext>
            </a:extLst>
          </p:cNvPr>
          <p:cNvSpPr/>
          <p:nvPr/>
        </p:nvSpPr>
        <p:spPr>
          <a:xfrm>
            <a:off x="8128000" y="3921760"/>
            <a:ext cx="2743200" cy="75184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F1D1C5-0A03-422E-A789-6A3AC7CC8E0D}"/>
              </a:ext>
            </a:extLst>
          </p:cNvPr>
          <p:cNvSpPr/>
          <p:nvPr/>
        </p:nvSpPr>
        <p:spPr>
          <a:xfrm>
            <a:off x="5750560" y="5359717"/>
            <a:ext cx="5273040" cy="7518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9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Arial Black</vt:lpstr>
      <vt:lpstr>Calibri</vt:lpstr>
      <vt:lpstr>Calibri Light</vt:lpstr>
      <vt:lpstr>Office 佈景主題</vt:lpstr>
      <vt:lpstr>fuzzer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fuzzer</dc:title>
  <dc:creator>Farn</dc:creator>
  <cp:lastModifiedBy>Farn</cp:lastModifiedBy>
  <cp:revision>1</cp:revision>
  <dcterms:created xsi:type="dcterms:W3CDTF">2023-05-08T16:52:06Z</dcterms:created>
  <dcterms:modified xsi:type="dcterms:W3CDTF">2023-05-08T16:52:59Z</dcterms:modified>
</cp:coreProperties>
</file>