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9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72A6-6A19-5EBA-08B2-F08B5498D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6900C-ACCD-61DE-4767-41674AC9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0EB1F-DCB0-D2CA-6E84-9DDB3E7E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94D6E-7182-54C1-89EB-F2309DA7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BA5BD-38CD-277F-3582-688DB7D2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9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48CB5-BDFE-5E6A-7B04-5C1C4002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0E1E57-0992-58B0-3BE5-8B820B4E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F1D1D-A85F-DE37-AD2B-0D33532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DAC6F-1EB9-3F09-E594-FEF8FAC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49A7E-A8CB-340C-616E-E7200157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080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FB0CDA-12CE-0C4E-A203-0873EF40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2ADB8C-EA71-BC5E-0400-FE7FF4C9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63587-48F4-3A9D-BCA5-ADAECB9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F9C26-3F33-7E09-569D-6D5F6A9A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EE7D2-9529-3AC7-C24C-704A1C8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1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D1A91-30F5-BF5C-FE35-7A2D66FD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DBBC8-3478-4648-FC6D-1F396616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F4100-0B67-55B4-2470-6518C7EF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D2449-E1A0-741B-0F45-BAEEB712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B8A28-1492-8C59-BCE9-5F0EBC77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5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5C8AB-477C-2AC4-8052-B678CB05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415F76-EEAE-79A9-8451-9B1C98E4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6439F-1BF6-ED3B-77C5-B247CA94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E9691-0116-9C34-742B-155C44F7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4F408-28F1-CBA7-1543-5616BA0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23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42EA8-8A2B-7E42-26B4-CDFF588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80486-CE6D-3366-1795-3748F975B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7BFF5-5C68-34C5-2482-8B20B2A2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7660BF-F805-F49E-EFB3-6E960D4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DF3427-05E0-850B-DD29-58E4797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2C58E-BE6E-C476-EB8F-737734F5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5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90142-46E1-2121-775E-3F32F459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EE6FCC-2460-7166-29B0-B555EDD1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66DF73-5E1F-A009-1540-305EB9522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1A1BF-0E55-B85A-BE87-8F019556E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C724F8-6583-40EF-C770-B3D53DCF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1CF219-88EC-FDC7-B090-C1D2F1E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FF335B-344E-B01D-E0DC-9713BC4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666679-71EF-3893-67CF-C8A7904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8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5B0B3-90F5-AC78-37C3-C6D5CCDF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E13912-4E80-A1A2-2D15-E36D025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62BDD1-1384-1C9D-6A2C-A4FF1322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1A5FA0-A87A-F380-7F8E-F6CCCA3B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2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2A50E-35D2-8FCB-92EC-88853409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D57560-1324-4DD7-BA54-4AF71230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3849C-5306-28B1-6156-8A890461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5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3E61-8A07-6B0C-3008-76E152E6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98232-2B54-D348-D5FE-036200E3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E2DBD-D8E4-84DC-0561-FF9BDCA46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4BFADE-266E-5DA1-0075-E9EF955A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1812B-5061-C988-B76A-50A3FCDA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55019-CCA7-D57C-6A6B-F338903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8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D2D7-9AB1-4F30-7547-C82FE7D4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C39FB7-4311-97DA-E992-15BF81D0E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B2684B-A2F0-5C37-4BB7-34130C61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2C829-A949-C104-2FA0-25A824DB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576064-8951-549A-6D0C-A6684AED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39099F-A8B5-E8EE-9E30-708B1AEB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2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320812-467C-733F-95C8-986D4A47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CACEC-8FB3-E0EE-43C3-4F4EB8FF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6D7EB-EA61-8D77-B3F9-E986BAD58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20AD-0D73-4BBC-8E46-06C3860DB66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ABD76-CB0B-0672-2CEB-14DB5FC9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782F5-02EA-F89E-F93C-43E51B52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8633-F95F-43A4-86AE-A3DBBE061E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E9A17C-81A5-6B83-2617-D9DF580C8A5D}"/>
              </a:ext>
            </a:extLst>
          </p:cNvPr>
          <p:cNvSpPr/>
          <p:nvPr/>
        </p:nvSpPr>
        <p:spPr>
          <a:xfrm>
            <a:off x="1771650" y="2495550"/>
            <a:ext cx="1257300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Página web: https://www.imedoil.online/nexus.php</a:t>
            </a:r>
            <a:endParaRPr lang="es-CO" sz="700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7D7099C1-70DA-ED01-CC9E-F1734C11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99" y="2395537"/>
            <a:ext cx="1383244" cy="8572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0152585-294B-BF94-F220-36FEBF5DE45F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3028950" y="282416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1682399-543A-4B81-8157-8975E581802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28950" y="2824162"/>
            <a:ext cx="686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944B56-9B76-FE8A-709E-8CCEA2189185}"/>
              </a:ext>
            </a:extLst>
          </p:cNvPr>
          <p:cNvSpPr txBox="1"/>
          <p:nvPr/>
        </p:nvSpPr>
        <p:spPr>
          <a:xfrm>
            <a:off x="3086100" y="2867025"/>
            <a:ext cx="677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Extracción datos en archivos .xls</a:t>
            </a:r>
            <a:endParaRPr lang="es-CO" sz="7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E639B09-1835-F9CF-1948-8A64CDAEA559}"/>
              </a:ext>
            </a:extLst>
          </p:cNvPr>
          <p:cNvSpPr txBox="1"/>
          <p:nvPr/>
        </p:nvSpPr>
        <p:spPr>
          <a:xfrm>
            <a:off x="3863961" y="3252787"/>
            <a:ext cx="115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Instancia en la nube para limpieza, transformación y posterior carga a bases de datos.</a:t>
            </a:r>
            <a:endParaRPr lang="es-CO" sz="700" dirty="0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7227FEBA-78DB-537F-7094-F46D55C90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57" y="2441567"/>
            <a:ext cx="765189" cy="7651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58B78C6-C303-076C-EB7B-2ECA11B00DA3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099043" y="2824162"/>
            <a:ext cx="49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C7C11C-9A7B-7C4A-8DFB-033308264FA7}"/>
              </a:ext>
            </a:extLst>
          </p:cNvPr>
          <p:cNvSpPr txBox="1"/>
          <p:nvPr/>
        </p:nvSpPr>
        <p:spPr>
          <a:xfrm>
            <a:off x="5594257" y="3252787"/>
            <a:ext cx="89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Almacenamiento de datos de ventas en bases de datos en la nube.</a:t>
            </a:r>
            <a:endParaRPr lang="es-CO" sz="700" dirty="0"/>
          </a:p>
        </p:txBody>
      </p:sp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86D064CB-D652-D70D-2FAE-6ECB8CD39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08" y="438149"/>
            <a:ext cx="1439333" cy="80962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D180839-689F-4A27-69C0-55CECF5285F1}"/>
              </a:ext>
            </a:extLst>
          </p:cNvPr>
          <p:cNvSpPr txBox="1"/>
          <p:nvPr/>
        </p:nvSpPr>
        <p:spPr>
          <a:xfrm>
            <a:off x="7916253" y="1247774"/>
            <a:ext cx="15187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Entrenamiento modelo de machine learning -ML en una instancia en la nube. Reentrenamiento en caso de que las métricas estén por debajo de un límite establecido.</a:t>
            </a:r>
            <a:endParaRPr lang="es-CO" sz="7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CBE998D-CAAA-F418-B7DE-D57B3A5A9854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6359446" y="842962"/>
            <a:ext cx="1598162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3E93348-F053-06D9-D10D-D8D50FC8A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78" y="2313788"/>
            <a:ext cx="1986368" cy="103027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9B61757-E3D1-7DED-7A4A-7D8DAC2E6B6B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8670162" y="1878716"/>
            <a:ext cx="5485" cy="43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2C443B-9B55-1969-2EE2-0D59C0B56443}"/>
              </a:ext>
            </a:extLst>
          </p:cNvPr>
          <p:cNvSpPr txBox="1"/>
          <p:nvPr/>
        </p:nvSpPr>
        <p:spPr>
          <a:xfrm>
            <a:off x="7946932" y="3334143"/>
            <a:ext cx="150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Predicciones usando el modelo de ML vigente y cálculo de métricas de rendimiento del modelo como MSE, MAE y R2 para.</a:t>
            </a:r>
            <a:endParaRPr lang="es-CO" sz="7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9619AFD-6993-3A5C-939A-63CAB4330DEC}"/>
              </a:ext>
            </a:extLst>
          </p:cNvPr>
          <p:cNvCxnSpPr>
            <a:stCxn id="26" idx="1"/>
            <a:endCxn id="16" idx="3"/>
          </p:cNvCxnSpPr>
          <p:nvPr/>
        </p:nvCxnSpPr>
        <p:spPr>
          <a:xfrm flipH="1" flipV="1">
            <a:off x="6359446" y="2824162"/>
            <a:ext cx="1317532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8A08C4-0E03-47F0-71F1-1256CD2C2403}"/>
              </a:ext>
            </a:extLst>
          </p:cNvPr>
          <p:cNvSpPr txBox="1"/>
          <p:nvPr/>
        </p:nvSpPr>
        <p:spPr>
          <a:xfrm>
            <a:off x="6375138" y="2859189"/>
            <a:ext cx="13496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Almacenamiento de predicciones y métricas de rendimiento del modelo de ML.</a:t>
            </a:r>
            <a:endParaRPr lang="es-CO" sz="700" dirty="0"/>
          </a:p>
        </p:txBody>
      </p:sp>
      <p:pic>
        <p:nvPicPr>
          <p:cNvPr id="39" name="Imagen 3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297DAD7-FFC3-6610-6181-F82AAE97A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95" y="4295775"/>
            <a:ext cx="1224155" cy="933014"/>
          </a:xfrm>
          <a:prstGeom prst="rect">
            <a:avLst/>
          </a:prstGeom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D5CE1DF-13B5-EE53-3A6C-60BFA920B112}"/>
              </a:ext>
            </a:extLst>
          </p:cNvPr>
          <p:cNvCxnSpPr>
            <a:stCxn id="19" idx="2"/>
            <a:endCxn id="39" idx="0"/>
          </p:cNvCxnSpPr>
          <p:nvPr/>
        </p:nvCxnSpPr>
        <p:spPr>
          <a:xfrm flipH="1">
            <a:off x="6039173" y="3776007"/>
            <a:ext cx="1218" cy="51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517448-30A9-AB74-E902-E2BF6444FA15}"/>
              </a:ext>
            </a:extLst>
          </p:cNvPr>
          <p:cNvSpPr txBox="1"/>
          <p:nvPr/>
        </p:nvSpPr>
        <p:spPr>
          <a:xfrm>
            <a:off x="5467178" y="5187956"/>
            <a:ext cx="118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dirty="0"/>
              <a:t>Dashboard de visualización para el usuario final.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82763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ANDRÉS ROA</dc:creator>
  <cp:lastModifiedBy>FERNANDO ANDRÉS ROA</cp:lastModifiedBy>
  <cp:revision>3</cp:revision>
  <dcterms:created xsi:type="dcterms:W3CDTF">2023-09-11T02:44:10Z</dcterms:created>
  <dcterms:modified xsi:type="dcterms:W3CDTF">2023-09-11T03:20:09Z</dcterms:modified>
</cp:coreProperties>
</file>