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614" r:id="rId26"/>
    <p:sldId id="615" r:id="rId27"/>
    <p:sldId id="5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614"/>
            <p14:sldId id="61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5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82" y="2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Definition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392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1107</Words>
  <Application>Microsoft Office PowerPoint</Application>
  <PresentationFormat>Widescreen</PresentationFormat>
  <Paragraphs>174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52</cp:revision>
  <dcterms:created xsi:type="dcterms:W3CDTF">2018-05-23T13:08:44Z</dcterms:created>
  <dcterms:modified xsi:type="dcterms:W3CDTF">2022-09-08T07:43:08Z</dcterms:modified>
  <cp:category>computer programming;programming;software development;software engineering</cp:category>
</cp:coreProperties>
</file>