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614" r:id="rId31"/>
    <p:sldId id="615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614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7" y="2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656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</a:t>
            </a:r>
            <a:br>
              <a:rPr lang="bg-BG" sz="3600" dirty="0"/>
            </a:br>
            <a:r>
              <a:rPr lang="en-US" sz="3600" dirty="0"/>
              <a:t>as a </a:t>
            </a: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</a:t>
            </a:r>
            <a:br>
              <a:rPr lang="bg-BG" sz="3600" dirty="0"/>
            </a:b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</a:t>
            </a:r>
            <a:br>
              <a:rPr lang="bg-BG" sz="3600" dirty="0"/>
            </a:b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1232</Words>
  <Application>Microsoft Office PowerPoint</Application>
  <PresentationFormat>Widescreen</PresentationFormat>
  <Paragraphs>249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54</cp:revision>
  <dcterms:created xsi:type="dcterms:W3CDTF">2018-05-23T13:08:44Z</dcterms:created>
  <dcterms:modified xsi:type="dcterms:W3CDTF">2022-09-08T07:40:32Z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