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9913600" cy="11201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7C785"/>
    <a:srgbClr val="1E64B7"/>
    <a:srgbClr val="136ED3"/>
    <a:srgbClr val="0F8658"/>
    <a:srgbClr val="2A7B9B"/>
    <a:srgbClr val="EDDD53"/>
    <a:srgbClr val="D2D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2" d="100"/>
          <a:sy n="52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9200" y="1833193"/>
            <a:ext cx="14935200" cy="3899747"/>
          </a:xfrm>
        </p:spPr>
        <p:txBody>
          <a:bodyPr anchor="b"/>
          <a:lstStyle>
            <a:lvl1pPr algn="ctr">
              <a:defRPr sz="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9200" y="5883329"/>
            <a:ext cx="14935200" cy="2704411"/>
          </a:xfrm>
        </p:spPr>
        <p:txBody>
          <a:bodyPr/>
          <a:lstStyle>
            <a:lvl1pPr marL="0" indent="0" algn="ctr">
              <a:buNone/>
              <a:defRPr sz="3920"/>
            </a:lvl1pPr>
            <a:lvl2pPr marL="746745" indent="0" algn="ctr">
              <a:buNone/>
              <a:defRPr sz="3267"/>
            </a:lvl2pPr>
            <a:lvl3pPr marL="1493490" indent="0" algn="ctr">
              <a:buNone/>
              <a:defRPr sz="2940"/>
            </a:lvl3pPr>
            <a:lvl4pPr marL="2240234" indent="0" algn="ctr">
              <a:buNone/>
              <a:defRPr sz="2613"/>
            </a:lvl4pPr>
            <a:lvl5pPr marL="2986979" indent="0" algn="ctr">
              <a:buNone/>
              <a:defRPr sz="2613"/>
            </a:lvl5pPr>
            <a:lvl6pPr marL="3733724" indent="0" algn="ctr">
              <a:buNone/>
              <a:defRPr sz="2613"/>
            </a:lvl6pPr>
            <a:lvl7pPr marL="4480469" indent="0" algn="ctr">
              <a:buNone/>
              <a:defRPr sz="2613"/>
            </a:lvl7pPr>
            <a:lvl8pPr marL="5227213" indent="0" algn="ctr">
              <a:buNone/>
              <a:defRPr sz="2613"/>
            </a:lvl8pPr>
            <a:lvl9pPr marL="5973958" indent="0" algn="ctr">
              <a:buNone/>
              <a:defRPr sz="26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9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71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250670" y="596371"/>
            <a:ext cx="4293870" cy="9492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9060" y="596371"/>
            <a:ext cx="12632690" cy="9492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10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4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8688" y="2792573"/>
            <a:ext cx="17175480" cy="4659470"/>
          </a:xfrm>
        </p:spPr>
        <p:txBody>
          <a:bodyPr anchor="b"/>
          <a:lstStyle>
            <a:lvl1pPr>
              <a:defRPr sz="9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8688" y="7496124"/>
            <a:ext cx="17175480" cy="2450305"/>
          </a:xfrm>
        </p:spPr>
        <p:txBody>
          <a:bodyPr/>
          <a:lstStyle>
            <a:lvl1pPr marL="0" indent="0">
              <a:buNone/>
              <a:defRPr sz="3920">
                <a:solidFill>
                  <a:schemeClr val="tx1">
                    <a:tint val="75000"/>
                  </a:schemeClr>
                </a:solidFill>
              </a:defRPr>
            </a:lvl1pPr>
            <a:lvl2pPr marL="746745" indent="0">
              <a:buNone/>
              <a:defRPr sz="3267">
                <a:solidFill>
                  <a:schemeClr val="tx1">
                    <a:tint val="75000"/>
                  </a:schemeClr>
                </a:solidFill>
              </a:defRPr>
            </a:lvl2pPr>
            <a:lvl3pPr marL="1493490" indent="0">
              <a:buNone/>
              <a:defRPr sz="2940">
                <a:solidFill>
                  <a:schemeClr val="tx1">
                    <a:tint val="75000"/>
                  </a:schemeClr>
                </a:solidFill>
              </a:defRPr>
            </a:lvl3pPr>
            <a:lvl4pPr marL="2240234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4pPr>
            <a:lvl5pPr marL="2986979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5pPr>
            <a:lvl6pPr marL="3733724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6pPr>
            <a:lvl7pPr marL="4480469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7pPr>
            <a:lvl8pPr marL="5227213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8pPr>
            <a:lvl9pPr marL="5973958" indent="0">
              <a:buNone/>
              <a:defRPr sz="26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1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9060" y="2981854"/>
            <a:ext cx="8463280" cy="710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1260" y="2981854"/>
            <a:ext cx="8463280" cy="7107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2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54" y="596372"/>
            <a:ext cx="17175480" cy="216508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55" y="2745900"/>
            <a:ext cx="8424385" cy="1345723"/>
          </a:xfrm>
        </p:spPr>
        <p:txBody>
          <a:bodyPr anchor="b"/>
          <a:lstStyle>
            <a:lvl1pPr marL="0" indent="0">
              <a:buNone/>
              <a:defRPr sz="3920" b="1"/>
            </a:lvl1pPr>
            <a:lvl2pPr marL="746745" indent="0">
              <a:buNone/>
              <a:defRPr sz="3267" b="1"/>
            </a:lvl2pPr>
            <a:lvl3pPr marL="1493490" indent="0">
              <a:buNone/>
              <a:defRPr sz="2940" b="1"/>
            </a:lvl3pPr>
            <a:lvl4pPr marL="2240234" indent="0">
              <a:buNone/>
              <a:defRPr sz="2613" b="1"/>
            </a:lvl4pPr>
            <a:lvl5pPr marL="2986979" indent="0">
              <a:buNone/>
              <a:defRPr sz="2613" b="1"/>
            </a:lvl5pPr>
            <a:lvl6pPr marL="3733724" indent="0">
              <a:buNone/>
              <a:defRPr sz="2613" b="1"/>
            </a:lvl6pPr>
            <a:lvl7pPr marL="4480469" indent="0">
              <a:buNone/>
              <a:defRPr sz="2613" b="1"/>
            </a:lvl7pPr>
            <a:lvl8pPr marL="5227213" indent="0">
              <a:buNone/>
              <a:defRPr sz="2613" b="1"/>
            </a:lvl8pPr>
            <a:lvl9pPr marL="5973958" indent="0">
              <a:buNone/>
              <a:defRPr sz="26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55" y="4091623"/>
            <a:ext cx="8424385" cy="6018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81260" y="2745900"/>
            <a:ext cx="8465874" cy="1345723"/>
          </a:xfrm>
        </p:spPr>
        <p:txBody>
          <a:bodyPr anchor="b"/>
          <a:lstStyle>
            <a:lvl1pPr marL="0" indent="0">
              <a:buNone/>
              <a:defRPr sz="3920" b="1"/>
            </a:lvl1pPr>
            <a:lvl2pPr marL="746745" indent="0">
              <a:buNone/>
              <a:defRPr sz="3267" b="1"/>
            </a:lvl2pPr>
            <a:lvl3pPr marL="1493490" indent="0">
              <a:buNone/>
              <a:defRPr sz="2940" b="1"/>
            </a:lvl3pPr>
            <a:lvl4pPr marL="2240234" indent="0">
              <a:buNone/>
              <a:defRPr sz="2613" b="1"/>
            </a:lvl4pPr>
            <a:lvl5pPr marL="2986979" indent="0">
              <a:buNone/>
              <a:defRPr sz="2613" b="1"/>
            </a:lvl5pPr>
            <a:lvl6pPr marL="3733724" indent="0">
              <a:buNone/>
              <a:defRPr sz="2613" b="1"/>
            </a:lvl6pPr>
            <a:lvl7pPr marL="4480469" indent="0">
              <a:buNone/>
              <a:defRPr sz="2613" b="1"/>
            </a:lvl7pPr>
            <a:lvl8pPr marL="5227213" indent="0">
              <a:buNone/>
              <a:defRPr sz="2613" b="1"/>
            </a:lvl8pPr>
            <a:lvl9pPr marL="5973958" indent="0">
              <a:buNone/>
              <a:defRPr sz="26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81260" y="4091623"/>
            <a:ext cx="8465874" cy="6018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09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986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1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54" y="746760"/>
            <a:ext cx="6422654" cy="2613660"/>
          </a:xfrm>
        </p:spPr>
        <p:txBody>
          <a:bodyPr anchor="b"/>
          <a:lstStyle>
            <a:lvl1pPr>
              <a:defRPr sz="52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5874" y="1612795"/>
            <a:ext cx="10081260" cy="7960254"/>
          </a:xfrm>
        </p:spPr>
        <p:txBody>
          <a:bodyPr/>
          <a:lstStyle>
            <a:lvl1pPr>
              <a:defRPr sz="5227"/>
            </a:lvl1pPr>
            <a:lvl2pPr>
              <a:defRPr sz="4573"/>
            </a:lvl2pPr>
            <a:lvl3pPr>
              <a:defRPr sz="3920"/>
            </a:lvl3pPr>
            <a:lvl4pPr>
              <a:defRPr sz="3267"/>
            </a:lvl4pPr>
            <a:lvl5pPr>
              <a:defRPr sz="3267"/>
            </a:lvl5pPr>
            <a:lvl6pPr>
              <a:defRPr sz="3267"/>
            </a:lvl6pPr>
            <a:lvl7pPr>
              <a:defRPr sz="3267"/>
            </a:lvl7pPr>
            <a:lvl8pPr>
              <a:defRPr sz="3267"/>
            </a:lvl8pPr>
            <a:lvl9pPr>
              <a:defRPr sz="3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54" y="3360420"/>
            <a:ext cx="6422654" cy="6225594"/>
          </a:xfrm>
        </p:spPr>
        <p:txBody>
          <a:bodyPr/>
          <a:lstStyle>
            <a:lvl1pPr marL="0" indent="0">
              <a:buNone/>
              <a:defRPr sz="2613"/>
            </a:lvl1pPr>
            <a:lvl2pPr marL="746745" indent="0">
              <a:buNone/>
              <a:defRPr sz="2287"/>
            </a:lvl2pPr>
            <a:lvl3pPr marL="1493490" indent="0">
              <a:buNone/>
              <a:defRPr sz="1960"/>
            </a:lvl3pPr>
            <a:lvl4pPr marL="2240234" indent="0">
              <a:buNone/>
              <a:defRPr sz="1633"/>
            </a:lvl4pPr>
            <a:lvl5pPr marL="2986979" indent="0">
              <a:buNone/>
              <a:defRPr sz="1633"/>
            </a:lvl5pPr>
            <a:lvl6pPr marL="3733724" indent="0">
              <a:buNone/>
              <a:defRPr sz="1633"/>
            </a:lvl6pPr>
            <a:lvl7pPr marL="4480469" indent="0">
              <a:buNone/>
              <a:defRPr sz="1633"/>
            </a:lvl7pPr>
            <a:lvl8pPr marL="5227213" indent="0">
              <a:buNone/>
              <a:defRPr sz="1633"/>
            </a:lvl8pPr>
            <a:lvl9pPr marL="5973958" indent="0">
              <a:buNone/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54" y="746760"/>
            <a:ext cx="6422654" cy="2613660"/>
          </a:xfrm>
        </p:spPr>
        <p:txBody>
          <a:bodyPr anchor="b"/>
          <a:lstStyle>
            <a:lvl1pPr>
              <a:defRPr sz="52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65874" y="1612795"/>
            <a:ext cx="10081260" cy="7960254"/>
          </a:xfrm>
        </p:spPr>
        <p:txBody>
          <a:bodyPr anchor="t"/>
          <a:lstStyle>
            <a:lvl1pPr marL="0" indent="0">
              <a:buNone/>
              <a:defRPr sz="5227"/>
            </a:lvl1pPr>
            <a:lvl2pPr marL="746745" indent="0">
              <a:buNone/>
              <a:defRPr sz="4573"/>
            </a:lvl2pPr>
            <a:lvl3pPr marL="1493490" indent="0">
              <a:buNone/>
              <a:defRPr sz="3920"/>
            </a:lvl3pPr>
            <a:lvl4pPr marL="2240234" indent="0">
              <a:buNone/>
              <a:defRPr sz="3267"/>
            </a:lvl4pPr>
            <a:lvl5pPr marL="2986979" indent="0">
              <a:buNone/>
              <a:defRPr sz="3267"/>
            </a:lvl5pPr>
            <a:lvl6pPr marL="3733724" indent="0">
              <a:buNone/>
              <a:defRPr sz="3267"/>
            </a:lvl6pPr>
            <a:lvl7pPr marL="4480469" indent="0">
              <a:buNone/>
              <a:defRPr sz="3267"/>
            </a:lvl7pPr>
            <a:lvl8pPr marL="5227213" indent="0">
              <a:buNone/>
              <a:defRPr sz="3267"/>
            </a:lvl8pPr>
            <a:lvl9pPr marL="5973958" indent="0">
              <a:buNone/>
              <a:defRPr sz="3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654" y="3360420"/>
            <a:ext cx="6422654" cy="6225594"/>
          </a:xfrm>
        </p:spPr>
        <p:txBody>
          <a:bodyPr/>
          <a:lstStyle>
            <a:lvl1pPr marL="0" indent="0">
              <a:buNone/>
              <a:defRPr sz="2613"/>
            </a:lvl1pPr>
            <a:lvl2pPr marL="746745" indent="0">
              <a:buNone/>
              <a:defRPr sz="2287"/>
            </a:lvl2pPr>
            <a:lvl3pPr marL="1493490" indent="0">
              <a:buNone/>
              <a:defRPr sz="1960"/>
            </a:lvl3pPr>
            <a:lvl4pPr marL="2240234" indent="0">
              <a:buNone/>
              <a:defRPr sz="1633"/>
            </a:lvl4pPr>
            <a:lvl5pPr marL="2986979" indent="0">
              <a:buNone/>
              <a:defRPr sz="1633"/>
            </a:lvl5pPr>
            <a:lvl6pPr marL="3733724" indent="0">
              <a:buNone/>
              <a:defRPr sz="1633"/>
            </a:lvl6pPr>
            <a:lvl7pPr marL="4480469" indent="0">
              <a:buNone/>
              <a:defRPr sz="1633"/>
            </a:lvl7pPr>
            <a:lvl8pPr marL="5227213" indent="0">
              <a:buNone/>
              <a:defRPr sz="1633"/>
            </a:lvl8pPr>
            <a:lvl9pPr marL="5973958" indent="0">
              <a:buNone/>
              <a:defRPr sz="16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6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9060" y="596372"/>
            <a:ext cx="17175480" cy="21650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060" y="2981854"/>
            <a:ext cx="17175480" cy="7107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9060" y="10382039"/>
            <a:ext cx="4480560" cy="59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B23F-6CD3-4773-BA22-6D1D45F15F28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6380" y="10382039"/>
            <a:ext cx="6720840" cy="59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063980" y="10382039"/>
            <a:ext cx="4480560" cy="5963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BA8FB-697D-43FC-B63A-05B7636D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6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93490" rtl="0" eaLnBrk="1" latinLnBrk="0" hangingPunct="1">
        <a:lnSpc>
          <a:spcPct val="90000"/>
        </a:lnSpc>
        <a:spcBef>
          <a:spcPct val="0"/>
        </a:spcBef>
        <a:buNone/>
        <a:defRPr sz="71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72" indent="-373372" algn="l" defTabSz="1493490" rtl="0" eaLnBrk="1" latinLnBrk="0" hangingPunct="1">
        <a:lnSpc>
          <a:spcPct val="90000"/>
        </a:lnSpc>
        <a:spcBef>
          <a:spcPts val="1633"/>
        </a:spcBef>
        <a:buFont typeface="Arial" panose="020B0604020202020204" pitchFamily="34" charset="0"/>
        <a:buChar char="•"/>
        <a:defRPr sz="4573" kern="1200">
          <a:solidFill>
            <a:schemeClr val="tx1"/>
          </a:solidFill>
          <a:latin typeface="+mn-lt"/>
          <a:ea typeface="+mn-ea"/>
          <a:cs typeface="+mn-cs"/>
        </a:defRPr>
      </a:lvl1pPr>
      <a:lvl2pPr marL="1120117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2pPr>
      <a:lvl3pPr marL="1866862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3267" kern="1200">
          <a:solidFill>
            <a:schemeClr val="tx1"/>
          </a:solidFill>
          <a:latin typeface="+mn-lt"/>
          <a:ea typeface="+mn-ea"/>
          <a:cs typeface="+mn-cs"/>
        </a:defRPr>
      </a:lvl3pPr>
      <a:lvl4pPr marL="2613607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3360351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4107096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853841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600586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6347330" indent="-373372" algn="l" defTabSz="1493490" rtl="0" eaLnBrk="1" latinLnBrk="0" hangingPunct="1">
        <a:lnSpc>
          <a:spcPct val="90000"/>
        </a:lnSpc>
        <a:spcBef>
          <a:spcPts val="817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46745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493490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34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4pPr>
      <a:lvl5pPr marL="2986979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5pPr>
      <a:lvl6pPr marL="3733724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6pPr>
      <a:lvl7pPr marL="4480469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7pPr>
      <a:lvl8pPr marL="5227213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8pPr>
      <a:lvl9pPr marL="5973958" algn="l" defTabSz="1493490" rtl="0" eaLnBrk="1" latinLnBrk="0" hangingPunct="1">
        <a:defRPr sz="29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E67AEB-3DF2-48F7-7C35-7627E49D78BB}"/>
              </a:ext>
            </a:extLst>
          </p:cNvPr>
          <p:cNvSpPr/>
          <p:nvPr/>
        </p:nvSpPr>
        <p:spPr>
          <a:xfrm>
            <a:off x="0" y="0"/>
            <a:ext cx="19913600" cy="11201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C7510F-1619-2B82-4AD1-ED8F7E12D5C1}"/>
              </a:ext>
            </a:extLst>
          </p:cNvPr>
          <p:cNvSpPr/>
          <p:nvPr/>
        </p:nvSpPr>
        <p:spPr>
          <a:xfrm>
            <a:off x="522878" y="464951"/>
            <a:ext cx="4624497" cy="10228881"/>
          </a:xfrm>
          <a:prstGeom prst="roundRect">
            <a:avLst>
              <a:gd name="adj" fmla="val 8327"/>
            </a:avLst>
          </a:prstGeom>
          <a:gradFill flip="none" rotWithShape="1">
            <a:gsLst>
              <a:gs pos="0">
                <a:srgbClr val="57C785"/>
              </a:gs>
              <a:gs pos="78000">
                <a:srgbClr val="1E64B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B37D81-6E69-8158-4BC7-48EDB2EAF748}"/>
              </a:ext>
            </a:extLst>
          </p:cNvPr>
          <p:cNvSpPr/>
          <p:nvPr/>
        </p:nvSpPr>
        <p:spPr>
          <a:xfrm>
            <a:off x="4050369" y="464950"/>
            <a:ext cx="4246536" cy="1022888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FF62ED-1317-E542-26EA-19B254F2B6DA}"/>
              </a:ext>
            </a:extLst>
          </p:cNvPr>
          <p:cNvSpPr/>
          <p:nvPr/>
        </p:nvSpPr>
        <p:spPr>
          <a:xfrm>
            <a:off x="5368680" y="464950"/>
            <a:ext cx="14022042" cy="10228881"/>
          </a:xfrm>
          <a:prstGeom prst="roundRect">
            <a:avLst>
              <a:gd name="adj" fmla="val 34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2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E67AEB-3DF2-48F7-7C35-7627E49D78BB}"/>
              </a:ext>
            </a:extLst>
          </p:cNvPr>
          <p:cNvSpPr/>
          <p:nvPr/>
        </p:nvSpPr>
        <p:spPr>
          <a:xfrm>
            <a:off x="0" y="0"/>
            <a:ext cx="19913600" cy="11201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FF62ED-1317-E542-26EA-19B254F2B6DA}"/>
              </a:ext>
            </a:extLst>
          </p:cNvPr>
          <p:cNvSpPr/>
          <p:nvPr/>
        </p:nvSpPr>
        <p:spPr>
          <a:xfrm>
            <a:off x="545432" y="464950"/>
            <a:ext cx="18845290" cy="10228881"/>
          </a:xfrm>
          <a:prstGeom prst="roundRect">
            <a:avLst>
              <a:gd name="adj" fmla="val 340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7E2E2A-BF99-2208-A562-FA86A242720E}"/>
              </a:ext>
            </a:extLst>
          </p:cNvPr>
          <p:cNvSpPr/>
          <p:nvPr/>
        </p:nvSpPr>
        <p:spPr>
          <a:xfrm>
            <a:off x="4386934" y="1534026"/>
            <a:ext cx="11139732" cy="8133347"/>
          </a:xfrm>
          <a:prstGeom prst="roundRect">
            <a:avLst>
              <a:gd name="adj" fmla="val 3593"/>
            </a:avLst>
          </a:prstGeom>
          <a:gradFill flip="none" rotWithShape="1">
            <a:gsLst>
              <a:gs pos="0">
                <a:srgbClr val="57C785"/>
              </a:gs>
              <a:gs pos="78000">
                <a:srgbClr val="1E64B7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8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E67AEB-3DF2-48F7-7C35-7627E49D78BB}"/>
              </a:ext>
            </a:extLst>
          </p:cNvPr>
          <p:cNvSpPr/>
          <p:nvPr/>
        </p:nvSpPr>
        <p:spPr>
          <a:xfrm>
            <a:off x="0" y="0"/>
            <a:ext cx="19913600" cy="11201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FF62ED-1317-E542-26EA-19B254F2B6DA}"/>
              </a:ext>
            </a:extLst>
          </p:cNvPr>
          <p:cNvSpPr/>
          <p:nvPr/>
        </p:nvSpPr>
        <p:spPr>
          <a:xfrm>
            <a:off x="545432" y="464950"/>
            <a:ext cx="18845290" cy="10228881"/>
          </a:xfrm>
          <a:prstGeom prst="roundRect">
            <a:avLst>
              <a:gd name="adj" fmla="val 3403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7E2E2A-BF99-2208-A562-FA86A242720E}"/>
              </a:ext>
            </a:extLst>
          </p:cNvPr>
          <p:cNvSpPr/>
          <p:nvPr/>
        </p:nvSpPr>
        <p:spPr>
          <a:xfrm>
            <a:off x="4386934" y="1534026"/>
            <a:ext cx="4090639" cy="2573025"/>
          </a:xfrm>
          <a:prstGeom prst="roundRect">
            <a:avLst>
              <a:gd name="adj" fmla="val 3593"/>
            </a:avLst>
          </a:prstGeom>
          <a:gradFill flip="none" rotWithShape="1">
            <a:gsLst>
              <a:gs pos="12000">
                <a:srgbClr val="57C785">
                  <a:alpha val="50000"/>
                  <a:lumMod val="95000"/>
                  <a:lumOff val="5000"/>
                </a:srgbClr>
              </a:gs>
              <a:gs pos="78000">
                <a:srgbClr val="57C785">
                  <a:alpha val="62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F96A0F-8085-10A5-1592-082ADACC0824}"/>
              </a:ext>
            </a:extLst>
          </p:cNvPr>
          <p:cNvSpPr/>
          <p:nvPr/>
        </p:nvSpPr>
        <p:spPr>
          <a:xfrm>
            <a:off x="10693831" y="2727702"/>
            <a:ext cx="1053884" cy="111587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B8D9D8-602A-4F97-A4A6-7B817E697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9360" y="2906479"/>
            <a:ext cx="742826" cy="7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821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177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Farook Mohammad</dc:creator>
  <cp:lastModifiedBy>Farook Mohammad</cp:lastModifiedBy>
  <cp:revision>23</cp:revision>
  <dcterms:created xsi:type="dcterms:W3CDTF">2025-08-04T12:59:37Z</dcterms:created>
  <dcterms:modified xsi:type="dcterms:W3CDTF">2025-08-09T07:55:32Z</dcterms:modified>
</cp:coreProperties>
</file>