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4" r:id="rId1"/>
  </p:sldMasterIdLst>
  <p:notesMasterIdLst>
    <p:notesMasterId r:id="rId35"/>
  </p:notesMasterIdLst>
  <p:handoutMasterIdLst>
    <p:handoutMasterId r:id="rId36"/>
  </p:handoutMasterIdLst>
  <p:sldIdLst>
    <p:sldId id="700" r:id="rId2"/>
    <p:sldId id="809" r:id="rId3"/>
    <p:sldId id="257" r:id="rId4"/>
    <p:sldId id="1000" r:id="rId5"/>
    <p:sldId id="1005" r:id="rId6"/>
    <p:sldId id="1027" r:id="rId7"/>
    <p:sldId id="1009" r:id="rId8"/>
    <p:sldId id="1010" r:id="rId9"/>
    <p:sldId id="1002" r:id="rId10"/>
    <p:sldId id="1011" r:id="rId11"/>
    <p:sldId id="1012" r:id="rId12"/>
    <p:sldId id="1013" r:id="rId13"/>
    <p:sldId id="1003" r:id="rId14"/>
    <p:sldId id="1014" r:id="rId15"/>
    <p:sldId id="1015" r:id="rId16"/>
    <p:sldId id="1016" r:id="rId17"/>
    <p:sldId id="1004" r:id="rId18"/>
    <p:sldId id="1017" r:id="rId19"/>
    <p:sldId id="1018" r:id="rId20"/>
    <p:sldId id="1019" r:id="rId21"/>
    <p:sldId id="1008" r:id="rId22"/>
    <p:sldId id="1020" r:id="rId23"/>
    <p:sldId id="1021" r:id="rId24"/>
    <p:sldId id="1006" r:id="rId25"/>
    <p:sldId id="1032" r:id="rId26"/>
    <p:sldId id="1033" r:id="rId27"/>
    <p:sldId id="1025" r:id="rId28"/>
    <p:sldId id="1026" r:id="rId29"/>
    <p:sldId id="1022" r:id="rId30"/>
    <p:sldId id="1023" r:id="rId31"/>
    <p:sldId id="1024" r:id="rId32"/>
    <p:sldId id="999" r:id="rId33"/>
    <p:sldId id="454" r:id="rId34"/>
  </p:sldIdLst>
  <p:sldSz cx="9144000" cy="5143500" type="screen16x9"/>
  <p:notesSz cx="7010400" cy="9223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61" userDrawn="1">
          <p15:clr>
            <a:srgbClr val="A4A3A4"/>
          </p15:clr>
        </p15:guide>
        <p15:guide id="2" pos="2168" userDrawn="1">
          <p15:clr>
            <a:srgbClr val="A4A3A4"/>
          </p15:clr>
        </p15:guide>
        <p15:guide id="3" orient="horz" pos="2890" userDrawn="1">
          <p15:clr>
            <a:srgbClr val="A4A3A4"/>
          </p15:clr>
        </p15:guide>
        <p15:guide id="4" pos="2216" userDrawn="1">
          <p15:clr>
            <a:srgbClr val="A4A3A4"/>
          </p15:clr>
        </p15:guide>
        <p15:guide id="5" orient="horz" pos="2876" userDrawn="1">
          <p15:clr>
            <a:srgbClr val="A4A3A4"/>
          </p15:clr>
        </p15:guide>
        <p15:guide id="6" orient="horz" pos="2905" userDrawn="1">
          <p15:clr>
            <a:srgbClr val="A4A3A4"/>
          </p15:clr>
        </p15:guide>
        <p15:guide id="7" pos="2160" userDrawn="1">
          <p15:clr>
            <a:srgbClr val="A4A3A4"/>
          </p15:clr>
        </p15:guide>
        <p15:guide id="8"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780"/>
    <a:srgbClr val="00AEEF"/>
    <a:srgbClr val="00A8A8"/>
    <a:srgbClr val="3F3E40"/>
    <a:srgbClr val="F37021"/>
    <a:srgbClr val="000000"/>
    <a:srgbClr val="BFBFBF"/>
    <a:srgbClr val="A3258E"/>
    <a:srgbClr val="514A40"/>
    <a:srgbClr val="FEEE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9C5DF6-F7FA-44C2-8FAA-9539D3DA785D}" v="96" dt="2021-07-21T12:45:40.4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5072" autoAdjust="0"/>
  </p:normalViewPr>
  <p:slideViewPr>
    <p:cSldViewPr snapToGrid="0">
      <p:cViewPr varScale="1">
        <p:scale>
          <a:sx n="100" d="100"/>
          <a:sy n="100" d="100"/>
        </p:scale>
        <p:origin x="324" y="48"/>
      </p:cViewPr>
      <p:guideLst/>
    </p:cSldViewPr>
  </p:slideViewPr>
  <p:outlineViewPr>
    <p:cViewPr>
      <p:scale>
        <a:sx n="33" d="100"/>
        <a:sy n="33" d="100"/>
      </p:scale>
      <p:origin x="0" y="-82"/>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86" d="100"/>
          <a:sy n="86" d="100"/>
        </p:scale>
        <p:origin x="3822" y="102"/>
      </p:cViewPr>
      <p:guideLst>
        <p:guide orient="horz" pos="2861"/>
        <p:guide pos="2168"/>
        <p:guide orient="horz" pos="2890"/>
        <p:guide pos="2216"/>
        <p:guide orient="horz" pos="2876"/>
        <p:guide orient="horz" pos="2905"/>
        <p:guide pos="2160"/>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4"/>
              </a:solidFill>
              <a:ln w="19050">
                <a:noFill/>
              </a:ln>
              <a:effectLst/>
            </c:spPr>
            <c:extLst>
              <c:ext xmlns:c16="http://schemas.microsoft.com/office/drawing/2014/chart" uri="{C3380CC4-5D6E-409C-BE32-E72D297353CC}">
                <c16:uniqueId val="{00000001-150D-4EAB-8369-523B86349789}"/>
              </c:ext>
            </c:extLst>
          </c:dPt>
          <c:dPt>
            <c:idx val="1"/>
            <c:bubble3D val="0"/>
            <c:spPr>
              <a:solidFill>
                <a:schemeClr val="accent2"/>
              </a:solidFill>
              <a:ln w="19050">
                <a:noFill/>
              </a:ln>
              <a:effectLst/>
            </c:spPr>
            <c:extLst>
              <c:ext xmlns:c16="http://schemas.microsoft.com/office/drawing/2014/chart" uri="{C3380CC4-5D6E-409C-BE32-E72D297353CC}">
                <c16:uniqueId val="{00000003-150D-4EAB-8369-523B86349789}"/>
              </c:ext>
            </c:extLst>
          </c:dPt>
          <c:dPt>
            <c:idx val="2"/>
            <c:bubble3D val="0"/>
            <c:spPr>
              <a:solidFill>
                <a:schemeClr val="tx2"/>
              </a:solidFill>
              <a:ln w="19050">
                <a:noFill/>
              </a:ln>
              <a:effectLst/>
            </c:spPr>
            <c:extLst>
              <c:ext xmlns:c16="http://schemas.microsoft.com/office/drawing/2014/chart" uri="{C3380CC4-5D6E-409C-BE32-E72D297353CC}">
                <c16:uniqueId val="{00000005-150D-4EAB-8369-523B86349789}"/>
              </c:ext>
            </c:extLst>
          </c:dPt>
          <c:cat>
            <c:strRef>
              <c:f>Sheet1!$A$2:$A$4</c:f>
              <c:strCache>
                <c:ptCount val="3"/>
                <c:pt idx="0">
                  <c:v>1st Qtr</c:v>
                </c:pt>
                <c:pt idx="1">
                  <c:v>2nd Qtr</c:v>
                </c:pt>
                <c:pt idx="2">
                  <c:v>3rd Qtr</c:v>
                </c:pt>
              </c:strCache>
            </c:strRef>
          </c:cat>
          <c:val>
            <c:numRef>
              <c:f>Sheet1!$B$2:$B$4</c:f>
              <c:numCache>
                <c:formatCode>General</c:formatCode>
                <c:ptCount val="3"/>
                <c:pt idx="0">
                  <c:v>1</c:v>
                </c:pt>
                <c:pt idx="1">
                  <c:v>1</c:v>
                </c:pt>
                <c:pt idx="2">
                  <c:v>1</c:v>
                </c:pt>
              </c:numCache>
            </c:numRef>
          </c:val>
          <c:extLst>
            <c:ext xmlns:c16="http://schemas.microsoft.com/office/drawing/2014/chart" uri="{C3380CC4-5D6E-409C-BE32-E72D297353CC}">
              <c16:uniqueId val="{00000006-150D-4EAB-8369-523B8634978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4"/>
              </a:solidFill>
              <a:ln w="19050">
                <a:noFill/>
              </a:ln>
              <a:effectLst/>
            </c:spPr>
            <c:extLst>
              <c:ext xmlns:c16="http://schemas.microsoft.com/office/drawing/2014/chart" uri="{C3380CC4-5D6E-409C-BE32-E72D297353CC}">
                <c16:uniqueId val="{00000001-9E4D-409B-A76F-4FA056AD4DFD}"/>
              </c:ext>
            </c:extLst>
          </c:dPt>
          <c:dPt>
            <c:idx val="1"/>
            <c:bubble3D val="0"/>
            <c:spPr>
              <a:solidFill>
                <a:schemeClr val="accent5"/>
              </a:solidFill>
              <a:ln w="19050">
                <a:noFill/>
              </a:ln>
              <a:effectLst/>
            </c:spPr>
            <c:extLst>
              <c:ext xmlns:c16="http://schemas.microsoft.com/office/drawing/2014/chart" uri="{C3380CC4-5D6E-409C-BE32-E72D297353CC}">
                <c16:uniqueId val="{00000003-9E4D-409B-A76F-4FA056AD4DFD}"/>
              </c:ext>
            </c:extLst>
          </c:dPt>
          <c:dPt>
            <c:idx val="2"/>
            <c:bubble3D val="0"/>
            <c:spPr>
              <a:solidFill>
                <a:schemeClr val="accent3"/>
              </a:solidFill>
              <a:ln w="19050">
                <a:noFill/>
              </a:ln>
              <a:effectLst/>
            </c:spPr>
            <c:extLst>
              <c:ext xmlns:c16="http://schemas.microsoft.com/office/drawing/2014/chart" uri="{C3380CC4-5D6E-409C-BE32-E72D297353CC}">
                <c16:uniqueId val="{00000005-9E4D-409B-A76F-4FA056AD4DFD}"/>
              </c:ext>
            </c:extLst>
          </c:dPt>
          <c:dPt>
            <c:idx val="3"/>
            <c:bubble3D val="0"/>
            <c:spPr>
              <a:solidFill>
                <a:schemeClr val="accent2"/>
              </a:solidFill>
              <a:ln w="19050">
                <a:noFill/>
              </a:ln>
              <a:effectLst/>
            </c:spPr>
            <c:extLst>
              <c:ext xmlns:c16="http://schemas.microsoft.com/office/drawing/2014/chart" uri="{C3380CC4-5D6E-409C-BE32-E72D297353CC}">
                <c16:uniqueId val="{00000007-9E4D-409B-A76F-4FA056AD4DFD}"/>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8-9E4D-409B-A76F-4FA056AD4DF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1169"/>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sz="quarter" idx="1"/>
          </p:nvPr>
        </p:nvSpPr>
        <p:spPr>
          <a:xfrm>
            <a:off x="3970939" y="2"/>
            <a:ext cx="3037840" cy="461169"/>
          </a:xfrm>
          <a:prstGeom prst="rect">
            <a:avLst/>
          </a:prstGeom>
        </p:spPr>
        <p:txBody>
          <a:bodyPr vert="horz" lIns="92830" tIns="46415" rIns="92830" bIns="46415" rtlCol="0"/>
          <a:lstStyle>
            <a:lvl1pPr algn="r">
              <a:defRPr sz="1200"/>
            </a:lvl1pPr>
          </a:lstStyle>
          <a:p>
            <a:fld id="{A093954A-C201-EB40-9459-342C786798D2}" type="datetimeFigureOut">
              <a:rPr lang="en-US" smtClean="0"/>
              <a:t>7/22/2021</a:t>
            </a:fld>
            <a:endParaRPr lang="en-US" dirty="0"/>
          </a:p>
        </p:txBody>
      </p:sp>
      <p:sp>
        <p:nvSpPr>
          <p:cNvPr id="4" name="Footer Placeholder 3"/>
          <p:cNvSpPr>
            <a:spLocks noGrp="1"/>
          </p:cNvSpPr>
          <p:nvPr>
            <p:ph type="ftr" sz="quarter" idx="2"/>
          </p:nvPr>
        </p:nvSpPr>
        <p:spPr>
          <a:xfrm>
            <a:off x="0" y="8760607"/>
            <a:ext cx="3037840" cy="461169"/>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9" y="8760607"/>
            <a:ext cx="3037840" cy="461169"/>
          </a:xfrm>
          <a:prstGeom prst="rect">
            <a:avLst/>
          </a:prstGeom>
        </p:spPr>
        <p:txBody>
          <a:bodyPr vert="horz" lIns="92830" tIns="46415" rIns="92830" bIns="46415" rtlCol="0" anchor="b"/>
          <a:lstStyle>
            <a:lvl1pPr algn="r">
              <a:defRPr sz="1200"/>
            </a:lvl1pPr>
          </a:lstStyle>
          <a:p>
            <a:fld id="{3F52853C-6216-544B-82BE-E4DDDB9FF424}" type="slidenum">
              <a:rPr lang="en-US" smtClean="0"/>
              <a:t>‹#›</a:t>
            </a:fld>
            <a:endParaRPr lang="en-US" dirty="0"/>
          </a:p>
        </p:txBody>
      </p:sp>
    </p:spTree>
    <p:extLst>
      <p:ext uri="{BB962C8B-B14F-4D97-AF65-F5344CB8AC3E}">
        <p14:creationId xmlns:p14="http://schemas.microsoft.com/office/powerpoint/2010/main" val="17896620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1169"/>
          </a:xfrm>
          <a:prstGeom prst="rect">
            <a:avLst/>
          </a:prstGeom>
        </p:spPr>
        <p:txBody>
          <a:bodyPr vert="horz" lIns="92830" tIns="46415" rIns="92830" bIns="46415" rtlCol="0"/>
          <a:lstStyle>
            <a:lvl1pPr algn="l">
              <a:defRPr sz="1200"/>
            </a:lvl1pPr>
          </a:lstStyle>
          <a:p>
            <a:endParaRPr lang="en-JM"/>
          </a:p>
        </p:txBody>
      </p:sp>
      <p:sp>
        <p:nvSpPr>
          <p:cNvPr id="3" name="Date Placeholder 2"/>
          <p:cNvSpPr>
            <a:spLocks noGrp="1"/>
          </p:cNvSpPr>
          <p:nvPr>
            <p:ph type="dt" idx="1"/>
          </p:nvPr>
        </p:nvSpPr>
        <p:spPr>
          <a:xfrm>
            <a:off x="3970939" y="2"/>
            <a:ext cx="3037840" cy="461169"/>
          </a:xfrm>
          <a:prstGeom prst="rect">
            <a:avLst/>
          </a:prstGeom>
        </p:spPr>
        <p:txBody>
          <a:bodyPr vert="horz" lIns="92830" tIns="46415" rIns="92830" bIns="46415" rtlCol="0"/>
          <a:lstStyle>
            <a:lvl1pPr algn="r">
              <a:defRPr sz="1200"/>
            </a:lvl1pPr>
          </a:lstStyle>
          <a:p>
            <a:fld id="{7D7D0FC4-79A4-4CD6-9D21-6D2AFDDF42EC}" type="datetimeFigureOut">
              <a:rPr lang="en-JM" smtClean="0"/>
              <a:t>22/7/2021</a:t>
            </a:fld>
            <a:endParaRPr lang="en-JM"/>
          </a:p>
        </p:txBody>
      </p:sp>
      <p:sp>
        <p:nvSpPr>
          <p:cNvPr id="4" name="Slide Image Placeholder 3"/>
          <p:cNvSpPr>
            <a:spLocks noGrp="1" noRot="1" noChangeAspect="1"/>
          </p:cNvSpPr>
          <p:nvPr>
            <p:ph type="sldImg" idx="2"/>
          </p:nvPr>
        </p:nvSpPr>
        <p:spPr>
          <a:xfrm>
            <a:off x="431800" y="692150"/>
            <a:ext cx="6146800" cy="3457575"/>
          </a:xfrm>
          <a:prstGeom prst="rect">
            <a:avLst/>
          </a:prstGeom>
          <a:noFill/>
          <a:ln w="12700">
            <a:solidFill>
              <a:prstClr val="black"/>
            </a:solidFill>
          </a:ln>
        </p:spPr>
        <p:txBody>
          <a:bodyPr vert="horz" lIns="92830" tIns="46415" rIns="92830" bIns="46415" rtlCol="0" anchor="ctr"/>
          <a:lstStyle/>
          <a:p>
            <a:endParaRPr lang="en-JM"/>
          </a:p>
        </p:txBody>
      </p:sp>
      <p:sp>
        <p:nvSpPr>
          <p:cNvPr id="5" name="Notes Placeholder 4"/>
          <p:cNvSpPr>
            <a:spLocks noGrp="1"/>
          </p:cNvSpPr>
          <p:nvPr>
            <p:ph type="body" sz="quarter" idx="3"/>
          </p:nvPr>
        </p:nvSpPr>
        <p:spPr>
          <a:xfrm>
            <a:off x="701040" y="4381105"/>
            <a:ext cx="5608320" cy="4150519"/>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6" name="Footer Placeholder 5"/>
          <p:cNvSpPr>
            <a:spLocks noGrp="1"/>
          </p:cNvSpPr>
          <p:nvPr>
            <p:ph type="ftr" sz="quarter" idx="4"/>
          </p:nvPr>
        </p:nvSpPr>
        <p:spPr>
          <a:xfrm>
            <a:off x="0" y="8760607"/>
            <a:ext cx="3037840" cy="461169"/>
          </a:xfrm>
          <a:prstGeom prst="rect">
            <a:avLst/>
          </a:prstGeom>
        </p:spPr>
        <p:txBody>
          <a:bodyPr vert="horz" lIns="92830" tIns="46415" rIns="92830" bIns="46415" rtlCol="0" anchor="b"/>
          <a:lstStyle>
            <a:lvl1pPr algn="l">
              <a:defRPr sz="1200"/>
            </a:lvl1pPr>
          </a:lstStyle>
          <a:p>
            <a:endParaRPr lang="en-JM"/>
          </a:p>
        </p:txBody>
      </p:sp>
      <p:sp>
        <p:nvSpPr>
          <p:cNvPr id="7" name="Slide Number Placeholder 6"/>
          <p:cNvSpPr>
            <a:spLocks noGrp="1"/>
          </p:cNvSpPr>
          <p:nvPr>
            <p:ph type="sldNum" sz="quarter" idx="5"/>
          </p:nvPr>
        </p:nvSpPr>
        <p:spPr>
          <a:xfrm>
            <a:off x="3970939" y="8760607"/>
            <a:ext cx="3037840" cy="461169"/>
          </a:xfrm>
          <a:prstGeom prst="rect">
            <a:avLst/>
          </a:prstGeom>
        </p:spPr>
        <p:txBody>
          <a:bodyPr vert="horz" lIns="92830" tIns="46415" rIns="92830" bIns="46415" rtlCol="0" anchor="b"/>
          <a:lstStyle>
            <a:lvl1pPr algn="r">
              <a:defRPr sz="1200"/>
            </a:lvl1pPr>
          </a:lstStyle>
          <a:p>
            <a:fld id="{FEA829E4-7B8F-48ED-BCF8-1C0A3C644052}" type="slidenum">
              <a:rPr lang="en-JM" smtClean="0"/>
              <a:t>‹#›</a:t>
            </a:fld>
            <a:endParaRPr lang="en-JM"/>
          </a:p>
        </p:txBody>
      </p:sp>
    </p:spTree>
    <p:extLst>
      <p:ext uri="{BB962C8B-B14F-4D97-AF65-F5344CB8AC3E}">
        <p14:creationId xmlns:p14="http://schemas.microsoft.com/office/powerpoint/2010/main" val="4870379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A829E4-7B8F-48ED-BCF8-1C0A3C644052}" type="slidenum">
              <a:rPr lang="en-JM" smtClean="0"/>
              <a:t>1</a:t>
            </a:fld>
            <a:endParaRPr lang="en-JM"/>
          </a:p>
        </p:txBody>
      </p:sp>
    </p:spTree>
    <p:extLst>
      <p:ext uri="{BB962C8B-B14F-4D97-AF65-F5344CB8AC3E}">
        <p14:creationId xmlns:p14="http://schemas.microsoft.com/office/powerpoint/2010/main" val="2937930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Inside Jenkins CI/CD, a pipeline is defined as a series of events or tasks which are interconnected in a particular order. In simple terms, Jenkins pipeline is a set of modules or plugins which enable the implementation and integration of Continuous Delivery pipelines within Jenkins.</a:t>
            </a:r>
            <a:endParaRPr lang="en-IN" dirty="0"/>
          </a:p>
        </p:txBody>
      </p:sp>
      <p:sp>
        <p:nvSpPr>
          <p:cNvPr id="4" name="Slide Number Placeholder 3"/>
          <p:cNvSpPr>
            <a:spLocks noGrp="1"/>
          </p:cNvSpPr>
          <p:nvPr>
            <p:ph type="sldNum" sz="quarter" idx="5"/>
          </p:nvPr>
        </p:nvSpPr>
        <p:spPr/>
        <p:txBody>
          <a:bodyPr/>
          <a:lstStyle/>
          <a:p>
            <a:fld id="{FEA829E4-7B8F-48ED-BCF8-1C0A3C644052}" type="slidenum">
              <a:rPr lang="en-JM" smtClean="0"/>
              <a:t>24</a:t>
            </a:fld>
            <a:endParaRPr lang="en-JM"/>
          </a:p>
        </p:txBody>
      </p:sp>
    </p:spTree>
    <p:extLst>
      <p:ext uri="{BB962C8B-B14F-4D97-AF65-F5344CB8AC3E}">
        <p14:creationId xmlns:p14="http://schemas.microsoft.com/office/powerpoint/2010/main" val="3841075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A829E4-7B8F-48ED-BCF8-1C0A3C644052}" type="slidenum">
              <a:rPr lang="en-JM" smtClean="0"/>
              <a:t>25</a:t>
            </a:fld>
            <a:endParaRPr lang="en-JM"/>
          </a:p>
        </p:txBody>
      </p:sp>
    </p:spTree>
    <p:extLst>
      <p:ext uri="{BB962C8B-B14F-4D97-AF65-F5344CB8AC3E}">
        <p14:creationId xmlns:p14="http://schemas.microsoft.com/office/powerpoint/2010/main" val="2447110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A829E4-7B8F-48ED-BCF8-1C0A3C644052}" type="slidenum">
              <a:rPr lang="en-JM" smtClean="0"/>
              <a:t>27</a:t>
            </a:fld>
            <a:endParaRPr lang="en-JM"/>
          </a:p>
        </p:txBody>
      </p:sp>
    </p:spTree>
    <p:extLst>
      <p:ext uri="{BB962C8B-B14F-4D97-AF65-F5344CB8AC3E}">
        <p14:creationId xmlns:p14="http://schemas.microsoft.com/office/powerpoint/2010/main" val="303622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A829E4-7B8F-48ED-BCF8-1C0A3C644052}" type="slidenum">
              <a:rPr lang="en-JM" smtClean="0"/>
              <a:t>33</a:t>
            </a:fld>
            <a:endParaRPr lang="en-JM"/>
          </a:p>
        </p:txBody>
      </p:sp>
    </p:spTree>
    <p:extLst>
      <p:ext uri="{BB962C8B-B14F-4D97-AF65-F5344CB8AC3E}">
        <p14:creationId xmlns:p14="http://schemas.microsoft.com/office/powerpoint/2010/main" val="1426749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are the series of steps that outlines the interaction between different elements in Jenkins:</a:t>
            </a:r>
          </a:p>
          <a:p>
            <a:r>
              <a:rPr lang="en-US" sz="1200" b="0" i="0" kern="1200" dirty="0">
                <a:solidFill>
                  <a:schemeClr val="tx1"/>
                </a:solidFill>
                <a:effectLst/>
                <a:latin typeface="+mn-lt"/>
                <a:ea typeface="+mn-ea"/>
                <a:cs typeface="+mn-cs"/>
              </a:rPr>
              <a:t>Developers do the necessary modifications in the source code and commit the changes to the repository. A new version of that file will be created in the version control system that is used for maintaining the repository of source code.</a:t>
            </a:r>
          </a:p>
          <a:p>
            <a:r>
              <a:rPr lang="en-US" sz="1200" b="0" i="0" kern="1200" dirty="0">
                <a:solidFill>
                  <a:schemeClr val="tx1"/>
                </a:solidFill>
                <a:effectLst/>
                <a:latin typeface="+mn-lt"/>
                <a:ea typeface="+mn-ea"/>
                <a:cs typeface="+mn-cs"/>
              </a:rPr>
              <a:t>The repository is continuously checked by Jenkins CI server for any changes (either in the form of code or libraries) and </a:t>
            </a:r>
            <a:r>
              <a:rPr lang="en-US" sz="1200" b="1" i="0" kern="1200" dirty="0">
                <a:solidFill>
                  <a:schemeClr val="tx1"/>
                </a:solidFill>
                <a:effectLst/>
                <a:latin typeface="+mn-lt"/>
                <a:ea typeface="+mn-ea"/>
                <a:cs typeface="+mn-cs"/>
              </a:rPr>
              <a:t>changes are pulled by the server</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In the next step, we ensure that the build with the ‘pulled changes’ is going through or not. The Build server </a:t>
            </a:r>
            <a:r>
              <a:rPr lang="en-US" sz="1200" b="1" i="0" kern="1200" dirty="0">
                <a:solidFill>
                  <a:schemeClr val="tx1"/>
                </a:solidFill>
                <a:effectLst/>
                <a:latin typeface="+mn-lt"/>
                <a:ea typeface="+mn-ea"/>
                <a:cs typeface="+mn-cs"/>
              </a:rPr>
              <a:t>performs a build with the code and an executable</a:t>
            </a:r>
            <a:r>
              <a:rPr lang="en-US" sz="1200" b="0" i="0" kern="1200" dirty="0">
                <a:solidFill>
                  <a:schemeClr val="tx1"/>
                </a:solidFill>
                <a:effectLst/>
                <a:latin typeface="+mn-lt"/>
                <a:ea typeface="+mn-ea"/>
                <a:cs typeface="+mn-cs"/>
              </a:rPr>
              <a:t> is generated if the build process is successful. In case of a build failure, an automated email with a link to build logs and other build artifacts is sent to the developer.</a:t>
            </a:r>
          </a:p>
          <a:p>
            <a:r>
              <a:rPr lang="en-US" sz="1200" b="0" i="0" kern="1200" dirty="0">
                <a:solidFill>
                  <a:schemeClr val="tx1"/>
                </a:solidFill>
                <a:effectLst/>
                <a:latin typeface="+mn-lt"/>
                <a:ea typeface="+mn-ea"/>
                <a:cs typeface="+mn-cs"/>
              </a:rPr>
              <a:t>In case of a successful build, the built application (or executable) is deployed to the test server. This step helps in realizing </a:t>
            </a:r>
            <a:r>
              <a:rPr lang="en-US" sz="1200" b="1" i="0" kern="1200" dirty="0">
                <a:solidFill>
                  <a:schemeClr val="tx1"/>
                </a:solidFill>
                <a:effectLst/>
                <a:latin typeface="+mn-lt"/>
                <a:ea typeface="+mn-ea"/>
                <a:cs typeface="+mn-cs"/>
              </a:rPr>
              <a:t>continuous testing where the newly built executable goes through a series of automated tests</a:t>
            </a:r>
            <a:r>
              <a:rPr lang="en-US" sz="1200" b="0" i="0" kern="1200" dirty="0">
                <a:solidFill>
                  <a:schemeClr val="tx1"/>
                </a:solidFill>
                <a:effectLst/>
                <a:latin typeface="+mn-lt"/>
                <a:ea typeface="+mn-ea"/>
                <a:cs typeface="+mn-cs"/>
              </a:rPr>
              <a:t>. Developers are alerted in case the changes have caused any breakage in functionality.</a:t>
            </a:r>
          </a:p>
          <a:p>
            <a:r>
              <a:rPr lang="en-US" sz="1200" b="0" i="0" kern="1200" dirty="0">
                <a:solidFill>
                  <a:schemeClr val="tx1"/>
                </a:solidFill>
                <a:effectLst/>
                <a:latin typeface="+mn-lt"/>
                <a:ea typeface="+mn-ea"/>
                <a:cs typeface="+mn-cs"/>
              </a:rPr>
              <a:t>If there are no build, integration, and testing issues with the checked-in code, the changes and tested application are automatically </a:t>
            </a:r>
            <a:r>
              <a:rPr lang="en-US" sz="1200" b="1" i="0" kern="1200" dirty="0">
                <a:solidFill>
                  <a:schemeClr val="tx1"/>
                </a:solidFill>
                <a:effectLst/>
                <a:latin typeface="+mn-lt"/>
                <a:ea typeface="+mn-ea"/>
                <a:cs typeface="+mn-cs"/>
              </a:rPr>
              <a:t>deployed to the Prod/Production server</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FEA829E4-7B8F-48ED-BCF8-1C0A3C644052}" type="slidenum">
              <a:rPr lang="en-JM" smtClean="0"/>
              <a:t>9</a:t>
            </a:fld>
            <a:endParaRPr lang="en-JM"/>
          </a:p>
        </p:txBody>
      </p:sp>
    </p:spTree>
    <p:extLst>
      <p:ext uri="{BB962C8B-B14F-4D97-AF65-F5344CB8AC3E}">
        <p14:creationId xmlns:p14="http://schemas.microsoft.com/office/powerpoint/2010/main" val="63939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master-agent (or distributed) architecture in Jenkins is used for managing distributed builds. The Master and Agent(s) communicate through the TCP/IP protocol.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are the roles and responsibilities of the Jenkins Master and Agent(s):</a:t>
            </a:r>
          </a:p>
          <a:p>
            <a:r>
              <a:rPr lang="en-US" sz="1200" b="1" i="0" kern="1200" dirty="0">
                <a:solidFill>
                  <a:schemeClr val="tx1"/>
                </a:solidFill>
                <a:effectLst/>
                <a:latin typeface="+mn-lt"/>
                <a:ea typeface="+mn-ea"/>
                <a:cs typeface="+mn-cs"/>
              </a:rPr>
              <a:t>Jenkins Master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main server in Jenkins is the Master. Here are the jobs handled by Jenkins Master:</a:t>
            </a:r>
          </a:p>
          <a:p>
            <a:r>
              <a:rPr lang="en-US" sz="1200" b="0" i="0" kern="1200" dirty="0">
                <a:solidFill>
                  <a:schemeClr val="tx1"/>
                </a:solidFill>
                <a:effectLst/>
                <a:latin typeface="+mn-lt"/>
                <a:ea typeface="+mn-ea"/>
                <a:cs typeface="+mn-cs"/>
              </a:rPr>
              <a:t>Schedule build jobs</a:t>
            </a:r>
          </a:p>
          <a:p>
            <a:r>
              <a:rPr lang="en-US" sz="1200" b="0" i="0" kern="1200" dirty="0">
                <a:solidFill>
                  <a:schemeClr val="tx1"/>
                </a:solidFill>
                <a:effectLst/>
                <a:latin typeface="+mn-lt"/>
                <a:ea typeface="+mn-ea"/>
                <a:cs typeface="+mn-cs"/>
              </a:rPr>
              <a:t>Choosing the appropriate agent in the master-agent ecosystem for dispatching the builds.</a:t>
            </a:r>
          </a:p>
          <a:p>
            <a:r>
              <a:rPr lang="en-US" sz="1200" b="0" i="0" kern="1200" dirty="0">
                <a:solidFill>
                  <a:schemeClr val="tx1"/>
                </a:solidFill>
                <a:effectLst/>
                <a:latin typeface="+mn-lt"/>
                <a:ea typeface="+mn-ea"/>
                <a:cs typeface="+mn-cs"/>
              </a:rPr>
              <a:t>Monitor agents and take them online/offline as and when required.</a:t>
            </a:r>
          </a:p>
          <a:p>
            <a:r>
              <a:rPr lang="en-US" sz="1200" b="0" i="0" kern="1200" dirty="0">
                <a:solidFill>
                  <a:schemeClr val="tx1"/>
                </a:solidFill>
                <a:effectLst/>
                <a:latin typeface="+mn-lt"/>
                <a:ea typeface="+mn-ea"/>
                <a:cs typeface="+mn-cs"/>
              </a:rPr>
              <a:t>Presenting the build results (and reports) to the developer.</a:t>
            </a:r>
          </a:p>
          <a:p>
            <a:r>
              <a:rPr lang="en-US" sz="1200" b="0" i="0" kern="1200" dirty="0">
                <a:solidFill>
                  <a:schemeClr val="tx1"/>
                </a:solidFill>
                <a:effectLst/>
                <a:latin typeface="+mn-lt"/>
                <a:ea typeface="+mn-ea"/>
                <a:cs typeface="+mn-cs"/>
              </a:rPr>
              <a:t>The Jenkins master can also execute the jobs directly but it is always recommended to select the appropriate agent(s) for build and execution-related tasks.</a:t>
            </a:r>
          </a:p>
          <a:p>
            <a:endParaRPr lang="en-IN" dirty="0"/>
          </a:p>
        </p:txBody>
      </p:sp>
      <p:sp>
        <p:nvSpPr>
          <p:cNvPr id="4" name="Slide Number Placeholder 3"/>
          <p:cNvSpPr>
            <a:spLocks noGrp="1"/>
          </p:cNvSpPr>
          <p:nvPr>
            <p:ph type="sldNum" sz="quarter" idx="5"/>
          </p:nvPr>
        </p:nvSpPr>
        <p:spPr/>
        <p:txBody>
          <a:bodyPr/>
          <a:lstStyle/>
          <a:p>
            <a:fld id="{FEA829E4-7B8F-48ED-BCF8-1C0A3C644052}" type="slidenum">
              <a:rPr lang="en-JM" smtClean="0"/>
              <a:t>10</a:t>
            </a:fld>
            <a:endParaRPr lang="en-JM"/>
          </a:p>
        </p:txBody>
      </p:sp>
    </p:spTree>
    <p:extLst>
      <p:ext uri="{BB962C8B-B14F-4D97-AF65-F5344CB8AC3E}">
        <p14:creationId xmlns:p14="http://schemas.microsoft.com/office/powerpoint/2010/main" val="960598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Jenkins Agent(s)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agent is a remote machine that is connected to the Master. Depending on the project and build requirements, you could opt for ‘N’ number of agents. agents can run on different operating systems and depending on the ‘type of build request’, the appropriate Agent is chosen by the Master for build execution and testing.</a:t>
            </a:r>
          </a:p>
          <a:p>
            <a:r>
              <a:rPr lang="en-US" sz="1200" b="0" i="0" kern="1200" dirty="0">
                <a:solidFill>
                  <a:schemeClr val="tx1"/>
                </a:solidFill>
                <a:effectLst/>
                <a:latin typeface="+mn-lt"/>
                <a:ea typeface="+mn-ea"/>
                <a:cs typeface="+mn-cs"/>
              </a:rPr>
              <a:t>Here are the jobs handled by the Jenkins Agent(s):</a:t>
            </a:r>
          </a:p>
          <a:p>
            <a:r>
              <a:rPr lang="en-US" sz="1200" b="0" i="0" kern="1200" dirty="0">
                <a:solidFill>
                  <a:schemeClr val="tx1"/>
                </a:solidFill>
                <a:effectLst/>
                <a:latin typeface="+mn-lt"/>
                <a:ea typeface="+mn-ea"/>
                <a:cs typeface="+mn-cs"/>
              </a:rPr>
              <a:t>Listen to commands from the Jenkins Master.</a:t>
            </a:r>
          </a:p>
          <a:p>
            <a:r>
              <a:rPr lang="en-US" sz="1200" b="0" i="0" kern="1200" dirty="0">
                <a:solidFill>
                  <a:schemeClr val="tx1"/>
                </a:solidFill>
                <a:effectLst/>
                <a:latin typeface="+mn-lt"/>
                <a:ea typeface="+mn-ea"/>
                <a:cs typeface="+mn-cs"/>
              </a:rPr>
              <a:t>Execute build jobs that are dispatched by the Master.</a:t>
            </a:r>
          </a:p>
          <a:p>
            <a:r>
              <a:rPr lang="en-US" sz="1200" b="0" i="0" kern="1200" dirty="0">
                <a:solidFill>
                  <a:schemeClr val="tx1"/>
                </a:solidFill>
                <a:effectLst/>
                <a:latin typeface="+mn-lt"/>
                <a:ea typeface="+mn-ea"/>
                <a:cs typeface="+mn-cs"/>
              </a:rPr>
              <a:t>Developers have the flexibility to run the build and execute tests on a particular agent or a particular type of Agent. The default option is Jenkins Master selecting the best-suited Agent for the job.</a:t>
            </a:r>
          </a:p>
          <a:p>
            <a:endParaRPr lang="en-IN" dirty="0"/>
          </a:p>
        </p:txBody>
      </p:sp>
      <p:sp>
        <p:nvSpPr>
          <p:cNvPr id="4" name="Slide Number Placeholder 3"/>
          <p:cNvSpPr>
            <a:spLocks noGrp="1"/>
          </p:cNvSpPr>
          <p:nvPr>
            <p:ph type="sldNum" sz="quarter" idx="5"/>
          </p:nvPr>
        </p:nvSpPr>
        <p:spPr/>
        <p:txBody>
          <a:bodyPr/>
          <a:lstStyle/>
          <a:p>
            <a:fld id="{FEA829E4-7B8F-48ED-BCF8-1C0A3C644052}" type="slidenum">
              <a:rPr lang="en-JM" smtClean="0"/>
              <a:t>11</a:t>
            </a:fld>
            <a:endParaRPr lang="en-JM"/>
          </a:p>
        </p:txBody>
      </p:sp>
    </p:spTree>
    <p:extLst>
      <p:ext uri="{BB962C8B-B14F-4D97-AF65-F5344CB8AC3E}">
        <p14:creationId xmlns:p14="http://schemas.microsoft.com/office/powerpoint/2010/main" val="824348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Jenkins Master-Agent architecture shown below, there are three Agents, each running on a different operating system (i.e. Windows 10, Linux, and Mac OS).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Developers check-in their respective code changes in ‘The Remote Source Code Repository’ that is depicted on the left-hand side.</a:t>
            </a:r>
          </a:p>
          <a:p>
            <a:r>
              <a:rPr lang="en-US" sz="1200" b="0" i="0" kern="1200" dirty="0">
                <a:solidFill>
                  <a:schemeClr val="tx1"/>
                </a:solidFill>
                <a:effectLst/>
                <a:latin typeface="+mn-lt"/>
                <a:ea typeface="+mn-ea"/>
                <a:cs typeface="+mn-cs"/>
              </a:rPr>
              <a:t>Only the Jenkins master is connected to the repository and it checks for code-changes (in the repository) at periodic intervals. All the Jenkins Agents are connected to the Jenkins Master.</a:t>
            </a:r>
          </a:p>
          <a:p>
            <a:r>
              <a:rPr lang="en-US" sz="1200" b="0" i="0" kern="1200" dirty="0">
                <a:solidFill>
                  <a:schemeClr val="tx1"/>
                </a:solidFill>
                <a:effectLst/>
                <a:latin typeface="+mn-lt"/>
                <a:ea typeface="+mn-ea"/>
                <a:cs typeface="+mn-cs"/>
              </a:rPr>
              <a:t>Jenkins master dispatches the request (for build and test) to the appropriate Jenkins Agent depending on the environment required for performing the build. This lets you perform builds and execute tests in different environments across the entire architecture.</a:t>
            </a:r>
          </a:p>
          <a:p>
            <a:r>
              <a:rPr lang="en-US" sz="1200" b="0" i="0" kern="1200" dirty="0">
                <a:solidFill>
                  <a:schemeClr val="tx1"/>
                </a:solidFill>
                <a:effectLst/>
                <a:latin typeface="+mn-lt"/>
                <a:ea typeface="+mn-ea"/>
                <a:cs typeface="+mn-cs"/>
              </a:rPr>
              <a:t>The Agent performs the testing, generates test reports, and sends the same to the Jenkins Master for monitoring.</a:t>
            </a:r>
          </a:p>
          <a:p>
            <a:r>
              <a:rPr lang="en-US" sz="1200" b="0" i="0" kern="1200" dirty="0">
                <a:solidFill>
                  <a:schemeClr val="tx1"/>
                </a:solidFill>
                <a:effectLst/>
                <a:latin typeface="+mn-lt"/>
                <a:ea typeface="+mn-ea"/>
                <a:cs typeface="+mn-cs"/>
              </a:rPr>
              <a:t>As developers keep pushing code, Jenkins Agents can run different builds versions of the code for different platforms. Jenkins Master (or Master Node) controls how the respective builds should operate.</a:t>
            </a:r>
          </a:p>
          <a:p>
            <a:r>
              <a:rPr lang="en-US" sz="1200" b="0" i="0" kern="1200" dirty="0">
                <a:solidFill>
                  <a:schemeClr val="tx1"/>
                </a:solidFill>
                <a:effectLst/>
                <a:latin typeface="+mn-lt"/>
                <a:ea typeface="+mn-ea"/>
                <a:cs typeface="+mn-cs"/>
              </a:rPr>
              <a:t>In subsequent sections of the What is Jenkins blog, we would look at the steps for setting up Jenkins Master and Agents.</a:t>
            </a:r>
          </a:p>
          <a:p>
            <a:endParaRPr lang="en-IN" dirty="0"/>
          </a:p>
        </p:txBody>
      </p:sp>
      <p:sp>
        <p:nvSpPr>
          <p:cNvPr id="4" name="Slide Number Placeholder 3"/>
          <p:cNvSpPr>
            <a:spLocks noGrp="1"/>
          </p:cNvSpPr>
          <p:nvPr>
            <p:ph type="sldNum" sz="quarter" idx="5"/>
          </p:nvPr>
        </p:nvSpPr>
        <p:spPr/>
        <p:txBody>
          <a:bodyPr/>
          <a:lstStyle/>
          <a:p>
            <a:fld id="{FEA829E4-7B8F-48ED-BCF8-1C0A3C644052}" type="slidenum">
              <a:rPr lang="en-JM" smtClean="0"/>
              <a:t>12</a:t>
            </a:fld>
            <a:endParaRPr lang="en-JM"/>
          </a:p>
        </p:txBody>
      </p:sp>
    </p:spTree>
    <p:extLst>
      <p:ext uri="{BB962C8B-B14F-4D97-AF65-F5344CB8AC3E}">
        <p14:creationId xmlns:p14="http://schemas.microsoft.com/office/powerpoint/2010/main" val="3827508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A829E4-7B8F-48ED-BCF8-1C0A3C644052}" type="slidenum">
              <a:rPr lang="en-JM" smtClean="0"/>
              <a:t>17</a:t>
            </a:fld>
            <a:endParaRPr lang="en-JM"/>
          </a:p>
        </p:txBody>
      </p:sp>
    </p:spTree>
    <p:extLst>
      <p:ext uri="{BB962C8B-B14F-4D97-AF65-F5344CB8AC3E}">
        <p14:creationId xmlns:p14="http://schemas.microsoft.com/office/powerpoint/2010/main" val="3023441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A829E4-7B8F-48ED-BCF8-1C0A3C644052}" type="slidenum">
              <a:rPr lang="en-JM" smtClean="0"/>
              <a:t>21</a:t>
            </a:fld>
            <a:endParaRPr lang="en-JM"/>
          </a:p>
        </p:txBody>
      </p:sp>
    </p:spTree>
    <p:extLst>
      <p:ext uri="{BB962C8B-B14F-4D97-AF65-F5344CB8AC3E}">
        <p14:creationId xmlns:p14="http://schemas.microsoft.com/office/powerpoint/2010/main" val="1813164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A829E4-7B8F-48ED-BCF8-1C0A3C644052}" type="slidenum">
              <a:rPr lang="en-JM" smtClean="0"/>
              <a:t>22</a:t>
            </a:fld>
            <a:endParaRPr lang="en-JM"/>
          </a:p>
        </p:txBody>
      </p:sp>
    </p:spTree>
    <p:extLst>
      <p:ext uri="{BB962C8B-B14F-4D97-AF65-F5344CB8AC3E}">
        <p14:creationId xmlns:p14="http://schemas.microsoft.com/office/powerpoint/2010/main" val="308124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A829E4-7B8F-48ED-BCF8-1C0A3C644052}" type="slidenum">
              <a:rPr lang="en-JM" smtClean="0"/>
              <a:t>23</a:t>
            </a:fld>
            <a:endParaRPr lang="en-JM"/>
          </a:p>
        </p:txBody>
      </p:sp>
    </p:spTree>
    <p:extLst>
      <p:ext uri="{BB962C8B-B14F-4D97-AF65-F5344CB8AC3E}">
        <p14:creationId xmlns:p14="http://schemas.microsoft.com/office/powerpoint/2010/main" val="23713580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jpg"/><Relationship Id="rId5" Type="http://schemas.openxmlformats.org/officeDocument/2006/relationships/image" Target="../media/image4.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2.xml"/><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1.png"/><Relationship Id="rId4"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jpeg"/><Relationship Id="rId1" Type="http://schemas.openxmlformats.org/officeDocument/2006/relationships/slideMaster" Target="../slideMasters/slideMaster1.xml"/><Relationship Id="rId6" Type="http://schemas.openxmlformats.org/officeDocument/2006/relationships/image" Target="../media/image26.png"/><Relationship Id="rId5" Type="http://schemas.openxmlformats.org/officeDocument/2006/relationships/image" Target="../media/image25.emf"/><Relationship Id="rId4" Type="http://schemas.openxmlformats.org/officeDocument/2006/relationships/image" Target="../media/image24.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Master" Target="../slideMasters/slideMaster1.xml"/><Relationship Id="rId4" Type="http://schemas.openxmlformats.org/officeDocument/2006/relationships/image" Target="../media/image3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Rectangle 8"/>
          <p:cNvSpPr/>
          <p:nvPr userDrawn="1"/>
        </p:nvSpPr>
        <p:spPr>
          <a:xfrm>
            <a:off x="0" y="0"/>
            <a:ext cx="9144000" cy="3426559"/>
          </a:xfrm>
          <a:prstGeom prst="rect">
            <a:avLst/>
          </a:prstGeom>
          <a:gradFill flip="none" rotWithShape="1">
            <a:gsLst>
              <a:gs pos="3000">
                <a:schemeClr val="accent2"/>
              </a:gs>
              <a:gs pos="80000">
                <a:schemeClr val="accent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3"/>
          <p:cNvSpPr>
            <a:spLocks noGrp="1"/>
          </p:cNvSpPr>
          <p:nvPr>
            <p:ph type="body" sz="half" idx="2" hasCustomPrompt="1"/>
          </p:nvPr>
        </p:nvSpPr>
        <p:spPr>
          <a:xfrm>
            <a:off x="2182759" y="4356076"/>
            <a:ext cx="4778483" cy="407489"/>
          </a:xfrm>
        </p:spPr>
        <p:txBody>
          <a:bodyPr lIns="0" tIns="0" rIns="0" bIns="0">
            <a:noAutofit/>
          </a:bodyPr>
          <a:lstStyle>
            <a:lvl1pPr marL="0" indent="0" algn="ctr">
              <a:buNone/>
              <a:defRPr sz="2000">
                <a:solidFill>
                  <a:schemeClr val="tx1"/>
                </a:solidFill>
                <a:latin typeface="+mn-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Presenter name and title</a:t>
            </a:r>
          </a:p>
        </p:txBody>
      </p:sp>
      <p:sp>
        <p:nvSpPr>
          <p:cNvPr id="10" name="Text Placeholder 3">
            <a:extLst>
              <a:ext uri="{FF2B5EF4-FFF2-40B4-BE49-F238E27FC236}">
                <a16:creationId xmlns:a16="http://schemas.microsoft.com/office/drawing/2014/main" id="{82DBFE27-054D-4755-990D-B3E23C5C22CE}"/>
              </a:ext>
            </a:extLst>
          </p:cNvPr>
          <p:cNvSpPr>
            <a:spLocks noGrp="1"/>
          </p:cNvSpPr>
          <p:nvPr>
            <p:ph type="body" sz="half" idx="11" hasCustomPrompt="1"/>
          </p:nvPr>
        </p:nvSpPr>
        <p:spPr>
          <a:xfrm>
            <a:off x="2185297" y="3783934"/>
            <a:ext cx="4773407" cy="520386"/>
          </a:xfrm>
        </p:spPr>
        <p:txBody>
          <a:bodyPr lIns="0" tIns="0" rIns="0" bIns="0">
            <a:noAutofit/>
          </a:bodyPr>
          <a:lstStyle>
            <a:lvl1pPr marL="0" indent="0" algn="ctr">
              <a:buNone/>
              <a:defRPr sz="3600" b="1">
                <a:solidFill>
                  <a:schemeClr val="accent1"/>
                </a:solidFill>
                <a:latin typeface="+mn-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Insert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13767" y="1468755"/>
            <a:ext cx="1905000" cy="491490"/>
          </a:xfrm>
          <a:prstGeom prst="rect">
            <a:avLst/>
          </a:prstGeom>
        </p:spPr>
      </p:pic>
      <p:sp>
        <p:nvSpPr>
          <p:cNvPr id="12" name="Date Placeholder 3"/>
          <p:cNvSpPr>
            <a:spLocks noGrp="1"/>
          </p:cNvSpPr>
          <p:nvPr>
            <p:ph type="dt" sz="half" idx="12"/>
          </p:nvPr>
        </p:nvSpPr>
        <p:spPr>
          <a:xfrm>
            <a:off x="123603" y="4755815"/>
            <a:ext cx="2059156" cy="365125"/>
          </a:xfrm>
          <a:prstGeom prst="rect">
            <a:avLst/>
          </a:prstGeom>
        </p:spPr>
        <p:txBody>
          <a:bodyPr/>
          <a:lstStyle>
            <a:lvl1pPr>
              <a:defRPr sz="2000">
                <a:solidFill>
                  <a:schemeClr val="accent1"/>
                </a:solidFill>
              </a:defRPr>
            </a:lvl1pPr>
          </a:lstStyle>
          <a:p>
            <a:r>
              <a:rPr lang="en-US"/>
              <a:t>Israel Israeli   I   VP Sales, Business Development</a:t>
            </a:r>
            <a:endParaRPr lang="en-US" dirty="0"/>
          </a:p>
        </p:txBody>
      </p:sp>
    </p:spTree>
    <p:extLst>
      <p:ext uri="{BB962C8B-B14F-4D97-AF65-F5344CB8AC3E}">
        <p14:creationId xmlns:p14="http://schemas.microsoft.com/office/powerpoint/2010/main" val="2307956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ext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31" y="781143"/>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8"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3" name="Picture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pic>
        <p:nvPicPr>
          <p:cNvPr id="4" name="Picture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
        <p:nvSpPr>
          <p:cNvPr id="9" name="AutoShape 11">
            <a:extLst>
              <a:ext uri="{FF2B5EF4-FFF2-40B4-BE49-F238E27FC236}">
                <a16:creationId xmlns:a16="http://schemas.microsoft.com/office/drawing/2014/main" id="{9A7483FF-7ECB-4D4C-8AE1-53D9C6780203}"/>
              </a:ext>
            </a:extLst>
          </p:cNvPr>
          <p:cNvSpPr>
            <a:spLocks noChangeArrowheads="1"/>
          </p:cNvSpPr>
          <p:nvPr userDrawn="1"/>
        </p:nvSpPr>
        <p:spPr bwMode="auto">
          <a:xfrm>
            <a:off x="795584" y="1213370"/>
            <a:ext cx="6836228" cy="3429000"/>
          </a:xfrm>
          <a:prstGeom prst="flowChartAlternateProcess">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tIns="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he-IL" sz="1500" b="1" i="0" u="none" strike="noStrike" kern="0" cap="none" spc="0" normalizeH="0" baseline="0" noProof="0" dirty="0">
                <a:ln>
                  <a:noFill/>
                </a:ln>
                <a:solidFill>
                  <a:schemeClr val="bg1">
                    <a:lumMod val="65000"/>
                  </a:schemeClr>
                </a:solidFill>
                <a:effectLst/>
                <a:uLnTx/>
                <a:uFillTx/>
                <a:latin typeface="Trebuchet MS" pitchFamily="34" charset="0"/>
              </a:rPr>
              <a:t>Business</a:t>
            </a:r>
            <a:r>
              <a:rPr kumimoji="0" lang="en-US" altLang="he-IL" sz="1500" b="1" i="0" u="none" strike="noStrike" kern="0" cap="none" spc="0" normalizeH="0" noProof="0" dirty="0">
                <a:ln>
                  <a:noFill/>
                </a:ln>
                <a:solidFill>
                  <a:schemeClr val="bg1">
                    <a:lumMod val="65000"/>
                  </a:schemeClr>
                </a:solidFill>
                <a:effectLst/>
                <a:uLnTx/>
                <a:uFillTx/>
                <a:latin typeface="Trebuchet MS" pitchFamily="34" charset="0"/>
              </a:rPr>
              <a:t> Layer</a:t>
            </a:r>
            <a:endParaRPr kumimoji="0" lang="en-US" altLang="he-IL" sz="1500" b="1" i="0" u="none" strike="noStrike" kern="0" cap="none" spc="0" normalizeH="0" baseline="0" noProof="0" dirty="0">
              <a:ln>
                <a:noFill/>
              </a:ln>
              <a:solidFill>
                <a:schemeClr val="bg1">
                  <a:lumMod val="65000"/>
                </a:schemeClr>
              </a:solidFill>
              <a:effectLst/>
              <a:uLnTx/>
              <a:uFillTx/>
              <a:latin typeface="Trebuchet MS" pitchFamily="34" charset="0"/>
            </a:endParaRPr>
          </a:p>
        </p:txBody>
      </p:sp>
      <p:sp>
        <p:nvSpPr>
          <p:cNvPr id="10" name="TextBox 9">
            <a:extLst>
              <a:ext uri="{FF2B5EF4-FFF2-40B4-BE49-F238E27FC236}">
                <a16:creationId xmlns:a16="http://schemas.microsoft.com/office/drawing/2014/main" id="{0ECF8BC8-4FFB-4C61-97FF-B1A75B0D03EC}"/>
              </a:ext>
            </a:extLst>
          </p:cNvPr>
          <p:cNvSpPr txBox="1"/>
          <p:nvPr userDrawn="1"/>
        </p:nvSpPr>
        <p:spPr>
          <a:xfrm>
            <a:off x="766558" y="1158949"/>
            <a:ext cx="6995885" cy="3554819"/>
          </a:xfrm>
          <a:prstGeom prst="rect">
            <a:avLst/>
          </a:prstGeom>
          <a:noFill/>
        </p:spPr>
        <p:txBody>
          <a:bodyPr wrap="square" rtlCol="0">
            <a:spAutoFit/>
          </a:bodyPr>
          <a:lstStyle/>
          <a:p>
            <a:pPr algn="ctr"/>
            <a:r>
              <a:rPr lang="en-US" sz="22500" b="1" dirty="0">
                <a:ln w="10541" cmpd="sng">
                  <a:solidFill>
                    <a:schemeClr val="bg1">
                      <a:lumMod val="95000"/>
                    </a:schemeClr>
                  </a:solidFill>
                  <a:prstDash val="solid"/>
                </a:ln>
                <a:solidFill>
                  <a:schemeClr val="bg1">
                    <a:lumMod val="85000"/>
                  </a:schemeClr>
                </a:solidFill>
              </a:rPr>
              <a:t>AFC</a:t>
            </a:r>
          </a:p>
        </p:txBody>
      </p:sp>
      <p:sp>
        <p:nvSpPr>
          <p:cNvPr id="12" name="Rectangle 11">
            <a:extLst>
              <a:ext uri="{FF2B5EF4-FFF2-40B4-BE49-F238E27FC236}">
                <a16:creationId xmlns:a16="http://schemas.microsoft.com/office/drawing/2014/main" id="{5FAC191B-EDBA-421E-AA96-BBAB0BD401D8}"/>
              </a:ext>
            </a:extLst>
          </p:cNvPr>
          <p:cNvSpPr/>
          <p:nvPr userDrawn="1">
            <p:custDataLst>
              <p:tags r:id="rId1"/>
            </p:custDataLst>
          </p:nvPr>
        </p:nvSpPr>
        <p:spPr>
          <a:xfrm>
            <a:off x="2736661" y="1707785"/>
            <a:ext cx="4480560" cy="342900"/>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lumMod val="65000"/>
                  </a:schemeClr>
                </a:solidFill>
              </a:rPr>
              <a:t>BL Entry Points (IMP Objects)</a:t>
            </a:r>
          </a:p>
        </p:txBody>
      </p:sp>
      <p:sp>
        <p:nvSpPr>
          <p:cNvPr id="14" name="Rectangle 13">
            <a:extLst>
              <a:ext uri="{FF2B5EF4-FFF2-40B4-BE49-F238E27FC236}">
                <a16:creationId xmlns:a16="http://schemas.microsoft.com/office/drawing/2014/main" id="{0019B819-78C2-41DF-82A6-043DB1BAEC1C}"/>
              </a:ext>
            </a:extLst>
          </p:cNvPr>
          <p:cNvSpPr/>
          <p:nvPr userDrawn="1"/>
        </p:nvSpPr>
        <p:spPr>
          <a:xfrm>
            <a:off x="2736661" y="2572497"/>
            <a:ext cx="1393684" cy="790575"/>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bg1">
                    <a:lumMod val="65000"/>
                  </a:schemeClr>
                </a:solidFill>
              </a:rPr>
              <a:t>Components</a:t>
            </a:r>
          </a:p>
        </p:txBody>
      </p:sp>
      <p:sp>
        <p:nvSpPr>
          <p:cNvPr id="15" name="Rectangle 14">
            <a:extLst>
              <a:ext uri="{FF2B5EF4-FFF2-40B4-BE49-F238E27FC236}">
                <a16:creationId xmlns:a16="http://schemas.microsoft.com/office/drawing/2014/main" id="{B877E2A6-F09F-4584-85ED-CFA39204DF0B}"/>
              </a:ext>
            </a:extLst>
          </p:cNvPr>
          <p:cNvSpPr/>
          <p:nvPr userDrawn="1"/>
        </p:nvSpPr>
        <p:spPr>
          <a:xfrm>
            <a:off x="4304618" y="2572497"/>
            <a:ext cx="1380522" cy="790575"/>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bg1">
                    <a:lumMod val="65000"/>
                  </a:schemeClr>
                </a:solidFill>
              </a:rPr>
              <a:t>Procedures</a:t>
            </a:r>
          </a:p>
        </p:txBody>
      </p:sp>
      <p:sp>
        <p:nvSpPr>
          <p:cNvPr id="16" name="Rectangle 15">
            <a:extLst>
              <a:ext uri="{FF2B5EF4-FFF2-40B4-BE49-F238E27FC236}">
                <a16:creationId xmlns:a16="http://schemas.microsoft.com/office/drawing/2014/main" id="{F282DF70-55D0-4E7B-84F9-08C41093CCA3}"/>
              </a:ext>
            </a:extLst>
          </p:cNvPr>
          <p:cNvSpPr/>
          <p:nvPr userDrawn="1">
            <p:custDataLst>
              <p:tags r:id="rId2"/>
            </p:custDataLst>
          </p:nvPr>
        </p:nvSpPr>
        <p:spPr>
          <a:xfrm>
            <a:off x="2736661" y="4081308"/>
            <a:ext cx="4480560" cy="342900"/>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lumMod val="65000"/>
                  </a:schemeClr>
                </a:solidFill>
              </a:rPr>
              <a:t>DB Access (Record Set)</a:t>
            </a:r>
          </a:p>
        </p:txBody>
      </p:sp>
      <p:sp>
        <p:nvSpPr>
          <p:cNvPr id="17" name="Rectangle 16">
            <a:extLst>
              <a:ext uri="{FF2B5EF4-FFF2-40B4-BE49-F238E27FC236}">
                <a16:creationId xmlns:a16="http://schemas.microsoft.com/office/drawing/2014/main" id="{A5374FF5-0720-4B2B-9A7A-D5598D11DDAD}"/>
              </a:ext>
            </a:extLst>
          </p:cNvPr>
          <p:cNvSpPr/>
          <p:nvPr userDrawn="1">
            <p:custDataLst>
              <p:tags r:id="rId3"/>
            </p:custDataLst>
          </p:nvPr>
        </p:nvSpPr>
        <p:spPr>
          <a:xfrm>
            <a:off x="2736661" y="2101287"/>
            <a:ext cx="4480560" cy="342900"/>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lumMod val="65000"/>
                  </a:schemeClr>
                </a:solidFill>
              </a:rPr>
              <a:t>Core Suite L&amp;P Engines </a:t>
            </a:r>
          </a:p>
        </p:txBody>
      </p:sp>
      <p:sp>
        <p:nvSpPr>
          <p:cNvPr id="18" name="Rectangle 17">
            <a:extLst>
              <a:ext uri="{FF2B5EF4-FFF2-40B4-BE49-F238E27FC236}">
                <a16:creationId xmlns:a16="http://schemas.microsoft.com/office/drawing/2014/main" id="{9523B1E4-D8F2-4B71-A59C-DF28ECEE936A}"/>
              </a:ext>
            </a:extLst>
          </p:cNvPr>
          <p:cNvSpPr/>
          <p:nvPr userDrawn="1"/>
        </p:nvSpPr>
        <p:spPr>
          <a:xfrm>
            <a:off x="2736661" y="3542761"/>
            <a:ext cx="4480560" cy="342900"/>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bg1">
                    <a:lumMod val="65000"/>
                  </a:schemeClr>
                </a:solidFill>
              </a:rPr>
              <a:t>Objects</a:t>
            </a:r>
          </a:p>
        </p:txBody>
      </p:sp>
      <p:sp>
        <p:nvSpPr>
          <p:cNvPr id="19" name="Rectangle 18">
            <a:extLst>
              <a:ext uri="{FF2B5EF4-FFF2-40B4-BE49-F238E27FC236}">
                <a16:creationId xmlns:a16="http://schemas.microsoft.com/office/drawing/2014/main" id="{ED3E3CBE-1004-4196-A631-A31EAE6719CE}"/>
              </a:ext>
            </a:extLst>
          </p:cNvPr>
          <p:cNvSpPr/>
          <p:nvPr userDrawn="1"/>
        </p:nvSpPr>
        <p:spPr>
          <a:xfrm>
            <a:off x="5801753" y="2572497"/>
            <a:ext cx="1380522" cy="790575"/>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bg1">
                    <a:lumMod val="65000"/>
                  </a:schemeClr>
                </a:solidFill>
              </a:rPr>
              <a:t>Batches</a:t>
            </a:r>
          </a:p>
        </p:txBody>
      </p:sp>
      <p:sp>
        <p:nvSpPr>
          <p:cNvPr id="21" name="Rectangle 20">
            <a:extLst>
              <a:ext uri="{FF2B5EF4-FFF2-40B4-BE49-F238E27FC236}">
                <a16:creationId xmlns:a16="http://schemas.microsoft.com/office/drawing/2014/main" id="{184BCA66-62EB-48C4-83A1-2B21615356C4}"/>
              </a:ext>
            </a:extLst>
          </p:cNvPr>
          <p:cNvSpPr/>
          <p:nvPr userDrawn="1"/>
        </p:nvSpPr>
        <p:spPr>
          <a:xfrm>
            <a:off x="1030083" y="2222174"/>
            <a:ext cx="1371600" cy="480060"/>
          </a:xfrm>
          <a:prstGeom prst="rect">
            <a:avLst/>
          </a:prstGeom>
          <a:solidFill>
            <a:schemeClr val="tx2">
              <a:lumMod val="20000"/>
              <a:lumOff val="80000"/>
              <a:alpha val="66000"/>
            </a:schemeClr>
          </a:solidFill>
          <a:ln w="9525">
            <a:solidFill>
              <a:schemeClr val="accent1">
                <a:lumMod val="60000"/>
                <a:lumOff val="4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tx1">
                    <a:lumMod val="60000"/>
                    <a:lumOff val="40000"/>
                  </a:schemeClr>
                </a:solidFill>
              </a:rPr>
              <a:t>Letters</a:t>
            </a:r>
          </a:p>
        </p:txBody>
      </p:sp>
      <p:sp>
        <p:nvSpPr>
          <p:cNvPr id="22" name="Rectangle 21">
            <a:extLst>
              <a:ext uri="{FF2B5EF4-FFF2-40B4-BE49-F238E27FC236}">
                <a16:creationId xmlns:a16="http://schemas.microsoft.com/office/drawing/2014/main" id="{87037A90-8AFD-4C9D-BB73-A57573CB2199}"/>
              </a:ext>
            </a:extLst>
          </p:cNvPr>
          <p:cNvSpPr/>
          <p:nvPr userDrawn="1"/>
        </p:nvSpPr>
        <p:spPr>
          <a:xfrm>
            <a:off x="1030083" y="2782862"/>
            <a:ext cx="1371600" cy="480060"/>
          </a:xfrm>
          <a:prstGeom prst="rect">
            <a:avLst/>
          </a:prstGeom>
          <a:solidFill>
            <a:schemeClr val="tx2">
              <a:lumMod val="20000"/>
              <a:lumOff val="80000"/>
              <a:alpha val="66000"/>
            </a:schemeClr>
          </a:solidFill>
          <a:ln w="9525">
            <a:solidFill>
              <a:schemeClr val="accent1">
                <a:lumMod val="60000"/>
                <a:lumOff val="4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tx1">
                    <a:lumMod val="60000"/>
                    <a:lumOff val="40000"/>
                  </a:schemeClr>
                </a:solidFill>
              </a:rPr>
              <a:t>Interfaces</a:t>
            </a:r>
          </a:p>
        </p:txBody>
      </p:sp>
      <p:sp>
        <p:nvSpPr>
          <p:cNvPr id="23" name="Rectangle 22">
            <a:extLst>
              <a:ext uri="{FF2B5EF4-FFF2-40B4-BE49-F238E27FC236}">
                <a16:creationId xmlns:a16="http://schemas.microsoft.com/office/drawing/2014/main" id="{E25475CD-D58D-4DF7-82C3-5AF0C3419F5A}"/>
              </a:ext>
            </a:extLst>
          </p:cNvPr>
          <p:cNvSpPr/>
          <p:nvPr userDrawn="1"/>
        </p:nvSpPr>
        <p:spPr>
          <a:xfrm>
            <a:off x="1030083" y="3343549"/>
            <a:ext cx="1371600" cy="480060"/>
          </a:xfrm>
          <a:prstGeom prst="rect">
            <a:avLst/>
          </a:prstGeom>
          <a:solidFill>
            <a:schemeClr val="tx2">
              <a:lumMod val="20000"/>
              <a:lumOff val="80000"/>
              <a:alpha val="66000"/>
            </a:schemeClr>
          </a:solidFill>
          <a:ln w="9525">
            <a:solidFill>
              <a:schemeClr val="accent1">
                <a:lumMod val="60000"/>
                <a:lumOff val="4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tx1">
                    <a:lumMod val="60000"/>
                    <a:lumOff val="40000"/>
                  </a:schemeClr>
                </a:solidFill>
              </a:rPr>
              <a:t>Client Batches</a:t>
            </a:r>
          </a:p>
        </p:txBody>
      </p:sp>
      <p:pic>
        <p:nvPicPr>
          <p:cNvPr id="24" name="Picture 2" descr="C:\Users\yaely\Dropbox\Sapiens Developers Training\Assets\database-developer-Eastbourne-Brighton-Sussex.png">
            <a:extLst>
              <a:ext uri="{FF2B5EF4-FFF2-40B4-BE49-F238E27FC236}">
                <a16:creationId xmlns:a16="http://schemas.microsoft.com/office/drawing/2014/main" id="{9402A4E0-98E2-4D8F-81BD-E6CE3C518130}"/>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133406" y="3810784"/>
            <a:ext cx="1452080" cy="124621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505FECD7-7056-46BA-AA13-182EDA7DFAB0}"/>
              </a:ext>
            </a:extLst>
          </p:cNvPr>
          <p:cNvSpPr txBox="1"/>
          <p:nvPr userDrawn="1"/>
        </p:nvSpPr>
        <p:spPr>
          <a:xfrm>
            <a:off x="7259789" y="4279913"/>
            <a:ext cx="1166648" cy="276999"/>
          </a:xfrm>
          <a:prstGeom prst="rect">
            <a:avLst/>
          </a:prstGeom>
          <a:noFill/>
        </p:spPr>
        <p:txBody>
          <a:bodyPr wrap="square" rtlCol="0">
            <a:prstTxWarp prst="textArchDown">
              <a:avLst/>
            </a:prstTxWarp>
            <a:spAutoFit/>
          </a:bodyPr>
          <a:lstStyle/>
          <a:p>
            <a:pPr algn="ctr"/>
            <a:r>
              <a:rPr lang="en-US" sz="1350" dirty="0">
                <a:solidFill>
                  <a:schemeClr val="tx1">
                    <a:lumMod val="75000"/>
                  </a:schemeClr>
                </a:solidFill>
              </a:rPr>
              <a:t>Metadata</a:t>
            </a:r>
          </a:p>
        </p:txBody>
      </p:sp>
      <p:sp>
        <p:nvSpPr>
          <p:cNvPr id="26" name="TextBox 25">
            <a:extLst>
              <a:ext uri="{FF2B5EF4-FFF2-40B4-BE49-F238E27FC236}">
                <a16:creationId xmlns:a16="http://schemas.microsoft.com/office/drawing/2014/main" id="{0B718858-9B6B-4E0F-BECF-9D5FB6846758}"/>
              </a:ext>
            </a:extLst>
          </p:cNvPr>
          <p:cNvSpPr txBox="1"/>
          <p:nvPr userDrawn="1"/>
        </p:nvSpPr>
        <p:spPr>
          <a:xfrm>
            <a:off x="7243748" y="4019575"/>
            <a:ext cx="1166648" cy="276999"/>
          </a:xfrm>
          <a:prstGeom prst="rect">
            <a:avLst/>
          </a:prstGeom>
          <a:noFill/>
        </p:spPr>
        <p:txBody>
          <a:bodyPr spcFirstLastPara="1" wrap="square" numCol="1" rtlCol="0">
            <a:prstTxWarp prst="textArchDown">
              <a:avLst/>
            </a:prstTxWarp>
            <a:spAutoFit/>
          </a:bodyPr>
          <a:lstStyle>
            <a:defPPr>
              <a:defRPr lang="en-US"/>
            </a:defPPr>
            <a:lvl1pPr algn="ctr">
              <a:defRPr>
                <a:solidFill>
                  <a:srgbClr val="080808"/>
                </a:solidFill>
              </a:defRPr>
            </a:lvl1pPr>
          </a:lstStyle>
          <a:p>
            <a:r>
              <a:rPr lang="en-US" sz="1350" dirty="0">
                <a:solidFill>
                  <a:schemeClr val="tx1">
                    <a:lumMod val="75000"/>
                  </a:schemeClr>
                </a:solidFill>
              </a:rPr>
              <a:t>Data</a:t>
            </a:r>
          </a:p>
        </p:txBody>
      </p:sp>
    </p:spTree>
    <p:extLst>
      <p:ext uri="{BB962C8B-B14F-4D97-AF65-F5344CB8AC3E}">
        <p14:creationId xmlns:p14="http://schemas.microsoft.com/office/powerpoint/2010/main" val="3664825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 + Text Slide">
    <p:spTree>
      <p:nvGrpSpPr>
        <p:cNvPr id="1" name=""/>
        <p:cNvGrpSpPr/>
        <p:nvPr/>
      </p:nvGrpSpPr>
      <p:grpSpPr>
        <a:xfrm>
          <a:off x="0" y="0"/>
          <a:ext cx="0" cy="0"/>
          <a:chOff x="0" y="0"/>
          <a:chExt cx="0" cy="0"/>
        </a:xfrm>
      </p:grpSpPr>
      <p:sp>
        <p:nvSpPr>
          <p:cNvPr id="22" name="Picture Placeholder 3">
            <a:extLst>
              <a:ext uri="{FF2B5EF4-FFF2-40B4-BE49-F238E27FC236}">
                <a16:creationId xmlns:a16="http://schemas.microsoft.com/office/drawing/2014/main" id="{72A11A97-FBCC-438E-90E6-99FBA0AB253A}"/>
              </a:ext>
            </a:extLst>
          </p:cNvPr>
          <p:cNvSpPr>
            <a:spLocks noGrp="1"/>
          </p:cNvSpPr>
          <p:nvPr>
            <p:ph type="pic" sz="quarter" idx="13" hasCustomPrompt="1"/>
          </p:nvPr>
        </p:nvSpPr>
        <p:spPr>
          <a:xfrm>
            <a:off x="463531" y="3227237"/>
            <a:ext cx="8216920" cy="1592413"/>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13" name="Text Placeholder 2">
            <a:extLst>
              <a:ext uri="{FF2B5EF4-FFF2-40B4-BE49-F238E27FC236}">
                <a16:creationId xmlns:a16="http://schemas.microsoft.com/office/drawing/2014/main" id="{373B2747-4440-4E20-95E7-123CE8AAA8B6}"/>
              </a:ext>
            </a:extLst>
          </p:cNvPr>
          <p:cNvSpPr>
            <a:spLocks noGrp="1"/>
          </p:cNvSpPr>
          <p:nvPr>
            <p:ph type="body" sz="quarter" idx="31" hasCustomPrompt="1"/>
          </p:nvPr>
        </p:nvSpPr>
        <p:spPr>
          <a:xfrm>
            <a:off x="463532" y="1200150"/>
            <a:ext cx="8216936" cy="1904428"/>
          </a:xfrm>
          <a:noFill/>
        </p:spPr>
        <p:txBody>
          <a:bodyPr lIns="0" tIns="0" rIns="0" bIns="0"/>
          <a:lstStyle>
            <a:lvl1pPr marL="257175" indent="-257175">
              <a:buSzPct val="100000"/>
              <a:buFont typeface="Arial" charset="0"/>
              <a:buChar char="•"/>
              <a:defRPr sz="2400">
                <a:solidFill>
                  <a:schemeClr val="accent1"/>
                </a:solidFill>
                <a:latin typeface="+mn-lt"/>
              </a:defRPr>
            </a:lvl1pPr>
            <a:lvl2pPr marL="457200" indent="-182880">
              <a:buFont typeface="Arial" charset="0"/>
              <a:buChar char="•"/>
              <a:defRPr sz="2200">
                <a:solidFill>
                  <a:schemeClr val="accent1"/>
                </a:solidFill>
                <a:latin typeface="+mn-lt"/>
              </a:defRPr>
            </a:lvl2pPr>
            <a:lvl3pPr marL="731520" indent="-182880">
              <a:buFont typeface="Arial" charset="0"/>
              <a:buChar char="•"/>
              <a:defRPr sz="2000">
                <a:solidFill>
                  <a:schemeClr val="accent1"/>
                </a:solidFill>
                <a:latin typeface="+mn-lt"/>
              </a:defRPr>
            </a:lvl3pPr>
            <a:lvl4pPr marL="1005840" indent="-182880">
              <a:buFont typeface="Arial" charset="0"/>
              <a:buChar char="•"/>
              <a:defRPr sz="1800">
                <a:solidFill>
                  <a:schemeClr val="accent1"/>
                </a:solidFill>
                <a:latin typeface="+mn-lt"/>
              </a:defRPr>
            </a:lvl4pPr>
            <a:lvl5pPr marL="1280160" indent="-182880">
              <a:buFont typeface="Arial" charset="0"/>
              <a:buChar char="•"/>
              <a:defRPr sz="1600">
                <a:solidFill>
                  <a:schemeClr val="accent1"/>
                </a:solidFill>
                <a:latin typeface="+mn-lt"/>
              </a:defRPr>
            </a:lvl5pPr>
          </a:lstStyle>
          <a:p>
            <a:pPr marL="171450" lvl="0" indent="-171450" defTabSz="914400"/>
            <a:r>
              <a:rPr lang="en-US" dirty="0"/>
              <a:t>Click to insert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6"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2" name="Rectangle 1"/>
          <p:cNvSpPr/>
          <p:nvPr userDrawn="1"/>
        </p:nvSpPr>
        <p:spPr>
          <a:xfrm>
            <a:off x="463531" y="2936929"/>
            <a:ext cx="8216919" cy="167649"/>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DE72A08-A990-488A-A5DE-5F85CF3B5BE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35438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Blank Slide">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8"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9"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pic>
        <p:nvPicPr>
          <p:cNvPr id="6" name="Picture 5">
            <a:extLst>
              <a:ext uri="{FF2B5EF4-FFF2-40B4-BE49-F238E27FC236}">
                <a16:creationId xmlns:a16="http://schemas.microsoft.com/office/drawing/2014/main" id="{47D0C9FD-C226-4151-856A-A8CF5DDA5C2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127647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wo Concepts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9E9A19-3DDF-4F51-8DE5-A7FE3AA955A6}"/>
              </a:ext>
            </a:extLst>
          </p:cNvPr>
          <p:cNvSpPr>
            <a:spLocks noGrp="1"/>
          </p:cNvSpPr>
          <p:nvPr>
            <p:ph type="body" sz="quarter" idx="10" hasCustomPrompt="1"/>
          </p:nvPr>
        </p:nvSpPr>
        <p:spPr>
          <a:xfrm>
            <a:off x="4726983" y="1393370"/>
            <a:ext cx="3959816" cy="3310365"/>
          </a:xfr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t" anchorCtr="0"/>
          <a:lstStyle>
            <a:lvl1pPr>
              <a:defRPr lang="en-US" sz="2000" smtClean="0">
                <a:solidFill>
                  <a:schemeClr val="accent1"/>
                </a:solidFill>
                <a:latin typeface="+mn-lt"/>
              </a:defRPr>
            </a:lvl1pPr>
            <a:lvl2pPr>
              <a:defRPr lang="en-US" sz="1800" kern="1200" dirty="0">
                <a:solidFill>
                  <a:schemeClr val="accent1"/>
                </a:solidFill>
                <a:latin typeface="+mn-lt"/>
                <a:ea typeface="+mn-ea"/>
                <a:cs typeface="+mn-cs"/>
              </a:defRPr>
            </a:lvl2pPr>
            <a:lvl3pPr>
              <a:defRPr lang="en-US" sz="1800" smtClean="0">
                <a:solidFill>
                  <a:schemeClr val="lt1"/>
                </a:solidFill>
                <a:latin typeface="+mn-lt"/>
              </a:defRPr>
            </a:lvl3pPr>
            <a:lvl4pPr>
              <a:defRPr lang="en-US" sz="1800" smtClean="0">
                <a:solidFill>
                  <a:schemeClr val="lt1"/>
                </a:solidFill>
                <a:latin typeface="+mn-lt"/>
              </a:defRPr>
            </a:lvl4pPr>
            <a:lvl5pPr>
              <a:defRPr lang="en-US" sz="1800">
                <a:solidFill>
                  <a:schemeClr val="lt1"/>
                </a:solidFill>
                <a:latin typeface="+mn-lt"/>
              </a:defRPr>
            </a:lvl5pPr>
          </a:lstStyle>
          <a:p>
            <a:pPr marL="171450" lvl="0" indent="-171450" defTabSz="914400"/>
            <a:r>
              <a:rPr lang="en-US" dirty="0"/>
              <a:t>Click to insert text</a:t>
            </a:r>
          </a:p>
          <a:p>
            <a:pPr lvl="1"/>
            <a:r>
              <a:rPr lang="en-US" dirty="0"/>
              <a:t>Second level</a:t>
            </a:r>
          </a:p>
        </p:txBody>
      </p:sp>
      <p:sp>
        <p:nvSpPr>
          <p:cNvPr id="4" name="Picture Placeholder 3">
            <a:extLst>
              <a:ext uri="{FF2B5EF4-FFF2-40B4-BE49-F238E27FC236}">
                <a16:creationId xmlns:a16="http://schemas.microsoft.com/office/drawing/2014/main" id="{8D26C81F-C3BC-4792-9D46-EAC64E205F7F}"/>
              </a:ext>
            </a:extLst>
          </p:cNvPr>
          <p:cNvSpPr>
            <a:spLocks noGrp="1"/>
          </p:cNvSpPr>
          <p:nvPr>
            <p:ph type="pic" sz="quarter" idx="12" hasCustomPrompt="1"/>
          </p:nvPr>
        </p:nvSpPr>
        <p:spPr>
          <a:xfrm>
            <a:off x="463550" y="1393825"/>
            <a:ext cx="3961216" cy="3309738"/>
          </a:xfrm>
        </p:spPr>
        <p:txBody>
          <a:bodyPr anchor="ctr"/>
          <a:lstStyle>
            <a:lvl1pPr marL="0" indent="0" algn="ctr">
              <a:buNone/>
              <a:defRPr>
                <a:latin typeface="+mn-lt"/>
              </a:defRPr>
            </a:lvl1pPr>
          </a:lstStyle>
          <a:p>
            <a:r>
              <a:rPr lang="en-US" dirty="0"/>
              <a:t> Insert image here</a:t>
            </a:r>
          </a:p>
        </p:txBody>
      </p:sp>
      <p:sp>
        <p:nvSpPr>
          <p:cNvPr id="15"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7"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23"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8" name="Rectangle 7"/>
          <p:cNvSpPr/>
          <p:nvPr userDrawn="1"/>
        </p:nvSpPr>
        <p:spPr>
          <a:xfrm>
            <a:off x="4726983" y="4546286"/>
            <a:ext cx="3968965"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9702F34-4571-4EEC-AD18-2E8F0AD59D0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1964246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wo Concepts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9E9A19-3DDF-4F51-8DE5-A7FE3AA955A6}"/>
              </a:ext>
            </a:extLst>
          </p:cNvPr>
          <p:cNvSpPr>
            <a:spLocks noGrp="1"/>
          </p:cNvSpPr>
          <p:nvPr>
            <p:ph type="body" sz="quarter" idx="10" hasCustomPrompt="1"/>
          </p:nvPr>
        </p:nvSpPr>
        <p:spPr>
          <a:xfrm>
            <a:off x="4726983" y="1393371"/>
            <a:ext cx="3959816" cy="1497064"/>
          </a:xfr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t" anchorCtr="0"/>
          <a:lstStyle>
            <a:lvl1pPr>
              <a:defRPr lang="en-US" sz="2000" smtClean="0">
                <a:solidFill>
                  <a:schemeClr val="accent1"/>
                </a:solidFill>
                <a:latin typeface="+mn-lt"/>
              </a:defRPr>
            </a:lvl1pPr>
            <a:lvl2pPr>
              <a:defRPr lang="en-US" sz="1800" kern="1200" dirty="0">
                <a:solidFill>
                  <a:schemeClr val="accent1"/>
                </a:solidFill>
                <a:latin typeface="+mn-lt"/>
                <a:ea typeface="+mn-ea"/>
                <a:cs typeface="+mn-cs"/>
              </a:defRPr>
            </a:lvl2pPr>
            <a:lvl3pPr>
              <a:defRPr lang="en-US" sz="1800" smtClean="0">
                <a:solidFill>
                  <a:schemeClr val="lt1"/>
                </a:solidFill>
                <a:latin typeface="+mn-lt"/>
              </a:defRPr>
            </a:lvl3pPr>
            <a:lvl4pPr>
              <a:defRPr lang="en-US" sz="1800" smtClean="0">
                <a:solidFill>
                  <a:schemeClr val="lt1"/>
                </a:solidFill>
                <a:latin typeface="+mn-lt"/>
              </a:defRPr>
            </a:lvl4pPr>
            <a:lvl5pPr>
              <a:defRPr lang="en-US" sz="1800">
                <a:solidFill>
                  <a:schemeClr val="lt1"/>
                </a:solidFill>
                <a:latin typeface="+mn-lt"/>
              </a:defRPr>
            </a:lvl5pPr>
          </a:lstStyle>
          <a:p>
            <a:pPr marL="171450" lvl="0" indent="-171450" defTabSz="914400"/>
            <a:r>
              <a:rPr lang="en-US" dirty="0"/>
              <a:t>Click to insert text</a:t>
            </a:r>
          </a:p>
          <a:p>
            <a:pPr lvl="1"/>
            <a:r>
              <a:rPr lang="en-US" dirty="0"/>
              <a:t>Second level</a:t>
            </a:r>
          </a:p>
        </p:txBody>
      </p:sp>
      <p:sp>
        <p:nvSpPr>
          <p:cNvPr id="4" name="Picture Placeholder 3">
            <a:extLst>
              <a:ext uri="{FF2B5EF4-FFF2-40B4-BE49-F238E27FC236}">
                <a16:creationId xmlns:a16="http://schemas.microsoft.com/office/drawing/2014/main" id="{8D26C81F-C3BC-4792-9D46-EAC64E205F7F}"/>
              </a:ext>
            </a:extLst>
          </p:cNvPr>
          <p:cNvSpPr>
            <a:spLocks noGrp="1"/>
          </p:cNvSpPr>
          <p:nvPr>
            <p:ph type="pic" sz="quarter" idx="12" hasCustomPrompt="1"/>
          </p:nvPr>
        </p:nvSpPr>
        <p:spPr>
          <a:xfrm>
            <a:off x="463550" y="1393825"/>
            <a:ext cx="3961216" cy="1496780"/>
          </a:xfrm>
        </p:spPr>
        <p:txBody>
          <a:bodyPr anchor="ctr"/>
          <a:lstStyle>
            <a:lvl1pPr marL="0" indent="0" algn="ctr">
              <a:buNone/>
              <a:defRPr>
                <a:latin typeface="+mn-lt"/>
              </a:defRPr>
            </a:lvl1pPr>
          </a:lstStyle>
          <a:p>
            <a:r>
              <a:rPr lang="en-US" dirty="0"/>
              <a:t> Insert image here</a:t>
            </a:r>
          </a:p>
        </p:txBody>
      </p:sp>
      <p:sp>
        <p:nvSpPr>
          <p:cNvPr id="15"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7"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23"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8" name="Text Placeholder 2">
            <a:extLst>
              <a:ext uri="{FF2B5EF4-FFF2-40B4-BE49-F238E27FC236}">
                <a16:creationId xmlns:a16="http://schemas.microsoft.com/office/drawing/2014/main" id="{D59E9A19-3DDF-4F51-8DE5-A7FE3AA955A6}"/>
              </a:ext>
            </a:extLst>
          </p:cNvPr>
          <p:cNvSpPr>
            <a:spLocks noGrp="1"/>
          </p:cNvSpPr>
          <p:nvPr>
            <p:ph type="body" sz="quarter" idx="33" hasCustomPrompt="1"/>
          </p:nvPr>
        </p:nvSpPr>
        <p:spPr>
          <a:xfrm>
            <a:off x="4720634" y="3129573"/>
            <a:ext cx="3959816" cy="1497064"/>
          </a:xfr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t" anchorCtr="0"/>
          <a:lstStyle>
            <a:lvl1pPr>
              <a:defRPr lang="en-US" sz="2000" smtClean="0">
                <a:solidFill>
                  <a:schemeClr val="accent1"/>
                </a:solidFill>
                <a:latin typeface="+mn-lt"/>
              </a:defRPr>
            </a:lvl1pPr>
            <a:lvl2pPr>
              <a:defRPr lang="en-US" sz="1800" kern="1200" dirty="0">
                <a:solidFill>
                  <a:schemeClr val="accent1"/>
                </a:solidFill>
                <a:latin typeface="+mn-lt"/>
                <a:ea typeface="+mn-ea"/>
                <a:cs typeface="+mn-cs"/>
              </a:defRPr>
            </a:lvl2pPr>
            <a:lvl3pPr>
              <a:defRPr lang="en-US" sz="1800" smtClean="0">
                <a:solidFill>
                  <a:schemeClr val="lt1"/>
                </a:solidFill>
                <a:latin typeface="+mn-lt"/>
              </a:defRPr>
            </a:lvl3pPr>
            <a:lvl4pPr>
              <a:defRPr lang="en-US" sz="1800" smtClean="0">
                <a:solidFill>
                  <a:schemeClr val="lt1"/>
                </a:solidFill>
                <a:latin typeface="+mn-lt"/>
              </a:defRPr>
            </a:lvl4pPr>
            <a:lvl5pPr>
              <a:defRPr lang="en-US" sz="1800">
                <a:solidFill>
                  <a:schemeClr val="lt1"/>
                </a:solidFill>
                <a:latin typeface="+mn-lt"/>
              </a:defRPr>
            </a:lvl5pPr>
          </a:lstStyle>
          <a:p>
            <a:pPr marL="171450" lvl="0" indent="-171450" defTabSz="914400"/>
            <a:r>
              <a:rPr lang="en-US" dirty="0"/>
              <a:t>Click to insert text</a:t>
            </a:r>
          </a:p>
          <a:p>
            <a:pPr lvl="1"/>
            <a:r>
              <a:rPr lang="en-US" dirty="0"/>
              <a:t>Second level</a:t>
            </a:r>
          </a:p>
        </p:txBody>
      </p:sp>
      <p:sp>
        <p:nvSpPr>
          <p:cNvPr id="9" name="Picture Placeholder 3">
            <a:extLst>
              <a:ext uri="{FF2B5EF4-FFF2-40B4-BE49-F238E27FC236}">
                <a16:creationId xmlns:a16="http://schemas.microsoft.com/office/drawing/2014/main" id="{8D26C81F-C3BC-4792-9D46-EAC64E205F7F}"/>
              </a:ext>
            </a:extLst>
          </p:cNvPr>
          <p:cNvSpPr>
            <a:spLocks noGrp="1"/>
          </p:cNvSpPr>
          <p:nvPr>
            <p:ph type="pic" sz="quarter" idx="34" hasCustomPrompt="1"/>
          </p:nvPr>
        </p:nvSpPr>
        <p:spPr>
          <a:xfrm>
            <a:off x="457201" y="3130027"/>
            <a:ext cx="3961216" cy="1496780"/>
          </a:xfrm>
        </p:spPr>
        <p:txBody>
          <a:bodyPr anchor="ctr"/>
          <a:lstStyle>
            <a:lvl1pPr marL="0" indent="0" algn="ctr">
              <a:buNone/>
              <a:defRPr>
                <a:latin typeface="+mn-lt"/>
              </a:defRPr>
            </a:lvl1pPr>
          </a:lstStyle>
          <a:p>
            <a:r>
              <a:rPr lang="en-US" dirty="0"/>
              <a:t> Insert image here</a:t>
            </a:r>
          </a:p>
        </p:txBody>
      </p:sp>
      <p:sp>
        <p:nvSpPr>
          <p:cNvPr id="10" name="Rectangle 9"/>
          <p:cNvSpPr/>
          <p:nvPr userDrawn="1"/>
        </p:nvSpPr>
        <p:spPr>
          <a:xfrm>
            <a:off x="4726983" y="4468796"/>
            <a:ext cx="3968965"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4726983" y="2730245"/>
            <a:ext cx="3968965"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4A0ADCE-77F4-4BF7-97BE-5FF8AB27F8E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hree Concepts Slide Vertical">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66DB67A1-52D4-4086-BE40-405E90DC3F91}"/>
              </a:ext>
            </a:extLst>
          </p:cNvPr>
          <p:cNvSpPr>
            <a:spLocks noGrp="1"/>
          </p:cNvSpPr>
          <p:nvPr>
            <p:ph type="body" sz="quarter" idx="28" hasCustomPrompt="1"/>
          </p:nvPr>
        </p:nvSpPr>
        <p:spPr>
          <a:xfrm>
            <a:off x="463532" y="2588216"/>
            <a:ext cx="2532160" cy="216976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sz="1800">
                <a:solidFill>
                  <a:schemeClr val="accent1"/>
                </a:solidFill>
                <a:latin typeface="+mn-lt"/>
              </a:defRPr>
            </a:lvl2pPr>
          </a:lstStyle>
          <a:p>
            <a:pPr marL="171450" lvl="0" indent="-171450" defTabSz="914400"/>
            <a:r>
              <a:rPr lang="en-US" dirty="0"/>
              <a:t>Click to insert text</a:t>
            </a:r>
          </a:p>
          <a:p>
            <a:pPr marL="445770" lvl="1" indent="-171450" defTabSz="914400"/>
            <a:r>
              <a:rPr lang="en-US" dirty="0"/>
              <a:t>Second level</a:t>
            </a:r>
          </a:p>
        </p:txBody>
      </p:sp>
      <p:sp>
        <p:nvSpPr>
          <p:cNvPr id="24" name="Text Placeholder 4">
            <a:extLst>
              <a:ext uri="{FF2B5EF4-FFF2-40B4-BE49-F238E27FC236}">
                <a16:creationId xmlns:a16="http://schemas.microsoft.com/office/drawing/2014/main" id="{E7CC99EB-319F-49AA-93A9-2D357C4D73EB}"/>
              </a:ext>
            </a:extLst>
          </p:cNvPr>
          <p:cNvSpPr>
            <a:spLocks noGrp="1"/>
          </p:cNvSpPr>
          <p:nvPr>
            <p:ph type="body" sz="quarter" idx="30" hasCustomPrompt="1"/>
          </p:nvPr>
        </p:nvSpPr>
        <p:spPr>
          <a:xfrm>
            <a:off x="3309085" y="2588216"/>
            <a:ext cx="2532160" cy="216976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solidFill>
                  <a:schemeClr val="accent1"/>
                </a:solidFill>
                <a:latin typeface="+mn-lt"/>
              </a:defRPr>
            </a:lvl2pPr>
          </a:lstStyle>
          <a:p>
            <a:pPr marL="171450" lvl="0" indent="-171450" defTabSz="914400"/>
            <a:r>
              <a:rPr lang="en-US" dirty="0"/>
              <a:t>Click to insert text</a:t>
            </a:r>
          </a:p>
          <a:p>
            <a:pPr marL="445770" lvl="1" indent="-171450" defTabSz="914400"/>
            <a:r>
              <a:rPr lang="en-US" dirty="0"/>
              <a:t>Second level</a:t>
            </a:r>
          </a:p>
        </p:txBody>
      </p:sp>
      <p:sp>
        <p:nvSpPr>
          <p:cNvPr id="26" name="Text Placeholder 4">
            <a:extLst>
              <a:ext uri="{FF2B5EF4-FFF2-40B4-BE49-F238E27FC236}">
                <a16:creationId xmlns:a16="http://schemas.microsoft.com/office/drawing/2014/main" id="{B49A87A9-C8E6-4A03-840A-1AC234FC3B79}"/>
              </a:ext>
            </a:extLst>
          </p:cNvPr>
          <p:cNvSpPr>
            <a:spLocks noGrp="1"/>
          </p:cNvSpPr>
          <p:nvPr>
            <p:ph type="body" sz="quarter" idx="32" hasCustomPrompt="1"/>
          </p:nvPr>
        </p:nvSpPr>
        <p:spPr>
          <a:xfrm>
            <a:off x="6154639" y="2588216"/>
            <a:ext cx="2532160" cy="216976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solidFill>
                  <a:schemeClr val="accent1"/>
                </a:solidFill>
                <a:latin typeface="+mn-lt"/>
              </a:defRPr>
            </a:lvl2pPr>
          </a:lstStyle>
          <a:p>
            <a:pPr marL="171450" lvl="0" indent="-171450" defTabSz="914400"/>
            <a:r>
              <a:rPr lang="en-US" dirty="0"/>
              <a:t>Click to insert text</a:t>
            </a:r>
          </a:p>
          <a:p>
            <a:pPr marL="445770" lvl="1" indent="-171450" defTabSz="914400"/>
            <a:r>
              <a:rPr lang="en-US" dirty="0"/>
              <a:t>Second level</a:t>
            </a:r>
          </a:p>
        </p:txBody>
      </p:sp>
      <p:sp>
        <p:nvSpPr>
          <p:cNvPr id="16" name="Picture Placeholder 3">
            <a:extLst>
              <a:ext uri="{FF2B5EF4-FFF2-40B4-BE49-F238E27FC236}">
                <a16:creationId xmlns:a16="http://schemas.microsoft.com/office/drawing/2014/main" id="{4F98B2A6-1419-4F90-BD2A-2C10F3F148ED}"/>
              </a:ext>
            </a:extLst>
          </p:cNvPr>
          <p:cNvSpPr>
            <a:spLocks noGrp="1"/>
          </p:cNvSpPr>
          <p:nvPr>
            <p:ph type="pic" sz="quarter" idx="13" hasCustomPrompt="1"/>
          </p:nvPr>
        </p:nvSpPr>
        <p:spPr>
          <a:xfrm>
            <a:off x="457200" y="1246511"/>
            <a:ext cx="2538489" cy="1348985"/>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2" name="Picture Placeholder 3">
            <a:extLst>
              <a:ext uri="{FF2B5EF4-FFF2-40B4-BE49-F238E27FC236}">
                <a16:creationId xmlns:a16="http://schemas.microsoft.com/office/drawing/2014/main" id="{EA46493C-1860-4E15-83CD-DC0D29F603EF}"/>
              </a:ext>
            </a:extLst>
          </p:cNvPr>
          <p:cNvSpPr>
            <a:spLocks noGrp="1"/>
          </p:cNvSpPr>
          <p:nvPr>
            <p:ph type="pic" sz="quarter" idx="33" hasCustomPrompt="1"/>
          </p:nvPr>
        </p:nvSpPr>
        <p:spPr>
          <a:xfrm>
            <a:off x="3305919" y="1246511"/>
            <a:ext cx="2538489" cy="1348985"/>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5" name="Picture Placeholder 3">
            <a:extLst>
              <a:ext uri="{FF2B5EF4-FFF2-40B4-BE49-F238E27FC236}">
                <a16:creationId xmlns:a16="http://schemas.microsoft.com/office/drawing/2014/main" id="{A92F2220-1850-4AF8-8468-4043870B7199}"/>
              </a:ext>
            </a:extLst>
          </p:cNvPr>
          <p:cNvSpPr>
            <a:spLocks noGrp="1"/>
          </p:cNvSpPr>
          <p:nvPr>
            <p:ph type="pic" sz="quarter" idx="34" hasCustomPrompt="1"/>
          </p:nvPr>
        </p:nvSpPr>
        <p:spPr>
          <a:xfrm>
            <a:off x="6154638" y="1262018"/>
            <a:ext cx="2525829" cy="1326197"/>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31"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39"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40" name="Text Placeholder 2">
            <a:extLst>
              <a:ext uri="{FF2B5EF4-FFF2-40B4-BE49-F238E27FC236}">
                <a16:creationId xmlns:a16="http://schemas.microsoft.com/office/drawing/2014/main" id="{97083D41-8EF8-49F7-BE38-BE915AACB0DF}"/>
              </a:ext>
            </a:extLst>
          </p:cNvPr>
          <p:cNvSpPr>
            <a:spLocks noGrp="1"/>
          </p:cNvSpPr>
          <p:nvPr>
            <p:ph type="body" sz="quarter" idx="35"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12" name="Rectangle 11"/>
          <p:cNvSpPr/>
          <p:nvPr userDrawn="1"/>
        </p:nvSpPr>
        <p:spPr>
          <a:xfrm>
            <a:off x="6154638" y="4600702"/>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3309083" y="4600702"/>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63528" y="4600702"/>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BAD8449-C59F-4C74-A825-3AE0E5476BD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2005045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Four Concepts Slid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C43F28-9C37-4AC9-9F08-7FA7871D075C}"/>
              </a:ext>
            </a:extLst>
          </p:cNvPr>
          <p:cNvSpPr>
            <a:spLocks noGrp="1"/>
          </p:cNvSpPr>
          <p:nvPr>
            <p:ph type="body" sz="quarter" idx="37" hasCustomPrompt="1"/>
          </p:nvPr>
        </p:nvSpPr>
        <p:spPr>
          <a:xfrm>
            <a:off x="463532" y="2053524"/>
            <a:ext cx="1923207" cy="2735451"/>
          </a:xfr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21" name="Picture Placeholder 3">
            <a:extLst>
              <a:ext uri="{FF2B5EF4-FFF2-40B4-BE49-F238E27FC236}">
                <a16:creationId xmlns:a16="http://schemas.microsoft.com/office/drawing/2014/main" id="{5C36FA32-D6E7-4867-8DD9-3184876C882B}"/>
              </a:ext>
            </a:extLst>
          </p:cNvPr>
          <p:cNvSpPr>
            <a:spLocks noGrp="1"/>
          </p:cNvSpPr>
          <p:nvPr>
            <p:ph type="pic" sz="quarter" idx="13" hasCustomPrompt="1"/>
          </p:nvPr>
        </p:nvSpPr>
        <p:spPr>
          <a:xfrm>
            <a:off x="462018" y="1226122"/>
            <a:ext cx="1923958" cy="827402"/>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0"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29" name="Picture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30"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31"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34" name="Text Placeholder 4">
            <a:extLst>
              <a:ext uri="{FF2B5EF4-FFF2-40B4-BE49-F238E27FC236}">
                <a16:creationId xmlns:a16="http://schemas.microsoft.com/office/drawing/2014/main" id="{13C43F28-9C37-4AC9-9F08-7FA7871D075C}"/>
              </a:ext>
            </a:extLst>
          </p:cNvPr>
          <p:cNvSpPr>
            <a:spLocks noGrp="1"/>
          </p:cNvSpPr>
          <p:nvPr>
            <p:ph type="body" sz="quarter" idx="38" hasCustomPrompt="1"/>
          </p:nvPr>
        </p:nvSpPr>
        <p:spPr>
          <a:xfrm>
            <a:off x="2560968" y="2053524"/>
            <a:ext cx="1923207" cy="2735451"/>
          </a:xfr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35" name="Picture Placeholder 3">
            <a:extLst>
              <a:ext uri="{FF2B5EF4-FFF2-40B4-BE49-F238E27FC236}">
                <a16:creationId xmlns:a16="http://schemas.microsoft.com/office/drawing/2014/main" id="{5C36FA32-D6E7-4867-8DD9-3184876C882B}"/>
              </a:ext>
            </a:extLst>
          </p:cNvPr>
          <p:cNvSpPr>
            <a:spLocks noGrp="1"/>
          </p:cNvSpPr>
          <p:nvPr>
            <p:ph type="pic" sz="quarter" idx="39" hasCustomPrompt="1"/>
          </p:nvPr>
        </p:nvSpPr>
        <p:spPr>
          <a:xfrm>
            <a:off x="2559454" y="1226122"/>
            <a:ext cx="1923958" cy="827402"/>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36" name="Text Placeholder 4">
            <a:extLst>
              <a:ext uri="{FF2B5EF4-FFF2-40B4-BE49-F238E27FC236}">
                <a16:creationId xmlns:a16="http://schemas.microsoft.com/office/drawing/2014/main" id="{13C43F28-9C37-4AC9-9F08-7FA7871D075C}"/>
              </a:ext>
            </a:extLst>
          </p:cNvPr>
          <p:cNvSpPr>
            <a:spLocks noGrp="1"/>
          </p:cNvSpPr>
          <p:nvPr>
            <p:ph type="body" sz="quarter" idx="40" hasCustomPrompt="1"/>
          </p:nvPr>
        </p:nvSpPr>
        <p:spPr>
          <a:xfrm>
            <a:off x="4665390" y="2053524"/>
            <a:ext cx="1923207" cy="2735451"/>
          </a:xfr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37" name="Picture Placeholder 3">
            <a:extLst>
              <a:ext uri="{FF2B5EF4-FFF2-40B4-BE49-F238E27FC236}">
                <a16:creationId xmlns:a16="http://schemas.microsoft.com/office/drawing/2014/main" id="{5C36FA32-D6E7-4867-8DD9-3184876C882B}"/>
              </a:ext>
            </a:extLst>
          </p:cNvPr>
          <p:cNvSpPr>
            <a:spLocks noGrp="1"/>
          </p:cNvSpPr>
          <p:nvPr>
            <p:ph type="pic" sz="quarter" idx="41" hasCustomPrompt="1"/>
          </p:nvPr>
        </p:nvSpPr>
        <p:spPr>
          <a:xfrm>
            <a:off x="4663876" y="1226122"/>
            <a:ext cx="1923958" cy="827402"/>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38" name="Text Placeholder 4">
            <a:extLst>
              <a:ext uri="{FF2B5EF4-FFF2-40B4-BE49-F238E27FC236}">
                <a16:creationId xmlns:a16="http://schemas.microsoft.com/office/drawing/2014/main" id="{13C43F28-9C37-4AC9-9F08-7FA7871D075C}"/>
              </a:ext>
            </a:extLst>
          </p:cNvPr>
          <p:cNvSpPr>
            <a:spLocks noGrp="1"/>
          </p:cNvSpPr>
          <p:nvPr>
            <p:ph type="body" sz="quarter" idx="42" hasCustomPrompt="1"/>
          </p:nvPr>
        </p:nvSpPr>
        <p:spPr>
          <a:xfrm>
            <a:off x="6757243" y="2053524"/>
            <a:ext cx="1923207" cy="2735451"/>
          </a:xfr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42" name="Picture Placeholder 3">
            <a:extLst>
              <a:ext uri="{FF2B5EF4-FFF2-40B4-BE49-F238E27FC236}">
                <a16:creationId xmlns:a16="http://schemas.microsoft.com/office/drawing/2014/main" id="{5C36FA32-D6E7-4867-8DD9-3184876C882B}"/>
              </a:ext>
            </a:extLst>
          </p:cNvPr>
          <p:cNvSpPr>
            <a:spLocks noGrp="1"/>
          </p:cNvSpPr>
          <p:nvPr>
            <p:ph type="pic" sz="quarter" idx="43" hasCustomPrompt="1"/>
          </p:nvPr>
        </p:nvSpPr>
        <p:spPr>
          <a:xfrm>
            <a:off x="6755729" y="1226122"/>
            <a:ext cx="1923958" cy="827402"/>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14" name="Rectangle 13"/>
          <p:cNvSpPr/>
          <p:nvPr userDrawn="1"/>
        </p:nvSpPr>
        <p:spPr>
          <a:xfrm>
            <a:off x="6755729" y="4631698"/>
            <a:ext cx="1931071"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4665390" y="4631697"/>
            <a:ext cx="1931071"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567302" y="4631696"/>
            <a:ext cx="1931071"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61465" y="4631695"/>
            <a:ext cx="1931071"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D816C27-CD8F-4BBB-B023-ED9F2446D7C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351479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guide id="11"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Five Concepts Slide">
    <p:spTree>
      <p:nvGrpSpPr>
        <p:cNvPr id="1" name=""/>
        <p:cNvGrpSpPr/>
        <p:nvPr/>
      </p:nvGrpSpPr>
      <p:grpSpPr>
        <a:xfrm>
          <a:off x="0" y="0"/>
          <a:ext cx="0" cy="0"/>
          <a:chOff x="0" y="0"/>
          <a:chExt cx="0" cy="0"/>
        </a:xfrm>
      </p:grpSpPr>
      <p:sp>
        <p:nvSpPr>
          <p:cNvPr id="45" name="Text Placeholder 4">
            <a:extLst>
              <a:ext uri="{FF2B5EF4-FFF2-40B4-BE49-F238E27FC236}">
                <a16:creationId xmlns:a16="http://schemas.microsoft.com/office/drawing/2014/main" id="{79756D5F-C423-4985-9F76-2A229DF17B95}"/>
              </a:ext>
            </a:extLst>
          </p:cNvPr>
          <p:cNvSpPr>
            <a:spLocks noGrp="1"/>
          </p:cNvSpPr>
          <p:nvPr>
            <p:ph type="body" sz="quarter" idx="34" hasCustomPrompt="1"/>
          </p:nvPr>
        </p:nvSpPr>
        <p:spPr>
          <a:xfrm>
            <a:off x="463532" y="1800152"/>
            <a:ext cx="3868244" cy="1139372"/>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42" name="Picture Placeholder 3">
            <a:extLst>
              <a:ext uri="{FF2B5EF4-FFF2-40B4-BE49-F238E27FC236}">
                <a16:creationId xmlns:a16="http://schemas.microsoft.com/office/drawing/2014/main" id="{CA0B39C2-2E72-417A-8918-CC3ADFB713C9}"/>
              </a:ext>
            </a:extLst>
          </p:cNvPr>
          <p:cNvSpPr>
            <a:spLocks noGrp="1"/>
          </p:cNvSpPr>
          <p:nvPr>
            <p:ph type="pic" sz="quarter" idx="39" hasCustomPrompt="1"/>
          </p:nvPr>
        </p:nvSpPr>
        <p:spPr>
          <a:xfrm>
            <a:off x="463532" y="1315261"/>
            <a:ext cx="3868244" cy="473805"/>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3"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26" name="Pictur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28"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34" name="Text Placeholder 2">
            <a:extLst>
              <a:ext uri="{FF2B5EF4-FFF2-40B4-BE49-F238E27FC236}">
                <a16:creationId xmlns:a16="http://schemas.microsoft.com/office/drawing/2014/main" id="{97083D41-8EF8-49F7-BE38-BE915AACB0DF}"/>
              </a:ext>
            </a:extLst>
          </p:cNvPr>
          <p:cNvSpPr>
            <a:spLocks noGrp="1"/>
          </p:cNvSpPr>
          <p:nvPr>
            <p:ph type="body" sz="quarter" idx="41"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16" name="Text Placeholder 4">
            <a:extLst>
              <a:ext uri="{FF2B5EF4-FFF2-40B4-BE49-F238E27FC236}">
                <a16:creationId xmlns:a16="http://schemas.microsoft.com/office/drawing/2014/main" id="{BB0BE816-4E82-4E19-B7FF-C43154545252}"/>
              </a:ext>
            </a:extLst>
          </p:cNvPr>
          <p:cNvSpPr>
            <a:spLocks noGrp="1"/>
          </p:cNvSpPr>
          <p:nvPr>
            <p:ph type="body" sz="quarter" idx="28" hasCustomPrompt="1"/>
          </p:nvPr>
        </p:nvSpPr>
        <p:spPr>
          <a:xfrm>
            <a:off x="463532" y="3631092"/>
            <a:ext cx="2532160" cy="1139372"/>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17" name="Text Placeholder 4">
            <a:extLst>
              <a:ext uri="{FF2B5EF4-FFF2-40B4-BE49-F238E27FC236}">
                <a16:creationId xmlns:a16="http://schemas.microsoft.com/office/drawing/2014/main" id="{CF298D0B-B78D-4E38-81E0-5BDD5EDBA4B1}"/>
              </a:ext>
            </a:extLst>
          </p:cNvPr>
          <p:cNvSpPr>
            <a:spLocks noGrp="1"/>
          </p:cNvSpPr>
          <p:nvPr>
            <p:ph type="body" sz="quarter" idx="30" hasCustomPrompt="1"/>
          </p:nvPr>
        </p:nvSpPr>
        <p:spPr>
          <a:xfrm>
            <a:off x="3309085" y="3631092"/>
            <a:ext cx="2532160" cy="1139372"/>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18" name="Text Placeholder 4">
            <a:extLst>
              <a:ext uri="{FF2B5EF4-FFF2-40B4-BE49-F238E27FC236}">
                <a16:creationId xmlns:a16="http://schemas.microsoft.com/office/drawing/2014/main" id="{7CD4F9C9-8DDC-44B9-92AA-833DDEAFA1AC}"/>
              </a:ext>
            </a:extLst>
          </p:cNvPr>
          <p:cNvSpPr>
            <a:spLocks noGrp="1"/>
          </p:cNvSpPr>
          <p:nvPr>
            <p:ph type="body" sz="quarter" idx="32" hasCustomPrompt="1"/>
          </p:nvPr>
        </p:nvSpPr>
        <p:spPr>
          <a:xfrm>
            <a:off x="6154639" y="3631092"/>
            <a:ext cx="2532160" cy="1139372"/>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19" name="Picture Placeholder 3">
            <a:extLst>
              <a:ext uri="{FF2B5EF4-FFF2-40B4-BE49-F238E27FC236}">
                <a16:creationId xmlns:a16="http://schemas.microsoft.com/office/drawing/2014/main" id="{325849B9-405A-4A8B-92A0-37AF771ECAD7}"/>
              </a:ext>
            </a:extLst>
          </p:cNvPr>
          <p:cNvSpPr>
            <a:spLocks noGrp="1"/>
          </p:cNvSpPr>
          <p:nvPr>
            <p:ph type="pic" sz="quarter" idx="13" hasCustomPrompt="1"/>
          </p:nvPr>
        </p:nvSpPr>
        <p:spPr>
          <a:xfrm>
            <a:off x="462018" y="3156384"/>
            <a:ext cx="2540006" cy="473805"/>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0" name="Picture Placeholder 3">
            <a:extLst>
              <a:ext uri="{FF2B5EF4-FFF2-40B4-BE49-F238E27FC236}">
                <a16:creationId xmlns:a16="http://schemas.microsoft.com/office/drawing/2014/main" id="{0F5F3546-54FC-4CBB-9FD1-82BB87E70794}"/>
              </a:ext>
            </a:extLst>
          </p:cNvPr>
          <p:cNvSpPr>
            <a:spLocks noGrp="1"/>
          </p:cNvSpPr>
          <p:nvPr>
            <p:ph type="pic" sz="quarter" idx="37" hasCustomPrompt="1"/>
          </p:nvPr>
        </p:nvSpPr>
        <p:spPr>
          <a:xfrm>
            <a:off x="3309084" y="3140476"/>
            <a:ext cx="2540006" cy="495439"/>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1" name="Picture Placeholder 3">
            <a:extLst>
              <a:ext uri="{FF2B5EF4-FFF2-40B4-BE49-F238E27FC236}">
                <a16:creationId xmlns:a16="http://schemas.microsoft.com/office/drawing/2014/main" id="{C65094F4-CCED-46CA-B3B2-6E2D7C6713C9}"/>
              </a:ext>
            </a:extLst>
          </p:cNvPr>
          <p:cNvSpPr>
            <a:spLocks noGrp="1"/>
          </p:cNvSpPr>
          <p:nvPr>
            <p:ph type="pic" sz="quarter" idx="38" hasCustomPrompt="1"/>
          </p:nvPr>
        </p:nvSpPr>
        <p:spPr>
          <a:xfrm>
            <a:off x="6150716" y="3134207"/>
            <a:ext cx="2540006" cy="501708"/>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2" name="Text Placeholder 4">
            <a:extLst>
              <a:ext uri="{FF2B5EF4-FFF2-40B4-BE49-F238E27FC236}">
                <a16:creationId xmlns:a16="http://schemas.microsoft.com/office/drawing/2014/main" id="{79756D5F-C423-4985-9F76-2A229DF17B95}"/>
              </a:ext>
            </a:extLst>
          </p:cNvPr>
          <p:cNvSpPr>
            <a:spLocks noGrp="1"/>
          </p:cNvSpPr>
          <p:nvPr>
            <p:ph type="body" sz="quarter" idx="42" hasCustomPrompt="1"/>
          </p:nvPr>
        </p:nvSpPr>
        <p:spPr>
          <a:xfrm>
            <a:off x="4818556" y="1803975"/>
            <a:ext cx="3868244" cy="1139372"/>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24" name="Picture Placeholder 3">
            <a:extLst>
              <a:ext uri="{FF2B5EF4-FFF2-40B4-BE49-F238E27FC236}">
                <a16:creationId xmlns:a16="http://schemas.microsoft.com/office/drawing/2014/main" id="{CA0B39C2-2E72-417A-8918-CC3ADFB713C9}"/>
              </a:ext>
            </a:extLst>
          </p:cNvPr>
          <p:cNvSpPr>
            <a:spLocks noGrp="1"/>
          </p:cNvSpPr>
          <p:nvPr>
            <p:ph type="pic" sz="quarter" idx="43" hasCustomPrompt="1"/>
          </p:nvPr>
        </p:nvSpPr>
        <p:spPr>
          <a:xfrm>
            <a:off x="4818556" y="1319084"/>
            <a:ext cx="3868244" cy="473805"/>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5" name="Rectangle 24"/>
          <p:cNvSpPr/>
          <p:nvPr userDrawn="1"/>
        </p:nvSpPr>
        <p:spPr>
          <a:xfrm>
            <a:off x="6162387" y="4608302"/>
            <a:ext cx="2525812" cy="162162"/>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3315432" y="4610544"/>
            <a:ext cx="2525812" cy="162162"/>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69879" y="4612460"/>
            <a:ext cx="2525812" cy="162162"/>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469878" y="2778183"/>
            <a:ext cx="3861897" cy="161341"/>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4824903" y="2782006"/>
            <a:ext cx="3861897" cy="161341"/>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5AEDC738-112F-4B36-AE90-20BD102993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402136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guide id="11" pos="288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Six Concepts Slide + Image">
    <p:spTree>
      <p:nvGrpSpPr>
        <p:cNvPr id="1" name=""/>
        <p:cNvGrpSpPr/>
        <p:nvPr/>
      </p:nvGrpSpPr>
      <p:grpSpPr>
        <a:xfrm>
          <a:off x="0" y="0"/>
          <a:ext cx="0" cy="0"/>
          <a:chOff x="0" y="0"/>
          <a:chExt cx="0" cy="0"/>
        </a:xfrm>
      </p:grpSpPr>
      <p:sp>
        <p:nvSpPr>
          <p:cNvPr id="23" name="Text Placeholder 4">
            <a:extLst>
              <a:ext uri="{FF2B5EF4-FFF2-40B4-BE49-F238E27FC236}">
                <a16:creationId xmlns:a16="http://schemas.microsoft.com/office/drawing/2014/main" id="{4B00969D-21B5-48A8-BB69-B4BD9648AD6C}"/>
              </a:ext>
            </a:extLst>
          </p:cNvPr>
          <p:cNvSpPr>
            <a:spLocks noGrp="1"/>
          </p:cNvSpPr>
          <p:nvPr>
            <p:ph type="body" sz="quarter" idx="28" hasCustomPrompt="1"/>
          </p:nvPr>
        </p:nvSpPr>
        <p:spPr>
          <a:xfrm>
            <a:off x="463532" y="1807920"/>
            <a:ext cx="2532160" cy="114661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32" name="Picture Placeholder 3">
            <a:extLst>
              <a:ext uri="{FF2B5EF4-FFF2-40B4-BE49-F238E27FC236}">
                <a16:creationId xmlns:a16="http://schemas.microsoft.com/office/drawing/2014/main" id="{933E0658-6A45-490A-9950-6D64F074C611}"/>
              </a:ext>
            </a:extLst>
          </p:cNvPr>
          <p:cNvSpPr>
            <a:spLocks noGrp="1"/>
          </p:cNvSpPr>
          <p:nvPr>
            <p:ph type="pic" sz="quarter" idx="13" hasCustomPrompt="1"/>
          </p:nvPr>
        </p:nvSpPr>
        <p:spPr>
          <a:xfrm>
            <a:off x="462018" y="1226124"/>
            <a:ext cx="2540006" cy="576970"/>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6"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30"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31" name="Text Placeholder 2">
            <a:extLst>
              <a:ext uri="{FF2B5EF4-FFF2-40B4-BE49-F238E27FC236}">
                <a16:creationId xmlns:a16="http://schemas.microsoft.com/office/drawing/2014/main" id="{97083D41-8EF8-49F7-BE38-BE915AACB0DF}"/>
              </a:ext>
            </a:extLst>
          </p:cNvPr>
          <p:cNvSpPr>
            <a:spLocks noGrp="1"/>
          </p:cNvSpPr>
          <p:nvPr>
            <p:ph type="body" sz="quarter" idx="44"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18" name="Text Placeholder 4">
            <a:extLst>
              <a:ext uri="{FF2B5EF4-FFF2-40B4-BE49-F238E27FC236}">
                <a16:creationId xmlns:a16="http://schemas.microsoft.com/office/drawing/2014/main" id="{4B00969D-21B5-48A8-BB69-B4BD9648AD6C}"/>
              </a:ext>
            </a:extLst>
          </p:cNvPr>
          <p:cNvSpPr>
            <a:spLocks noGrp="1"/>
          </p:cNvSpPr>
          <p:nvPr>
            <p:ph type="body" sz="quarter" idx="45" hasCustomPrompt="1"/>
          </p:nvPr>
        </p:nvSpPr>
        <p:spPr>
          <a:xfrm>
            <a:off x="457200" y="3633688"/>
            <a:ext cx="2532160" cy="114661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19" name="Picture Placeholder 3">
            <a:extLst>
              <a:ext uri="{FF2B5EF4-FFF2-40B4-BE49-F238E27FC236}">
                <a16:creationId xmlns:a16="http://schemas.microsoft.com/office/drawing/2014/main" id="{933E0658-6A45-490A-9950-6D64F074C611}"/>
              </a:ext>
            </a:extLst>
          </p:cNvPr>
          <p:cNvSpPr>
            <a:spLocks noGrp="1"/>
          </p:cNvSpPr>
          <p:nvPr>
            <p:ph type="pic" sz="quarter" idx="46" hasCustomPrompt="1"/>
          </p:nvPr>
        </p:nvSpPr>
        <p:spPr>
          <a:xfrm>
            <a:off x="455686" y="3051892"/>
            <a:ext cx="2540006" cy="576970"/>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0" name="Text Placeholder 4">
            <a:extLst>
              <a:ext uri="{FF2B5EF4-FFF2-40B4-BE49-F238E27FC236}">
                <a16:creationId xmlns:a16="http://schemas.microsoft.com/office/drawing/2014/main" id="{4B00969D-21B5-48A8-BB69-B4BD9648AD6C}"/>
              </a:ext>
            </a:extLst>
          </p:cNvPr>
          <p:cNvSpPr>
            <a:spLocks noGrp="1"/>
          </p:cNvSpPr>
          <p:nvPr>
            <p:ph type="body" sz="quarter" idx="47" hasCustomPrompt="1"/>
          </p:nvPr>
        </p:nvSpPr>
        <p:spPr>
          <a:xfrm>
            <a:off x="3320384" y="1807920"/>
            <a:ext cx="2532160" cy="114661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21" name="Picture Placeholder 3">
            <a:extLst>
              <a:ext uri="{FF2B5EF4-FFF2-40B4-BE49-F238E27FC236}">
                <a16:creationId xmlns:a16="http://schemas.microsoft.com/office/drawing/2014/main" id="{933E0658-6A45-490A-9950-6D64F074C611}"/>
              </a:ext>
            </a:extLst>
          </p:cNvPr>
          <p:cNvSpPr>
            <a:spLocks noGrp="1"/>
          </p:cNvSpPr>
          <p:nvPr>
            <p:ph type="pic" sz="quarter" idx="48" hasCustomPrompt="1"/>
          </p:nvPr>
        </p:nvSpPr>
        <p:spPr>
          <a:xfrm>
            <a:off x="3318870" y="1226124"/>
            <a:ext cx="2540006" cy="576970"/>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2" name="Text Placeholder 4">
            <a:extLst>
              <a:ext uri="{FF2B5EF4-FFF2-40B4-BE49-F238E27FC236}">
                <a16:creationId xmlns:a16="http://schemas.microsoft.com/office/drawing/2014/main" id="{4B00969D-21B5-48A8-BB69-B4BD9648AD6C}"/>
              </a:ext>
            </a:extLst>
          </p:cNvPr>
          <p:cNvSpPr>
            <a:spLocks noGrp="1"/>
          </p:cNvSpPr>
          <p:nvPr>
            <p:ph type="body" sz="quarter" idx="49" hasCustomPrompt="1"/>
          </p:nvPr>
        </p:nvSpPr>
        <p:spPr>
          <a:xfrm>
            <a:off x="3314052" y="3633688"/>
            <a:ext cx="2532160" cy="114661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24" name="Picture Placeholder 3">
            <a:extLst>
              <a:ext uri="{FF2B5EF4-FFF2-40B4-BE49-F238E27FC236}">
                <a16:creationId xmlns:a16="http://schemas.microsoft.com/office/drawing/2014/main" id="{933E0658-6A45-490A-9950-6D64F074C611}"/>
              </a:ext>
            </a:extLst>
          </p:cNvPr>
          <p:cNvSpPr>
            <a:spLocks noGrp="1"/>
          </p:cNvSpPr>
          <p:nvPr>
            <p:ph type="pic" sz="quarter" idx="50" hasCustomPrompt="1"/>
          </p:nvPr>
        </p:nvSpPr>
        <p:spPr>
          <a:xfrm>
            <a:off x="3312538" y="3051892"/>
            <a:ext cx="2540006" cy="576970"/>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5" name="Text Placeholder 4">
            <a:extLst>
              <a:ext uri="{FF2B5EF4-FFF2-40B4-BE49-F238E27FC236}">
                <a16:creationId xmlns:a16="http://schemas.microsoft.com/office/drawing/2014/main" id="{4B00969D-21B5-48A8-BB69-B4BD9648AD6C}"/>
              </a:ext>
            </a:extLst>
          </p:cNvPr>
          <p:cNvSpPr>
            <a:spLocks noGrp="1"/>
          </p:cNvSpPr>
          <p:nvPr>
            <p:ph type="body" sz="quarter" idx="51" hasCustomPrompt="1"/>
          </p:nvPr>
        </p:nvSpPr>
        <p:spPr>
          <a:xfrm>
            <a:off x="6141958" y="1798268"/>
            <a:ext cx="2532160" cy="114661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27" name="Picture Placeholder 3">
            <a:extLst>
              <a:ext uri="{FF2B5EF4-FFF2-40B4-BE49-F238E27FC236}">
                <a16:creationId xmlns:a16="http://schemas.microsoft.com/office/drawing/2014/main" id="{933E0658-6A45-490A-9950-6D64F074C611}"/>
              </a:ext>
            </a:extLst>
          </p:cNvPr>
          <p:cNvSpPr>
            <a:spLocks noGrp="1"/>
          </p:cNvSpPr>
          <p:nvPr>
            <p:ph type="pic" sz="quarter" idx="52" hasCustomPrompt="1"/>
          </p:nvPr>
        </p:nvSpPr>
        <p:spPr>
          <a:xfrm>
            <a:off x="6140444" y="1216472"/>
            <a:ext cx="2540006" cy="576970"/>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29" name="Text Placeholder 4">
            <a:extLst>
              <a:ext uri="{FF2B5EF4-FFF2-40B4-BE49-F238E27FC236}">
                <a16:creationId xmlns:a16="http://schemas.microsoft.com/office/drawing/2014/main" id="{4B00969D-21B5-48A8-BB69-B4BD9648AD6C}"/>
              </a:ext>
            </a:extLst>
          </p:cNvPr>
          <p:cNvSpPr>
            <a:spLocks noGrp="1"/>
          </p:cNvSpPr>
          <p:nvPr>
            <p:ph type="body" sz="quarter" idx="53" hasCustomPrompt="1"/>
          </p:nvPr>
        </p:nvSpPr>
        <p:spPr>
          <a:xfrm>
            <a:off x="6135626" y="3624036"/>
            <a:ext cx="2532160" cy="1146613"/>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33" name="Picture Placeholder 3">
            <a:extLst>
              <a:ext uri="{FF2B5EF4-FFF2-40B4-BE49-F238E27FC236}">
                <a16:creationId xmlns:a16="http://schemas.microsoft.com/office/drawing/2014/main" id="{933E0658-6A45-490A-9950-6D64F074C611}"/>
              </a:ext>
            </a:extLst>
          </p:cNvPr>
          <p:cNvSpPr>
            <a:spLocks noGrp="1"/>
          </p:cNvSpPr>
          <p:nvPr>
            <p:ph type="pic" sz="quarter" idx="54" hasCustomPrompt="1"/>
          </p:nvPr>
        </p:nvSpPr>
        <p:spPr>
          <a:xfrm>
            <a:off x="6134112" y="3042240"/>
            <a:ext cx="2540006" cy="576970"/>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34" name="Rectangle 33"/>
          <p:cNvSpPr/>
          <p:nvPr userDrawn="1"/>
        </p:nvSpPr>
        <p:spPr>
          <a:xfrm>
            <a:off x="6134112" y="4616143"/>
            <a:ext cx="2552688" cy="164158"/>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3326618" y="4606491"/>
            <a:ext cx="2518453" cy="173810"/>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64881" y="4604587"/>
            <a:ext cx="2524479" cy="175713"/>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6134111" y="2785549"/>
            <a:ext cx="2543493" cy="168984"/>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3320385" y="2775897"/>
            <a:ext cx="2530990" cy="178636"/>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471184" y="2781743"/>
            <a:ext cx="2524508" cy="177616"/>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D7F9ED72-6FA4-48D4-A37C-39971591607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90979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Six Concepts Slide">
    <p:spTree>
      <p:nvGrpSpPr>
        <p:cNvPr id="1" name=""/>
        <p:cNvGrpSpPr/>
        <p:nvPr/>
      </p:nvGrpSpPr>
      <p:grpSpPr>
        <a:xfrm>
          <a:off x="0" y="0"/>
          <a:ext cx="0" cy="0"/>
          <a:chOff x="0" y="0"/>
          <a:chExt cx="0" cy="0"/>
        </a:xfrm>
      </p:grpSpPr>
      <p:sp>
        <p:nvSpPr>
          <p:cNvPr id="23" name="Text Placeholder 4">
            <a:extLst>
              <a:ext uri="{FF2B5EF4-FFF2-40B4-BE49-F238E27FC236}">
                <a16:creationId xmlns:a16="http://schemas.microsoft.com/office/drawing/2014/main" id="{4B00969D-21B5-48A8-BB69-B4BD9648AD6C}"/>
              </a:ext>
            </a:extLst>
          </p:cNvPr>
          <p:cNvSpPr>
            <a:spLocks noGrp="1"/>
          </p:cNvSpPr>
          <p:nvPr>
            <p:ph type="body" sz="quarter" idx="28" hasCustomPrompt="1"/>
          </p:nvPr>
        </p:nvSpPr>
        <p:spPr>
          <a:xfrm>
            <a:off x="463532" y="1200150"/>
            <a:ext cx="2532160" cy="1640055"/>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36" name="Text Placeholder 4">
            <a:extLst>
              <a:ext uri="{FF2B5EF4-FFF2-40B4-BE49-F238E27FC236}">
                <a16:creationId xmlns:a16="http://schemas.microsoft.com/office/drawing/2014/main" id="{F2976CB4-9D11-4662-A25E-B919E5A38D88}"/>
              </a:ext>
            </a:extLst>
          </p:cNvPr>
          <p:cNvSpPr>
            <a:spLocks noGrp="1"/>
          </p:cNvSpPr>
          <p:nvPr>
            <p:ph type="body" sz="quarter" idx="30" hasCustomPrompt="1"/>
          </p:nvPr>
        </p:nvSpPr>
        <p:spPr>
          <a:xfrm>
            <a:off x="3309085" y="1200150"/>
            <a:ext cx="2532160" cy="1640055"/>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39" name="Text Placeholder 4">
            <a:extLst>
              <a:ext uri="{FF2B5EF4-FFF2-40B4-BE49-F238E27FC236}">
                <a16:creationId xmlns:a16="http://schemas.microsoft.com/office/drawing/2014/main" id="{A6CFFF6C-0986-465B-AD47-93F45198B704}"/>
              </a:ext>
            </a:extLst>
          </p:cNvPr>
          <p:cNvSpPr>
            <a:spLocks noGrp="1"/>
          </p:cNvSpPr>
          <p:nvPr>
            <p:ph type="body" sz="quarter" idx="32" hasCustomPrompt="1"/>
          </p:nvPr>
        </p:nvSpPr>
        <p:spPr>
          <a:xfrm>
            <a:off x="6154639" y="1200150"/>
            <a:ext cx="2532160" cy="1640055"/>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49" name="Text Placeholder 4">
            <a:extLst>
              <a:ext uri="{FF2B5EF4-FFF2-40B4-BE49-F238E27FC236}">
                <a16:creationId xmlns:a16="http://schemas.microsoft.com/office/drawing/2014/main" id="{E8AC99C8-9DBD-4815-8A49-F39319093FC8}"/>
              </a:ext>
            </a:extLst>
          </p:cNvPr>
          <p:cNvSpPr>
            <a:spLocks noGrp="1"/>
          </p:cNvSpPr>
          <p:nvPr>
            <p:ph type="body" sz="quarter" idx="34" hasCustomPrompt="1"/>
          </p:nvPr>
        </p:nvSpPr>
        <p:spPr>
          <a:xfrm>
            <a:off x="463532" y="3141496"/>
            <a:ext cx="2532160" cy="1640055"/>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51" name="Text Placeholder 4">
            <a:extLst>
              <a:ext uri="{FF2B5EF4-FFF2-40B4-BE49-F238E27FC236}">
                <a16:creationId xmlns:a16="http://schemas.microsoft.com/office/drawing/2014/main" id="{417C44A0-5ED4-4FDC-BC4A-323EDCA62BEB}"/>
              </a:ext>
            </a:extLst>
          </p:cNvPr>
          <p:cNvSpPr>
            <a:spLocks noGrp="1"/>
          </p:cNvSpPr>
          <p:nvPr>
            <p:ph type="body" sz="quarter" idx="36" hasCustomPrompt="1"/>
          </p:nvPr>
        </p:nvSpPr>
        <p:spPr>
          <a:xfrm>
            <a:off x="3309085" y="3141496"/>
            <a:ext cx="2532160" cy="1640055"/>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53" name="Text Placeholder 4">
            <a:extLst>
              <a:ext uri="{FF2B5EF4-FFF2-40B4-BE49-F238E27FC236}">
                <a16:creationId xmlns:a16="http://schemas.microsoft.com/office/drawing/2014/main" id="{0C509108-DF3D-4BE5-929D-11F3758713BB}"/>
              </a:ext>
            </a:extLst>
          </p:cNvPr>
          <p:cNvSpPr>
            <a:spLocks noGrp="1"/>
          </p:cNvSpPr>
          <p:nvPr>
            <p:ph type="body" sz="quarter" idx="38" hasCustomPrompt="1"/>
          </p:nvPr>
        </p:nvSpPr>
        <p:spPr>
          <a:xfrm>
            <a:off x="6154639" y="3141496"/>
            <a:ext cx="2532160" cy="1640055"/>
          </a:xfrm>
          <a:prstGeom prst="rect">
            <a:avLst/>
          </a:prstGeom>
          <a:noFill/>
        </p:spPr>
        <p:txBody>
          <a:bodyPr vert="horz" lIns="91440" tIns="45720" rIns="91440" bIns="45720" rtlCol="0">
            <a:noAutofit/>
          </a:bodyPr>
          <a:lstStyle>
            <a:lvl1pPr>
              <a:defRPr lang="en-US" sz="2000" dirty="0">
                <a:solidFill>
                  <a:schemeClr val="accent1"/>
                </a:solidFill>
                <a:latin typeface="+mn-lt"/>
              </a:defRPr>
            </a:lvl1pPr>
            <a:lvl2pPr>
              <a:defRPr lang="en-US" sz="1800" dirty="0">
                <a:latin typeface="+mn-lt"/>
              </a:defRPr>
            </a:lvl2pPr>
          </a:lstStyle>
          <a:p>
            <a:pPr marL="171450" lvl="0" indent="-171450" defTabSz="914400"/>
            <a:r>
              <a:rPr lang="en-US" dirty="0"/>
              <a:t>Click to insert text</a:t>
            </a:r>
          </a:p>
        </p:txBody>
      </p:sp>
      <p:sp>
        <p:nvSpPr>
          <p:cNvPr id="21"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24"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25" name="Text Placeholder 2">
            <a:extLst>
              <a:ext uri="{FF2B5EF4-FFF2-40B4-BE49-F238E27FC236}">
                <a16:creationId xmlns:a16="http://schemas.microsoft.com/office/drawing/2014/main" id="{97083D41-8EF8-49F7-BE38-BE915AACB0DF}"/>
              </a:ext>
            </a:extLst>
          </p:cNvPr>
          <p:cNvSpPr>
            <a:spLocks noGrp="1"/>
          </p:cNvSpPr>
          <p:nvPr>
            <p:ph type="body" sz="quarter" idx="39"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12" name="Rectangle 11"/>
          <p:cNvSpPr/>
          <p:nvPr userDrawn="1"/>
        </p:nvSpPr>
        <p:spPr>
          <a:xfrm>
            <a:off x="6154638" y="4624274"/>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3309084" y="4624274"/>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63532" y="4634265"/>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6148288" y="2682928"/>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3310483" y="2682928"/>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64931" y="2692919"/>
            <a:ext cx="2532162" cy="157277"/>
          </a:xfrm>
          <a:prstGeom prst="rect">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2F30854D-4DF0-458C-B06D-396BF16B11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25922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3398520"/>
          </a:xfrm>
          <a:prstGeom prst="rect">
            <a:avLst/>
          </a:prstGeom>
        </p:spPr>
      </p:pic>
      <p:sp>
        <p:nvSpPr>
          <p:cNvPr id="33" name="Text Placeholder 3"/>
          <p:cNvSpPr>
            <a:spLocks noGrp="1"/>
          </p:cNvSpPr>
          <p:nvPr>
            <p:ph type="body" sz="half" idx="2" hasCustomPrompt="1"/>
          </p:nvPr>
        </p:nvSpPr>
        <p:spPr>
          <a:xfrm>
            <a:off x="532089" y="4213572"/>
            <a:ext cx="4778483" cy="407489"/>
          </a:xfrm>
        </p:spPr>
        <p:txBody>
          <a:bodyPr lIns="0" tIns="0" rIns="0" bIns="0">
            <a:noAutofit/>
          </a:bodyPr>
          <a:lstStyle>
            <a:lvl1pPr marL="0" indent="0" algn="l">
              <a:buNone/>
              <a:defRPr sz="2000">
                <a:solidFill>
                  <a:schemeClr val="tx2"/>
                </a:solidFill>
                <a:latin typeface="+mn-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Presenter name and title</a:t>
            </a:r>
          </a:p>
        </p:txBody>
      </p:sp>
      <p:sp>
        <p:nvSpPr>
          <p:cNvPr id="10" name="Text Placeholder 3">
            <a:extLst>
              <a:ext uri="{FF2B5EF4-FFF2-40B4-BE49-F238E27FC236}">
                <a16:creationId xmlns:a16="http://schemas.microsoft.com/office/drawing/2014/main" id="{82DBFE27-054D-4755-990D-B3E23C5C22CE}"/>
              </a:ext>
            </a:extLst>
          </p:cNvPr>
          <p:cNvSpPr>
            <a:spLocks noGrp="1"/>
          </p:cNvSpPr>
          <p:nvPr>
            <p:ph type="body" sz="half" idx="11" hasCustomPrompt="1"/>
          </p:nvPr>
        </p:nvSpPr>
        <p:spPr>
          <a:xfrm>
            <a:off x="534627" y="3641430"/>
            <a:ext cx="4773407" cy="520386"/>
          </a:xfrm>
        </p:spPr>
        <p:txBody>
          <a:bodyPr lIns="0" tIns="0" rIns="0" bIns="0">
            <a:noAutofit/>
          </a:bodyPr>
          <a:lstStyle>
            <a:lvl1pPr marL="0" indent="0" algn="l">
              <a:buNone/>
              <a:defRPr sz="3600" b="1">
                <a:solidFill>
                  <a:schemeClr val="accent1"/>
                </a:solidFill>
                <a:latin typeface="+mn-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Insert title</a:t>
            </a:r>
          </a:p>
        </p:txBody>
      </p:sp>
      <p:sp>
        <p:nvSpPr>
          <p:cNvPr id="9" name="Date Placeholder 3"/>
          <p:cNvSpPr>
            <a:spLocks noGrp="1"/>
          </p:cNvSpPr>
          <p:nvPr>
            <p:ph type="dt" sz="half" idx="12"/>
          </p:nvPr>
        </p:nvSpPr>
        <p:spPr>
          <a:xfrm>
            <a:off x="527012" y="4647368"/>
            <a:ext cx="4781022" cy="36512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mtClean="0">
                <a:effectLst/>
              </a:defRPr>
            </a:lvl1pPr>
          </a:lstStyle>
          <a:p>
            <a:r>
              <a:rPr lang="en-US"/>
              <a:t>Israel Israeli   I   VP Sales, Business Development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5298" y="942955"/>
            <a:ext cx="2918460" cy="1725930"/>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3_Nine Concepts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D7BB7BA-622A-42CF-8664-B6DF6BC5E3EE}"/>
              </a:ext>
            </a:extLst>
          </p:cNvPr>
          <p:cNvSpPr/>
          <p:nvPr userDrawn="1"/>
        </p:nvSpPr>
        <p:spPr>
          <a:xfrm>
            <a:off x="6192510" y="1224305"/>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5412119A-7972-4517-9AD8-A4C4B11B5BAD}"/>
              </a:ext>
            </a:extLst>
          </p:cNvPr>
          <p:cNvSpPr/>
          <p:nvPr userDrawn="1"/>
        </p:nvSpPr>
        <p:spPr>
          <a:xfrm>
            <a:off x="6192510" y="2466076"/>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4F2DAB1-0941-4BAC-9C28-4E5F57B77806}"/>
              </a:ext>
            </a:extLst>
          </p:cNvPr>
          <p:cNvSpPr/>
          <p:nvPr userDrawn="1"/>
        </p:nvSpPr>
        <p:spPr>
          <a:xfrm>
            <a:off x="6192510" y="3707848"/>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CC2A629-C1F3-4AF4-B147-BB130E6C29BD}"/>
              </a:ext>
            </a:extLst>
          </p:cNvPr>
          <p:cNvSpPr/>
          <p:nvPr userDrawn="1"/>
        </p:nvSpPr>
        <p:spPr>
          <a:xfrm>
            <a:off x="457200" y="1224305"/>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F1B5C0B-80CC-4842-9182-ABF230CBB57F}"/>
              </a:ext>
            </a:extLst>
          </p:cNvPr>
          <p:cNvSpPr/>
          <p:nvPr userDrawn="1"/>
        </p:nvSpPr>
        <p:spPr>
          <a:xfrm>
            <a:off x="3323268" y="1224305"/>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E5E10D7-31AD-4F85-B543-F1989753AFBC}"/>
              </a:ext>
            </a:extLst>
          </p:cNvPr>
          <p:cNvSpPr/>
          <p:nvPr userDrawn="1"/>
        </p:nvSpPr>
        <p:spPr>
          <a:xfrm>
            <a:off x="457200" y="2466076"/>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BA60539-FF84-4BE1-A55A-12029AF73E8D}"/>
              </a:ext>
            </a:extLst>
          </p:cNvPr>
          <p:cNvSpPr/>
          <p:nvPr userDrawn="1"/>
        </p:nvSpPr>
        <p:spPr>
          <a:xfrm>
            <a:off x="3323268" y="2466076"/>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633693B-B7DB-4529-9C29-91A3D76D06D0}"/>
              </a:ext>
            </a:extLst>
          </p:cNvPr>
          <p:cNvSpPr/>
          <p:nvPr userDrawn="1"/>
        </p:nvSpPr>
        <p:spPr>
          <a:xfrm>
            <a:off x="457200" y="3707848"/>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DEED57C-1772-455D-B4E9-D523D82450FD}"/>
              </a:ext>
            </a:extLst>
          </p:cNvPr>
          <p:cNvSpPr/>
          <p:nvPr userDrawn="1"/>
        </p:nvSpPr>
        <p:spPr>
          <a:xfrm>
            <a:off x="3323268" y="3707848"/>
            <a:ext cx="2494290" cy="912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92DEAC0-33AC-4C9A-8868-FC645F3AFCCE}"/>
              </a:ext>
            </a:extLst>
          </p:cNvPr>
          <p:cNvSpPr>
            <a:spLocks noGrp="1"/>
          </p:cNvSpPr>
          <p:nvPr userDrawn="1">
            <p:ph type="body" sz="quarter" idx="10"/>
          </p:nvPr>
        </p:nvSpPr>
        <p:spPr>
          <a:xfrm>
            <a:off x="463550" y="1200618"/>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39" name="Text Placeholder 2">
            <a:extLst>
              <a:ext uri="{FF2B5EF4-FFF2-40B4-BE49-F238E27FC236}">
                <a16:creationId xmlns:a16="http://schemas.microsoft.com/office/drawing/2014/main" id="{15234376-49D3-4197-98EE-D34897163610}"/>
              </a:ext>
            </a:extLst>
          </p:cNvPr>
          <p:cNvSpPr>
            <a:spLocks noGrp="1"/>
          </p:cNvSpPr>
          <p:nvPr>
            <p:ph type="body" sz="quarter" idx="41"/>
          </p:nvPr>
        </p:nvSpPr>
        <p:spPr>
          <a:xfrm>
            <a:off x="3316916" y="1220671"/>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41" name="Text Placeholder 2">
            <a:extLst>
              <a:ext uri="{FF2B5EF4-FFF2-40B4-BE49-F238E27FC236}">
                <a16:creationId xmlns:a16="http://schemas.microsoft.com/office/drawing/2014/main" id="{3E47CC73-8B51-4D11-942D-4728EAF84AA6}"/>
              </a:ext>
            </a:extLst>
          </p:cNvPr>
          <p:cNvSpPr>
            <a:spLocks noGrp="1"/>
          </p:cNvSpPr>
          <p:nvPr>
            <p:ph type="body" sz="quarter" idx="42"/>
          </p:nvPr>
        </p:nvSpPr>
        <p:spPr>
          <a:xfrm>
            <a:off x="6192510" y="1214661"/>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60" name="Text Placeholder 2">
            <a:extLst>
              <a:ext uri="{FF2B5EF4-FFF2-40B4-BE49-F238E27FC236}">
                <a16:creationId xmlns:a16="http://schemas.microsoft.com/office/drawing/2014/main" id="{4E615259-D3B5-4B75-9F60-3CAE38FE8149}"/>
              </a:ext>
            </a:extLst>
          </p:cNvPr>
          <p:cNvSpPr>
            <a:spLocks noGrp="1"/>
          </p:cNvSpPr>
          <p:nvPr>
            <p:ph type="body" sz="quarter" idx="43"/>
          </p:nvPr>
        </p:nvSpPr>
        <p:spPr>
          <a:xfrm>
            <a:off x="463550" y="2476935"/>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61" name="Text Placeholder 2">
            <a:extLst>
              <a:ext uri="{FF2B5EF4-FFF2-40B4-BE49-F238E27FC236}">
                <a16:creationId xmlns:a16="http://schemas.microsoft.com/office/drawing/2014/main" id="{2D9412C4-109A-44BC-99C1-4863B0E94824}"/>
              </a:ext>
            </a:extLst>
          </p:cNvPr>
          <p:cNvSpPr>
            <a:spLocks noGrp="1"/>
          </p:cNvSpPr>
          <p:nvPr>
            <p:ph type="body" sz="quarter" idx="44"/>
          </p:nvPr>
        </p:nvSpPr>
        <p:spPr>
          <a:xfrm>
            <a:off x="3323266" y="2467292"/>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62" name="Text Placeholder 2">
            <a:extLst>
              <a:ext uri="{FF2B5EF4-FFF2-40B4-BE49-F238E27FC236}">
                <a16:creationId xmlns:a16="http://schemas.microsoft.com/office/drawing/2014/main" id="{A6CB00AE-24CD-49AC-99B0-752D6CCBED84}"/>
              </a:ext>
            </a:extLst>
          </p:cNvPr>
          <p:cNvSpPr>
            <a:spLocks noGrp="1"/>
          </p:cNvSpPr>
          <p:nvPr>
            <p:ph type="body" sz="quarter" idx="45"/>
          </p:nvPr>
        </p:nvSpPr>
        <p:spPr>
          <a:xfrm>
            <a:off x="6198860" y="2461282"/>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66" name="Text Placeholder 2">
            <a:extLst>
              <a:ext uri="{FF2B5EF4-FFF2-40B4-BE49-F238E27FC236}">
                <a16:creationId xmlns:a16="http://schemas.microsoft.com/office/drawing/2014/main" id="{D8CDC888-AB1E-40EB-B239-DC10A8C09F57}"/>
              </a:ext>
            </a:extLst>
          </p:cNvPr>
          <p:cNvSpPr>
            <a:spLocks noGrp="1"/>
          </p:cNvSpPr>
          <p:nvPr>
            <p:ph type="body" sz="quarter" idx="46"/>
          </p:nvPr>
        </p:nvSpPr>
        <p:spPr>
          <a:xfrm>
            <a:off x="463550" y="3723556"/>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67" name="Text Placeholder 2">
            <a:extLst>
              <a:ext uri="{FF2B5EF4-FFF2-40B4-BE49-F238E27FC236}">
                <a16:creationId xmlns:a16="http://schemas.microsoft.com/office/drawing/2014/main" id="{18B72232-BF3F-426B-A914-1454DF0C5866}"/>
              </a:ext>
            </a:extLst>
          </p:cNvPr>
          <p:cNvSpPr>
            <a:spLocks noGrp="1"/>
          </p:cNvSpPr>
          <p:nvPr>
            <p:ph type="body" sz="quarter" idx="47"/>
          </p:nvPr>
        </p:nvSpPr>
        <p:spPr>
          <a:xfrm>
            <a:off x="3323266" y="3724744"/>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68" name="Text Placeholder 2">
            <a:extLst>
              <a:ext uri="{FF2B5EF4-FFF2-40B4-BE49-F238E27FC236}">
                <a16:creationId xmlns:a16="http://schemas.microsoft.com/office/drawing/2014/main" id="{6776AE1A-3DB3-4D9B-B333-12890A03AE87}"/>
              </a:ext>
            </a:extLst>
          </p:cNvPr>
          <p:cNvSpPr>
            <a:spLocks noGrp="1"/>
          </p:cNvSpPr>
          <p:nvPr>
            <p:ph type="body" sz="quarter" idx="48"/>
          </p:nvPr>
        </p:nvSpPr>
        <p:spPr>
          <a:xfrm>
            <a:off x="6198860" y="3718734"/>
            <a:ext cx="2494290" cy="909746"/>
          </a:xfrm>
          <a:gradFill flip="none" rotWithShape="1">
            <a:gsLst>
              <a:gs pos="3000">
                <a:schemeClr val="accent2"/>
              </a:gs>
              <a:gs pos="80000">
                <a:schemeClr val="accent1"/>
              </a:gs>
            </a:gsLst>
            <a:path path="circle">
              <a:fillToRect l="50000" t="50000" r="50000" b="50000"/>
            </a:path>
            <a:tileRect/>
          </a:gradFill>
        </p:spPr>
        <p:txBody>
          <a:bodyPr lIns="0" tIns="0" rIns="0" bIns="0" anchor="ctr">
            <a:normAutofit/>
          </a:bodyPr>
          <a:lstStyle>
            <a:lvl1pPr marL="0" indent="0" algn="ctr">
              <a:spcBef>
                <a:spcPts val="0"/>
              </a:spcBef>
              <a:buSzPct val="75000"/>
              <a:buFont typeface="Arial" panose="020B0604020202020204" pitchFamily="34" charset="0"/>
              <a:buNone/>
              <a:defRPr sz="2000">
                <a:solidFill>
                  <a:schemeClr val="bg1"/>
                </a:solidFill>
                <a:latin typeface="+mn-lt"/>
              </a:defRPr>
            </a:lvl1pPr>
          </a:lstStyle>
          <a:p>
            <a:pPr lvl="0"/>
            <a:r>
              <a:rPr lang="en-US"/>
              <a:t>Click to edit Master text styles</a:t>
            </a:r>
          </a:p>
        </p:txBody>
      </p:sp>
      <p:sp>
        <p:nvSpPr>
          <p:cNvPr id="36"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37" name="Picture 3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38"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40"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pic>
        <p:nvPicPr>
          <p:cNvPr id="24" name="Picture 23">
            <a:extLst>
              <a:ext uri="{FF2B5EF4-FFF2-40B4-BE49-F238E27FC236}">
                <a16:creationId xmlns:a16="http://schemas.microsoft.com/office/drawing/2014/main" id="{1782F212-7AE6-437F-843E-BBBB13E7029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1194532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_Four Step Process Slide">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47ECFC41-AA3F-4C23-9943-B0E36B3B51FE}"/>
              </a:ext>
            </a:extLst>
          </p:cNvPr>
          <p:cNvSpPr/>
          <p:nvPr userDrawn="1"/>
        </p:nvSpPr>
        <p:spPr>
          <a:xfrm>
            <a:off x="5749653" y="3340640"/>
            <a:ext cx="1995720" cy="1422950"/>
          </a:xfrm>
          <a:prstGeom prst="roundRect">
            <a:avLst>
              <a:gd name="adj" fmla="val 3281"/>
            </a:avLst>
          </a:prstGeom>
          <a:gradFill>
            <a:gsLst>
              <a:gs pos="40000">
                <a:schemeClr val="accent2"/>
              </a:gs>
              <a:gs pos="100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8151B258-250C-4AD2-B155-5CF53D54CD29}"/>
              </a:ext>
            </a:extLst>
          </p:cNvPr>
          <p:cNvSpPr/>
          <p:nvPr userDrawn="1"/>
        </p:nvSpPr>
        <p:spPr>
          <a:xfrm>
            <a:off x="1" y="2912004"/>
            <a:ext cx="9144000" cy="154571"/>
          </a:xfrm>
          <a:prstGeom prst="rightArrow">
            <a:avLst>
              <a:gd name="adj1" fmla="val 100000"/>
              <a:gd name="adj2" fmla="val 50000"/>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Rounded Corners 25">
            <a:extLst>
              <a:ext uri="{FF2B5EF4-FFF2-40B4-BE49-F238E27FC236}">
                <a16:creationId xmlns:a16="http://schemas.microsoft.com/office/drawing/2014/main" id="{CA6E21BE-F92E-4D8F-8F4D-CEAB9D45D715}"/>
              </a:ext>
            </a:extLst>
          </p:cNvPr>
          <p:cNvSpPr/>
          <p:nvPr userDrawn="1"/>
        </p:nvSpPr>
        <p:spPr>
          <a:xfrm>
            <a:off x="1398627" y="1227053"/>
            <a:ext cx="1995720" cy="1422950"/>
          </a:xfrm>
          <a:prstGeom prst="roundRect">
            <a:avLst>
              <a:gd name="adj" fmla="val 3281"/>
            </a:avLst>
          </a:prstGeom>
          <a:gradFill flip="none" rotWithShape="1">
            <a:gsLst>
              <a:gs pos="0">
                <a:schemeClr val="accent2"/>
              </a:gs>
              <a:gs pos="55000">
                <a:schemeClr val="accent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200"/>
          </a:p>
        </p:txBody>
      </p:sp>
      <p:sp>
        <p:nvSpPr>
          <p:cNvPr id="27" name="Rectangle: Rounded Corners 26">
            <a:extLst>
              <a:ext uri="{FF2B5EF4-FFF2-40B4-BE49-F238E27FC236}">
                <a16:creationId xmlns:a16="http://schemas.microsoft.com/office/drawing/2014/main" id="{FA30BC18-B341-4D62-A8B1-906AD45D0BF4}"/>
              </a:ext>
            </a:extLst>
          </p:cNvPr>
          <p:cNvSpPr/>
          <p:nvPr userDrawn="1"/>
        </p:nvSpPr>
        <p:spPr>
          <a:xfrm>
            <a:off x="4299311" y="1227053"/>
            <a:ext cx="1995720" cy="1422950"/>
          </a:xfrm>
          <a:prstGeom prst="roundRect">
            <a:avLst>
              <a:gd name="adj" fmla="val 3281"/>
            </a:avLst>
          </a:prstGeom>
          <a:gradFill flip="none" rotWithShape="1">
            <a:gsLst>
              <a:gs pos="0">
                <a:schemeClr val="accent2"/>
              </a:gs>
              <a:gs pos="55000">
                <a:schemeClr val="accent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8DD74506-FC02-4295-B6B8-B761A8F267CE}"/>
              </a:ext>
            </a:extLst>
          </p:cNvPr>
          <p:cNvSpPr/>
          <p:nvPr userDrawn="1"/>
        </p:nvSpPr>
        <p:spPr>
          <a:xfrm>
            <a:off x="2846246" y="3340640"/>
            <a:ext cx="1995720" cy="1422950"/>
          </a:xfrm>
          <a:prstGeom prst="roundRect">
            <a:avLst>
              <a:gd name="adj" fmla="val 3281"/>
            </a:avLst>
          </a:prstGeom>
          <a:gradFill>
            <a:gsLst>
              <a:gs pos="40000">
                <a:schemeClr val="accent2"/>
              </a:gs>
              <a:gs pos="100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30" name="Straight Connector 29">
            <a:extLst>
              <a:ext uri="{FF2B5EF4-FFF2-40B4-BE49-F238E27FC236}">
                <a16:creationId xmlns:a16="http://schemas.microsoft.com/office/drawing/2014/main" id="{B2A67E1A-0488-4F44-90FE-C7A96775D7EF}"/>
              </a:ext>
            </a:extLst>
          </p:cNvPr>
          <p:cNvCxnSpPr>
            <a:stCxn id="26" idx="2"/>
          </p:cNvCxnSpPr>
          <p:nvPr userDrawn="1"/>
        </p:nvCxnSpPr>
        <p:spPr>
          <a:xfrm>
            <a:off x="2396487" y="2650003"/>
            <a:ext cx="0" cy="27178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07808F0-A59D-4A37-B9CB-84C645F70846}"/>
              </a:ext>
            </a:extLst>
          </p:cNvPr>
          <p:cNvCxnSpPr>
            <a:cxnSpLocks/>
            <a:stCxn id="27" idx="2"/>
          </p:cNvCxnSpPr>
          <p:nvPr userDrawn="1"/>
        </p:nvCxnSpPr>
        <p:spPr>
          <a:xfrm>
            <a:off x="5297171" y="2650003"/>
            <a:ext cx="0" cy="27178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A09117C-8FF0-492B-B7BD-B8C67B68372A}"/>
              </a:ext>
            </a:extLst>
          </p:cNvPr>
          <p:cNvCxnSpPr>
            <a:endCxn id="28" idx="0"/>
          </p:cNvCxnSpPr>
          <p:nvPr userDrawn="1"/>
        </p:nvCxnSpPr>
        <p:spPr>
          <a:xfrm flipH="1">
            <a:off x="3844106" y="3066575"/>
            <a:ext cx="2723" cy="2740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AAF171-16B1-4559-8669-BA9D137270D6}"/>
              </a:ext>
            </a:extLst>
          </p:cNvPr>
          <p:cNvCxnSpPr>
            <a:cxnSpLocks/>
          </p:cNvCxnSpPr>
          <p:nvPr userDrawn="1"/>
        </p:nvCxnSpPr>
        <p:spPr>
          <a:xfrm>
            <a:off x="6747513" y="3066575"/>
            <a:ext cx="0" cy="2740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AC1153D-CC3B-430D-A06C-25B3CEF9D3B4}"/>
              </a:ext>
            </a:extLst>
          </p:cNvPr>
          <p:cNvCxnSpPr/>
          <p:nvPr userDrawn="1"/>
        </p:nvCxnSpPr>
        <p:spPr>
          <a:xfrm>
            <a:off x="2285995" y="1661895"/>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63DE540-7E3D-4056-A874-B4F8C8CDBA09}"/>
              </a:ext>
            </a:extLst>
          </p:cNvPr>
          <p:cNvCxnSpPr/>
          <p:nvPr userDrawn="1"/>
        </p:nvCxnSpPr>
        <p:spPr>
          <a:xfrm>
            <a:off x="5186679" y="1661895"/>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91FE1FF-EA73-4E1D-8B7D-1EA16354EEAB}"/>
              </a:ext>
            </a:extLst>
          </p:cNvPr>
          <p:cNvCxnSpPr/>
          <p:nvPr userDrawn="1"/>
        </p:nvCxnSpPr>
        <p:spPr>
          <a:xfrm>
            <a:off x="3733614" y="3773936"/>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82C090B-6BD7-423D-9F9E-F10D439AF927}"/>
              </a:ext>
            </a:extLst>
          </p:cNvPr>
          <p:cNvCxnSpPr/>
          <p:nvPr userDrawn="1"/>
        </p:nvCxnSpPr>
        <p:spPr>
          <a:xfrm>
            <a:off x="6637021" y="3773936"/>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EBD4A9D1-8AFF-4D88-8BE8-9DDED721037F}"/>
              </a:ext>
            </a:extLst>
          </p:cNvPr>
          <p:cNvSpPr>
            <a:spLocks noGrp="1"/>
          </p:cNvSpPr>
          <p:nvPr>
            <p:ph type="body" sz="quarter" idx="10" hasCustomPrompt="1"/>
          </p:nvPr>
        </p:nvSpPr>
        <p:spPr>
          <a:xfrm>
            <a:off x="1453825" y="1315413"/>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5" name="Text Placeholder 4">
            <a:extLst>
              <a:ext uri="{FF2B5EF4-FFF2-40B4-BE49-F238E27FC236}">
                <a16:creationId xmlns:a16="http://schemas.microsoft.com/office/drawing/2014/main" id="{60BBA159-E513-4F9D-A762-948ACDEA3450}"/>
              </a:ext>
            </a:extLst>
          </p:cNvPr>
          <p:cNvSpPr>
            <a:spLocks noGrp="1"/>
          </p:cNvSpPr>
          <p:nvPr>
            <p:ph type="body" sz="quarter" idx="11" hasCustomPrompt="1"/>
          </p:nvPr>
        </p:nvSpPr>
        <p:spPr>
          <a:xfrm>
            <a:off x="1453825" y="1688299"/>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53" name="Text Placeholder 2">
            <a:extLst>
              <a:ext uri="{FF2B5EF4-FFF2-40B4-BE49-F238E27FC236}">
                <a16:creationId xmlns:a16="http://schemas.microsoft.com/office/drawing/2014/main" id="{FD3029A0-389C-42AE-900B-65E29D7DF257}"/>
              </a:ext>
            </a:extLst>
          </p:cNvPr>
          <p:cNvSpPr>
            <a:spLocks noGrp="1"/>
          </p:cNvSpPr>
          <p:nvPr>
            <p:ph type="body" sz="quarter" idx="33" hasCustomPrompt="1"/>
          </p:nvPr>
        </p:nvSpPr>
        <p:spPr>
          <a:xfrm>
            <a:off x="4354509" y="1326877"/>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54" name="Text Placeholder 4">
            <a:extLst>
              <a:ext uri="{FF2B5EF4-FFF2-40B4-BE49-F238E27FC236}">
                <a16:creationId xmlns:a16="http://schemas.microsoft.com/office/drawing/2014/main" id="{AF55C98D-5176-4387-98C5-69C7932BAC26}"/>
              </a:ext>
            </a:extLst>
          </p:cNvPr>
          <p:cNvSpPr>
            <a:spLocks noGrp="1"/>
          </p:cNvSpPr>
          <p:nvPr>
            <p:ph type="body" sz="quarter" idx="34" hasCustomPrompt="1"/>
          </p:nvPr>
        </p:nvSpPr>
        <p:spPr>
          <a:xfrm>
            <a:off x="4354509" y="1699763"/>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57" name="Text Placeholder 2">
            <a:extLst>
              <a:ext uri="{FF2B5EF4-FFF2-40B4-BE49-F238E27FC236}">
                <a16:creationId xmlns:a16="http://schemas.microsoft.com/office/drawing/2014/main" id="{38716B04-E180-4912-8CF4-31F831939064}"/>
              </a:ext>
            </a:extLst>
          </p:cNvPr>
          <p:cNvSpPr>
            <a:spLocks noGrp="1"/>
          </p:cNvSpPr>
          <p:nvPr>
            <p:ph type="body" sz="quarter" idx="35" hasCustomPrompt="1"/>
          </p:nvPr>
        </p:nvSpPr>
        <p:spPr>
          <a:xfrm>
            <a:off x="2901444" y="3429866"/>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58" name="Text Placeholder 4">
            <a:extLst>
              <a:ext uri="{FF2B5EF4-FFF2-40B4-BE49-F238E27FC236}">
                <a16:creationId xmlns:a16="http://schemas.microsoft.com/office/drawing/2014/main" id="{35CD884F-9718-4BBB-880F-A92CE748DE4F}"/>
              </a:ext>
            </a:extLst>
          </p:cNvPr>
          <p:cNvSpPr>
            <a:spLocks noGrp="1"/>
          </p:cNvSpPr>
          <p:nvPr>
            <p:ph type="body" sz="quarter" idx="36" hasCustomPrompt="1"/>
          </p:nvPr>
        </p:nvSpPr>
        <p:spPr>
          <a:xfrm>
            <a:off x="2901444" y="3802752"/>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61" name="Text Placeholder 2">
            <a:extLst>
              <a:ext uri="{FF2B5EF4-FFF2-40B4-BE49-F238E27FC236}">
                <a16:creationId xmlns:a16="http://schemas.microsoft.com/office/drawing/2014/main" id="{C2C7B190-86B7-431E-A7E4-192D94AFC5AE}"/>
              </a:ext>
            </a:extLst>
          </p:cNvPr>
          <p:cNvSpPr>
            <a:spLocks noGrp="1"/>
          </p:cNvSpPr>
          <p:nvPr>
            <p:ph type="body" sz="quarter" idx="37" hasCustomPrompt="1"/>
          </p:nvPr>
        </p:nvSpPr>
        <p:spPr>
          <a:xfrm>
            <a:off x="5794350" y="3422788"/>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62" name="Text Placeholder 4">
            <a:extLst>
              <a:ext uri="{FF2B5EF4-FFF2-40B4-BE49-F238E27FC236}">
                <a16:creationId xmlns:a16="http://schemas.microsoft.com/office/drawing/2014/main" id="{8A7ECCC7-0FA1-4852-9E7D-D360E3C154B7}"/>
              </a:ext>
            </a:extLst>
          </p:cNvPr>
          <p:cNvSpPr>
            <a:spLocks noGrp="1"/>
          </p:cNvSpPr>
          <p:nvPr>
            <p:ph type="body" sz="quarter" idx="38" hasCustomPrompt="1"/>
          </p:nvPr>
        </p:nvSpPr>
        <p:spPr>
          <a:xfrm>
            <a:off x="5794350" y="3795674"/>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40"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43"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45"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pic>
        <p:nvPicPr>
          <p:cNvPr id="29" name="Picture 28">
            <a:extLst>
              <a:ext uri="{FF2B5EF4-FFF2-40B4-BE49-F238E27FC236}">
                <a16:creationId xmlns:a16="http://schemas.microsoft.com/office/drawing/2014/main" id="{0BF24BFA-5C4A-4B54-8DD0-2F29C49D552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257146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5_Five Step Process Slide">
    <p:spTree>
      <p:nvGrpSpPr>
        <p:cNvPr id="1" name=""/>
        <p:cNvGrpSpPr/>
        <p:nvPr/>
      </p:nvGrpSpPr>
      <p:grpSpPr>
        <a:xfrm>
          <a:off x="0" y="0"/>
          <a:ext cx="0" cy="0"/>
          <a:chOff x="0" y="0"/>
          <a:chExt cx="0" cy="0"/>
        </a:xfrm>
      </p:grpSpPr>
      <p:sp>
        <p:nvSpPr>
          <p:cNvPr id="98" name="Rectangle: Rounded Corners 97">
            <a:extLst>
              <a:ext uri="{FF2B5EF4-FFF2-40B4-BE49-F238E27FC236}">
                <a16:creationId xmlns:a16="http://schemas.microsoft.com/office/drawing/2014/main" id="{4E8485A2-2CC5-425E-BFD4-82445DFC84BB}"/>
              </a:ext>
            </a:extLst>
          </p:cNvPr>
          <p:cNvSpPr/>
          <p:nvPr/>
        </p:nvSpPr>
        <p:spPr>
          <a:xfrm>
            <a:off x="1079491" y="1227053"/>
            <a:ext cx="1995720" cy="1422950"/>
          </a:xfrm>
          <a:prstGeom prst="roundRect">
            <a:avLst>
              <a:gd name="adj" fmla="val 3281"/>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200"/>
          </a:p>
        </p:txBody>
      </p:sp>
      <p:cxnSp>
        <p:nvCxnSpPr>
          <p:cNvPr id="99" name="Straight Connector 98">
            <a:extLst>
              <a:ext uri="{FF2B5EF4-FFF2-40B4-BE49-F238E27FC236}">
                <a16:creationId xmlns:a16="http://schemas.microsoft.com/office/drawing/2014/main" id="{5F5D551C-095B-4069-BFBF-52E4448B03C4}"/>
              </a:ext>
            </a:extLst>
          </p:cNvPr>
          <p:cNvCxnSpPr>
            <a:cxnSpLocks/>
            <a:stCxn id="98" idx="2"/>
          </p:cNvCxnSpPr>
          <p:nvPr/>
        </p:nvCxnSpPr>
        <p:spPr>
          <a:xfrm>
            <a:off x="2077351" y="2650003"/>
            <a:ext cx="0" cy="2729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BC378C4-8696-49DE-B418-703B827FE402}"/>
              </a:ext>
            </a:extLst>
          </p:cNvPr>
          <p:cNvCxnSpPr/>
          <p:nvPr/>
        </p:nvCxnSpPr>
        <p:spPr>
          <a:xfrm>
            <a:off x="1966859" y="1661895"/>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5" name="Rectangle: Rounded Corners 104">
            <a:extLst>
              <a:ext uri="{FF2B5EF4-FFF2-40B4-BE49-F238E27FC236}">
                <a16:creationId xmlns:a16="http://schemas.microsoft.com/office/drawing/2014/main" id="{57429A8B-9327-49C2-9A7A-8E123DD28B75}"/>
              </a:ext>
            </a:extLst>
          </p:cNvPr>
          <p:cNvSpPr/>
          <p:nvPr/>
        </p:nvSpPr>
        <p:spPr>
          <a:xfrm>
            <a:off x="3560031" y="1227053"/>
            <a:ext cx="1995720" cy="1422950"/>
          </a:xfrm>
          <a:prstGeom prst="roundRect">
            <a:avLst>
              <a:gd name="adj" fmla="val 3281"/>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a:extLst>
              <a:ext uri="{FF2B5EF4-FFF2-40B4-BE49-F238E27FC236}">
                <a16:creationId xmlns:a16="http://schemas.microsoft.com/office/drawing/2014/main" id="{29EBEEDC-66FE-444F-8D2A-A009F5A2E52F}"/>
              </a:ext>
            </a:extLst>
          </p:cNvPr>
          <p:cNvCxnSpPr>
            <a:cxnSpLocks/>
            <a:stCxn id="105" idx="2"/>
          </p:cNvCxnSpPr>
          <p:nvPr/>
        </p:nvCxnSpPr>
        <p:spPr>
          <a:xfrm>
            <a:off x="4557891" y="2650003"/>
            <a:ext cx="0" cy="2729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F04BB8-88A9-4FFC-90C7-A3D9A4DF2368}"/>
              </a:ext>
            </a:extLst>
          </p:cNvPr>
          <p:cNvCxnSpPr/>
          <p:nvPr/>
        </p:nvCxnSpPr>
        <p:spPr>
          <a:xfrm>
            <a:off x="4447399" y="1661895"/>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3" name="Rectangle: Rounded Corners 112">
            <a:extLst>
              <a:ext uri="{FF2B5EF4-FFF2-40B4-BE49-F238E27FC236}">
                <a16:creationId xmlns:a16="http://schemas.microsoft.com/office/drawing/2014/main" id="{63D33CB1-4A2F-4780-8B5D-2C6C0922BA8E}"/>
              </a:ext>
            </a:extLst>
          </p:cNvPr>
          <p:cNvSpPr/>
          <p:nvPr/>
        </p:nvSpPr>
        <p:spPr>
          <a:xfrm>
            <a:off x="2319761" y="3340640"/>
            <a:ext cx="1995720" cy="1422950"/>
          </a:xfrm>
          <a:prstGeom prst="roundRect">
            <a:avLst>
              <a:gd name="adj" fmla="val 3281"/>
            </a:avLst>
          </a:prstGeom>
          <a:gradFill>
            <a:gsLst>
              <a:gs pos="40000">
                <a:schemeClr val="accent2"/>
              </a:gs>
              <a:gs pos="100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14" name="Straight Connector 113">
            <a:extLst>
              <a:ext uri="{FF2B5EF4-FFF2-40B4-BE49-F238E27FC236}">
                <a16:creationId xmlns:a16="http://schemas.microsoft.com/office/drawing/2014/main" id="{E346B541-6BFA-445D-B8E4-63448EBBFCBA}"/>
              </a:ext>
            </a:extLst>
          </p:cNvPr>
          <p:cNvCxnSpPr>
            <a:cxnSpLocks/>
            <a:endCxn id="113" idx="0"/>
          </p:cNvCxnSpPr>
          <p:nvPr/>
        </p:nvCxnSpPr>
        <p:spPr>
          <a:xfrm flipH="1">
            <a:off x="3317621" y="3067713"/>
            <a:ext cx="2724" cy="27292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4A45D44-DB40-405F-AE47-A9889A70D708}"/>
              </a:ext>
            </a:extLst>
          </p:cNvPr>
          <p:cNvCxnSpPr/>
          <p:nvPr/>
        </p:nvCxnSpPr>
        <p:spPr>
          <a:xfrm>
            <a:off x="3207129" y="3793524"/>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0" name="Rectangle: Rounded Corners 119">
            <a:extLst>
              <a:ext uri="{FF2B5EF4-FFF2-40B4-BE49-F238E27FC236}">
                <a16:creationId xmlns:a16="http://schemas.microsoft.com/office/drawing/2014/main" id="{25B58947-963B-490B-AEF6-7ADDBEA0D103}"/>
              </a:ext>
            </a:extLst>
          </p:cNvPr>
          <p:cNvSpPr/>
          <p:nvPr/>
        </p:nvSpPr>
        <p:spPr>
          <a:xfrm>
            <a:off x="4800301" y="3340640"/>
            <a:ext cx="1995720" cy="1422950"/>
          </a:xfrm>
          <a:prstGeom prst="roundRect">
            <a:avLst>
              <a:gd name="adj" fmla="val 3281"/>
            </a:avLst>
          </a:prstGeom>
          <a:gradFill>
            <a:gsLst>
              <a:gs pos="40000">
                <a:schemeClr val="accent2"/>
              </a:gs>
              <a:gs pos="100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Connector 120">
            <a:extLst>
              <a:ext uri="{FF2B5EF4-FFF2-40B4-BE49-F238E27FC236}">
                <a16:creationId xmlns:a16="http://schemas.microsoft.com/office/drawing/2014/main" id="{1961BF36-7B13-4CDB-9743-0E7BAB59D62A}"/>
              </a:ext>
            </a:extLst>
          </p:cNvPr>
          <p:cNvCxnSpPr>
            <a:cxnSpLocks/>
            <a:endCxn id="120" idx="0"/>
          </p:cNvCxnSpPr>
          <p:nvPr/>
        </p:nvCxnSpPr>
        <p:spPr>
          <a:xfrm>
            <a:off x="5798161" y="3067713"/>
            <a:ext cx="0" cy="27292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1F4E7E6-7A09-468E-B959-8FDA07986833}"/>
              </a:ext>
            </a:extLst>
          </p:cNvPr>
          <p:cNvCxnSpPr/>
          <p:nvPr/>
        </p:nvCxnSpPr>
        <p:spPr>
          <a:xfrm>
            <a:off x="5687669" y="3793524"/>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7" name="Rectangle: Rounded Corners 126">
            <a:extLst>
              <a:ext uri="{FF2B5EF4-FFF2-40B4-BE49-F238E27FC236}">
                <a16:creationId xmlns:a16="http://schemas.microsoft.com/office/drawing/2014/main" id="{BEDE86BC-793D-4962-9923-43C7D6C9A2B8}"/>
              </a:ext>
            </a:extLst>
          </p:cNvPr>
          <p:cNvSpPr/>
          <p:nvPr/>
        </p:nvSpPr>
        <p:spPr>
          <a:xfrm>
            <a:off x="6040570" y="1227053"/>
            <a:ext cx="1995720" cy="1422950"/>
          </a:xfrm>
          <a:prstGeom prst="roundRect">
            <a:avLst>
              <a:gd name="adj" fmla="val 3281"/>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Connector 127">
            <a:extLst>
              <a:ext uri="{FF2B5EF4-FFF2-40B4-BE49-F238E27FC236}">
                <a16:creationId xmlns:a16="http://schemas.microsoft.com/office/drawing/2014/main" id="{3ED4E6CC-1B52-4B45-A575-65DD378D09E2}"/>
              </a:ext>
            </a:extLst>
          </p:cNvPr>
          <p:cNvCxnSpPr>
            <a:cxnSpLocks/>
            <a:stCxn id="127" idx="2"/>
          </p:cNvCxnSpPr>
          <p:nvPr/>
        </p:nvCxnSpPr>
        <p:spPr>
          <a:xfrm>
            <a:off x="7038430" y="2650003"/>
            <a:ext cx="0" cy="2729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5228CBF-807D-4B85-8139-59D9B5BB6B2F}"/>
              </a:ext>
            </a:extLst>
          </p:cNvPr>
          <p:cNvCxnSpPr/>
          <p:nvPr/>
        </p:nvCxnSpPr>
        <p:spPr>
          <a:xfrm>
            <a:off x="6927938" y="1661895"/>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Text Placeholder 2">
            <a:extLst>
              <a:ext uri="{FF2B5EF4-FFF2-40B4-BE49-F238E27FC236}">
                <a16:creationId xmlns:a16="http://schemas.microsoft.com/office/drawing/2014/main" id="{582B0B8D-8C1C-41C7-92AB-96F5A9C5B02D}"/>
              </a:ext>
            </a:extLst>
          </p:cNvPr>
          <p:cNvSpPr>
            <a:spLocks noGrp="1"/>
          </p:cNvSpPr>
          <p:nvPr>
            <p:ph type="body" sz="quarter" idx="10" hasCustomPrompt="1"/>
          </p:nvPr>
        </p:nvSpPr>
        <p:spPr>
          <a:xfrm>
            <a:off x="1134689" y="1315205"/>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53" name="Text Placeholder 4">
            <a:extLst>
              <a:ext uri="{FF2B5EF4-FFF2-40B4-BE49-F238E27FC236}">
                <a16:creationId xmlns:a16="http://schemas.microsoft.com/office/drawing/2014/main" id="{12873C1A-5083-4355-9B80-C3D8BF36749E}"/>
              </a:ext>
            </a:extLst>
          </p:cNvPr>
          <p:cNvSpPr>
            <a:spLocks noGrp="1"/>
          </p:cNvSpPr>
          <p:nvPr>
            <p:ph type="body" sz="quarter" idx="11" hasCustomPrompt="1"/>
          </p:nvPr>
        </p:nvSpPr>
        <p:spPr>
          <a:xfrm>
            <a:off x="1134689" y="1688091"/>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56" name="Text Placeholder 2">
            <a:extLst>
              <a:ext uri="{FF2B5EF4-FFF2-40B4-BE49-F238E27FC236}">
                <a16:creationId xmlns:a16="http://schemas.microsoft.com/office/drawing/2014/main" id="{4E7163CD-6A33-4DDC-A1AD-6DB172C419E1}"/>
              </a:ext>
            </a:extLst>
          </p:cNvPr>
          <p:cNvSpPr>
            <a:spLocks noGrp="1"/>
          </p:cNvSpPr>
          <p:nvPr>
            <p:ph type="body" sz="quarter" idx="33" hasCustomPrompt="1"/>
          </p:nvPr>
        </p:nvSpPr>
        <p:spPr>
          <a:xfrm>
            <a:off x="3615229" y="1315205"/>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57" name="Text Placeholder 4">
            <a:extLst>
              <a:ext uri="{FF2B5EF4-FFF2-40B4-BE49-F238E27FC236}">
                <a16:creationId xmlns:a16="http://schemas.microsoft.com/office/drawing/2014/main" id="{075F2A84-CDB1-4B27-A0E8-8FF5D943BCC5}"/>
              </a:ext>
            </a:extLst>
          </p:cNvPr>
          <p:cNvSpPr>
            <a:spLocks noGrp="1"/>
          </p:cNvSpPr>
          <p:nvPr>
            <p:ph type="body" sz="quarter" idx="34" hasCustomPrompt="1"/>
          </p:nvPr>
        </p:nvSpPr>
        <p:spPr>
          <a:xfrm>
            <a:off x="3615229" y="1688091"/>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60" name="Text Placeholder 2">
            <a:extLst>
              <a:ext uri="{FF2B5EF4-FFF2-40B4-BE49-F238E27FC236}">
                <a16:creationId xmlns:a16="http://schemas.microsoft.com/office/drawing/2014/main" id="{56CD6AB1-0FD8-4AFA-80C4-80002921FF60}"/>
              </a:ext>
            </a:extLst>
          </p:cNvPr>
          <p:cNvSpPr>
            <a:spLocks noGrp="1"/>
          </p:cNvSpPr>
          <p:nvPr>
            <p:ph type="body" sz="quarter" idx="35" hasCustomPrompt="1"/>
          </p:nvPr>
        </p:nvSpPr>
        <p:spPr>
          <a:xfrm>
            <a:off x="6095768" y="1315205"/>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61" name="Text Placeholder 4">
            <a:extLst>
              <a:ext uri="{FF2B5EF4-FFF2-40B4-BE49-F238E27FC236}">
                <a16:creationId xmlns:a16="http://schemas.microsoft.com/office/drawing/2014/main" id="{C73DE750-EFEA-4C03-BF30-57929847F4FC}"/>
              </a:ext>
            </a:extLst>
          </p:cNvPr>
          <p:cNvSpPr>
            <a:spLocks noGrp="1"/>
          </p:cNvSpPr>
          <p:nvPr>
            <p:ph type="body" sz="quarter" idx="36" hasCustomPrompt="1"/>
          </p:nvPr>
        </p:nvSpPr>
        <p:spPr>
          <a:xfrm>
            <a:off x="6095768" y="1688091"/>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64" name="Text Placeholder 2">
            <a:extLst>
              <a:ext uri="{FF2B5EF4-FFF2-40B4-BE49-F238E27FC236}">
                <a16:creationId xmlns:a16="http://schemas.microsoft.com/office/drawing/2014/main" id="{81923EA8-FD0B-4EDA-8EB9-2CD3C78A92D9}"/>
              </a:ext>
            </a:extLst>
          </p:cNvPr>
          <p:cNvSpPr>
            <a:spLocks noGrp="1"/>
          </p:cNvSpPr>
          <p:nvPr>
            <p:ph type="body" sz="quarter" idx="37" hasCustomPrompt="1"/>
          </p:nvPr>
        </p:nvSpPr>
        <p:spPr>
          <a:xfrm>
            <a:off x="2374959" y="3440129"/>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65" name="Text Placeholder 4">
            <a:extLst>
              <a:ext uri="{FF2B5EF4-FFF2-40B4-BE49-F238E27FC236}">
                <a16:creationId xmlns:a16="http://schemas.microsoft.com/office/drawing/2014/main" id="{600F80FC-3B1A-431A-A253-28DDE459373A}"/>
              </a:ext>
            </a:extLst>
          </p:cNvPr>
          <p:cNvSpPr>
            <a:spLocks noGrp="1"/>
          </p:cNvSpPr>
          <p:nvPr>
            <p:ph type="body" sz="quarter" idx="38" hasCustomPrompt="1"/>
          </p:nvPr>
        </p:nvSpPr>
        <p:spPr>
          <a:xfrm>
            <a:off x="2374959" y="3813015"/>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68" name="Text Placeholder 2">
            <a:extLst>
              <a:ext uri="{FF2B5EF4-FFF2-40B4-BE49-F238E27FC236}">
                <a16:creationId xmlns:a16="http://schemas.microsoft.com/office/drawing/2014/main" id="{9F631BAE-940C-403F-93A7-1C470395F98B}"/>
              </a:ext>
            </a:extLst>
          </p:cNvPr>
          <p:cNvSpPr>
            <a:spLocks noGrp="1"/>
          </p:cNvSpPr>
          <p:nvPr>
            <p:ph type="body" sz="quarter" idx="39" hasCustomPrompt="1"/>
          </p:nvPr>
        </p:nvSpPr>
        <p:spPr>
          <a:xfrm>
            <a:off x="4855499" y="3440129"/>
            <a:ext cx="188532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69" name="Text Placeholder 4">
            <a:extLst>
              <a:ext uri="{FF2B5EF4-FFF2-40B4-BE49-F238E27FC236}">
                <a16:creationId xmlns:a16="http://schemas.microsoft.com/office/drawing/2014/main" id="{4EDB0003-D0EF-44BB-AF07-FB008893DA16}"/>
              </a:ext>
            </a:extLst>
          </p:cNvPr>
          <p:cNvSpPr>
            <a:spLocks noGrp="1"/>
          </p:cNvSpPr>
          <p:nvPr>
            <p:ph type="body" sz="quarter" idx="40" hasCustomPrompt="1"/>
          </p:nvPr>
        </p:nvSpPr>
        <p:spPr>
          <a:xfrm>
            <a:off x="4855499" y="3813015"/>
            <a:ext cx="18853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46"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49"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50"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38" name="Arrow: Right 8">
            <a:extLst>
              <a:ext uri="{FF2B5EF4-FFF2-40B4-BE49-F238E27FC236}">
                <a16:creationId xmlns:a16="http://schemas.microsoft.com/office/drawing/2014/main" id="{8151B258-250C-4AD2-B155-5CF53D54CD29}"/>
              </a:ext>
            </a:extLst>
          </p:cNvPr>
          <p:cNvSpPr/>
          <p:nvPr userDrawn="1"/>
        </p:nvSpPr>
        <p:spPr>
          <a:xfrm>
            <a:off x="1" y="2912004"/>
            <a:ext cx="9144000" cy="154571"/>
          </a:xfrm>
          <a:prstGeom prst="rightArrow">
            <a:avLst>
              <a:gd name="adj1" fmla="val 100000"/>
              <a:gd name="adj2" fmla="val 50000"/>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2" name="Picture 31">
            <a:extLst>
              <a:ext uri="{FF2B5EF4-FFF2-40B4-BE49-F238E27FC236}">
                <a16:creationId xmlns:a16="http://schemas.microsoft.com/office/drawing/2014/main" id="{FB52515D-53D5-44E6-ABC8-E8924673C71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15107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6_Six Step Process Slide">
    <p:spTree>
      <p:nvGrpSpPr>
        <p:cNvPr id="1" name=""/>
        <p:cNvGrpSpPr/>
        <p:nvPr/>
      </p:nvGrpSpPr>
      <p:grpSpPr>
        <a:xfrm>
          <a:off x="0" y="0"/>
          <a:ext cx="0" cy="0"/>
          <a:chOff x="0" y="0"/>
          <a:chExt cx="0" cy="0"/>
        </a:xfrm>
      </p:grpSpPr>
      <p:sp>
        <p:nvSpPr>
          <p:cNvPr id="55" name="Rectangle: Rounded Corners 54">
            <a:extLst>
              <a:ext uri="{FF2B5EF4-FFF2-40B4-BE49-F238E27FC236}">
                <a16:creationId xmlns:a16="http://schemas.microsoft.com/office/drawing/2014/main" id="{8B95105B-DF51-4E63-8A11-0313F5F80201}"/>
              </a:ext>
            </a:extLst>
          </p:cNvPr>
          <p:cNvSpPr/>
          <p:nvPr/>
        </p:nvSpPr>
        <p:spPr>
          <a:xfrm>
            <a:off x="668270" y="1227053"/>
            <a:ext cx="1995720" cy="1422950"/>
          </a:xfrm>
          <a:prstGeom prst="roundRect">
            <a:avLst>
              <a:gd name="adj" fmla="val 3281"/>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200"/>
          </a:p>
        </p:txBody>
      </p:sp>
      <p:cxnSp>
        <p:nvCxnSpPr>
          <p:cNvPr id="58" name="Straight Connector 57">
            <a:extLst>
              <a:ext uri="{FF2B5EF4-FFF2-40B4-BE49-F238E27FC236}">
                <a16:creationId xmlns:a16="http://schemas.microsoft.com/office/drawing/2014/main" id="{A61AC67C-39D8-4E45-9BAA-3DABD8906F60}"/>
              </a:ext>
            </a:extLst>
          </p:cNvPr>
          <p:cNvCxnSpPr/>
          <p:nvPr/>
        </p:nvCxnSpPr>
        <p:spPr>
          <a:xfrm>
            <a:off x="1555638" y="1661895"/>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3" name="Rectangle: Rounded Corners 62">
            <a:extLst>
              <a:ext uri="{FF2B5EF4-FFF2-40B4-BE49-F238E27FC236}">
                <a16:creationId xmlns:a16="http://schemas.microsoft.com/office/drawing/2014/main" id="{9E0282AA-9855-4114-A3E1-F73F9DE2ED60}"/>
              </a:ext>
            </a:extLst>
          </p:cNvPr>
          <p:cNvSpPr/>
          <p:nvPr/>
        </p:nvSpPr>
        <p:spPr>
          <a:xfrm>
            <a:off x="1336183" y="3340640"/>
            <a:ext cx="1995720" cy="1422950"/>
          </a:xfrm>
          <a:prstGeom prst="roundRect">
            <a:avLst>
              <a:gd name="adj" fmla="val 3281"/>
            </a:avLst>
          </a:prstGeom>
          <a:gradFill>
            <a:gsLst>
              <a:gs pos="40000">
                <a:schemeClr val="accent2"/>
              </a:gs>
              <a:gs pos="100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65" name="Straight Connector 64">
            <a:extLst>
              <a:ext uri="{FF2B5EF4-FFF2-40B4-BE49-F238E27FC236}">
                <a16:creationId xmlns:a16="http://schemas.microsoft.com/office/drawing/2014/main" id="{4AFDDEE3-1D1E-4B06-8EBB-E829CF08F6A0}"/>
              </a:ext>
            </a:extLst>
          </p:cNvPr>
          <p:cNvCxnSpPr/>
          <p:nvPr/>
        </p:nvCxnSpPr>
        <p:spPr>
          <a:xfrm>
            <a:off x="2223551" y="3793524"/>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576F5AF6-A6F7-4DA1-8289-B477503A1652}"/>
              </a:ext>
            </a:extLst>
          </p:cNvPr>
          <p:cNvSpPr/>
          <p:nvPr/>
        </p:nvSpPr>
        <p:spPr>
          <a:xfrm>
            <a:off x="3047276" y="1227053"/>
            <a:ext cx="1995720" cy="1422950"/>
          </a:xfrm>
          <a:prstGeom prst="roundRect">
            <a:avLst>
              <a:gd name="adj" fmla="val 3281"/>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2CB2E9BF-C7EF-4FFD-B967-AD57E3CDF4BB}"/>
              </a:ext>
            </a:extLst>
          </p:cNvPr>
          <p:cNvCxnSpPr>
            <a:stCxn id="69" idx="2"/>
          </p:cNvCxnSpPr>
          <p:nvPr/>
        </p:nvCxnSpPr>
        <p:spPr>
          <a:xfrm>
            <a:off x="4045136" y="2650003"/>
            <a:ext cx="0" cy="2729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48383EE-BCFB-4F0C-BC6F-54414EE365BB}"/>
              </a:ext>
            </a:extLst>
          </p:cNvPr>
          <p:cNvCxnSpPr/>
          <p:nvPr/>
        </p:nvCxnSpPr>
        <p:spPr>
          <a:xfrm>
            <a:off x="3934644" y="1661895"/>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6" name="Rectangle: Rounded Corners 75">
            <a:extLst>
              <a:ext uri="{FF2B5EF4-FFF2-40B4-BE49-F238E27FC236}">
                <a16:creationId xmlns:a16="http://schemas.microsoft.com/office/drawing/2014/main" id="{9C47647E-52D1-44C7-BE8C-AAF47A0ABCFA}"/>
              </a:ext>
            </a:extLst>
          </p:cNvPr>
          <p:cNvSpPr/>
          <p:nvPr userDrawn="1"/>
        </p:nvSpPr>
        <p:spPr>
          <a:xfrm>
            <a:off x="5426282" y="1227053"/>
            <a:ext cx="1995720" cy="1422950"/>
          </a:xfrm>
          <a:prstGeom prst="roundRect">
            <a:avLst>
              <a:gd name="adj" fmla="val 3281"/>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AF924A9C-B172-45D8-889B-42BFD7952FA7}"/>
              </a:ext>
            </a:extLst>
          </p:cNvPr>
          <p:cNvCxnSpPr/>
          <p:nvPr/>
        </p:nvCxnSpPr>
        <p:spPr>
          <a:xfrm>
            <a:off x="6313650" y="1661895"/>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4B33B0ED-7387-484B-8E55-79EC68814268}"/>
              </a:ext>
            </a:extLst>
          </p:cNvPr>
          <p:cNvSpPr/>
          <p:nvPr/>
        </p:nvSpPr>
        <p:spPr>
          <a:xfrm>
            <a:off x="3975983" y="3340640"/>
            <a:ext cx="1995720" cy="1422950"/>
          </a:xfrm>
          <a:prstGeom prst="roundRect">
            <a:avLst>
              <a:gd name="adj" fmla="val 3281"/>
            </a:avLst>
          </a:prstGeom>
          <a:gradFill>
            <a:gsLst>
              <a:gs pos="40000">
                <a:schemeClr val="accent2"/>
              </a:gs>
              <a:gs pos="100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Rounded Corners 96">
            <a:extLst>
              <a:ext uri="{FF2B5EF4-FFF2-40B4-BE49-F238E27FC236}">
                <a16:creationId xmlns:a16="http://schemas.microsoft.com/office/drawing/2014/main" id="{39BAA777-86D6-41E4-BD4E-3D758A04EB9E}"/>
              </a:ext>
            </a:extLst>
          </p:cNvPr>
          <p:cNvSpPr/>
          <p:nvPr/>
        </p:nvSpPr>
        <p:spPr>
          <a:xfrm>
            <a:off x="6615784" y="3340640"/>
            <a:ext cx="1995720" cy="1422950"/>
          </a:xfrm>
          <a:prstGeom prst="roundRect">
            <a:avLst>
              <a:gd name="adj" fmla="val 3281"/>
            </a:avLst>
          </a:prstGeom>
          <a:gradFill>
            <a:gsLst>
              <a:gs pos="40000">
                <a:schemeClr val="accent2"/>
              </a:gs>
              <a:gs pos="100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a:extLst>
              <a:ext uri="{FF2B5EF4-FFF2-40B4-BE49-F238E27FC236}">
                <a16:creationId xmlns:a16="http://schemas.microsoft.com/office/drawing/2014/main" id="{3B93AC3D-A25F-475E-AD2E-203C099B4706}"/>
              </a:ext>
            </a:extLst>
          </p:cNvPr>
          <p:cNvCxnSpPr/>
          <p:nvPr/>
        </p:nvCxnSpPr>
        <p:spPr>
          <a:xfrm>
            <a:off x="7503152" y="3793524"/>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07C3EE-1A99-4909-9C4D-ACDDE0775BFD}"/>
              </a:ext>
            </a:extLst>
          </p:cNvPr>
          <p:cNvCxnSpPr/>
          <p:nvPr userDrawn="1"/>
        </p:nvCxnSpPr>
        <p:spPr>
          <a:xfrm>
            <a:off x="4855235" y="3793524"/>
            <a:ext cx="2209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0" name="Text Placeholder 2">
            <a:extLst>
              <a:ext uri="{FF2B5EF4-FFF2-40B4-BE49-F238E27FC236}">
                <a16:creationId xmlns:a16="http://schemas.microsoft.com/office/drawing/2014/main" id="{CFDDFB20-BA95-4650-A515-250A92973F8E}"/>
              </a:ext>
            </a:extLst>
          </p:cNvPr>
          <p:cNvSpPr>
            <a:spLocks noGrp="1"/>
          </p:cNvSpPr>
          <p:nvPr>
            <p:ph type="body" sz="quarter" idx="47" hasCustomPrompt="1"/>
          </p:nvPr>
        </p:nvSpPr>
        <p:spPr>
          <a:xfrm>
            <a:off x="724298" y="1322391"/>
            <a:ext cx="188366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91" name="Text Placeholder 2">
            <a:extLst>
              <a:ext uri="{FF2B5EF4-FFF2-40B4-BE49-F238E27FC236}">
                <a16:creationId xmlns:a16="http://schemas.microsoft.com/office/drawing/2014/main" id="{123D6EDB-7FFF-45E7-A796-E5B3A837DB2D}"/>
              </a:ext>
            </a:extLst>
          </p:cNvPr>
          <p:cNvSpPr>
            <a:spLocks noGrp="1"/>
          </p:cNvSpPr>
          <p:nvPr>
            <p:ph type="body" sz="quarter" idx="49" hasCustomPrompt="1"/>
          </p:nvPr>
        </p:nvSpPr>
        <p:spPr>
          <a:xfrm>
            <a:off x="3103304" y="1322391"/>
            <a:ext cx="188366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92" name="Text Placeholder 4">
            <a:extLst>
              <a:ext uri="{FF2B5EF4-FFF2-40B4-BE49-F238E27FC236}">
                <a16:creationId xmlns:a16="http://schemas.microsoft.com/office/drawing/2014/main" id="{7C29D347-FB51-479F-8CEE-3D269B0EBF21}"/>
              </a:ext>
            </a:extLst>
          </p:cNvPr>
          <p:cNvSpPr>
            <a:spLocks noGrp="1"/>
          </p:cNvSpPr>
          <p:nvPr>
            <p:ph type="body" sz="quarter" idx="50" hasCustomPrompt="1"/>
          </p:nvPr>
        </p:nvSpPr>
        <p:spPr>
          <a:xfrm>
            <a:off x="3093569" y="1702464"/>
            <a:ext cx="188366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95" name="Text Placeholder 2">
            <a:extLst>
              <a:ext uri="{FF2B5EF4-FFF2-40B4-BE49-F238E27FC236}">
                <a16:creationId xmlns:a16="http://schemas.microsoft.com/office/drawing/2014/main" id="{D469DAF1-4136-4162-AF37-875A7845932D}"/>
              </a:ext>
            </a:extLst>
          </p:cNvPr>
          <p:cNvSpPr>
            <a:spLocks noGrp="1"/>
          </p:cNvSpPr>
          <p:nvPr>
            <p:ph type="body" sz="quarter" idx="51" hasCustomPrompt="1"/>
          </p:nvPr>
        </p:nvSpPr>
        <p:spPr>
          <a:xfrm>
            <a:off x="5482310" y="1322391"/>
            <a:ext cx="188366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96" name="Text Placeholder 4">
            <a:extLst>
              <a:ext uri="{FF2B5EF4-FFF2-40B4-BE49-F238E27FC236}">
                <a16:creationId xmlns:a16="http://schemas.microsoft.com/office/drawing/2014/main" id="{6855AF29-20EB-4600-B6FF-96B6E2E5C5AC}"/>
              </a:ext>
            </a:extLst>
          </p:cNvPr>
          <p:cNvSpPr>
            <a:spLocks noGrp="1"/>
          </p:cNvSpPr>
          <p:nvPr>
            <p:ph type="body" sz="quarter" idx="52" hasCustomPrompt="1"/>
          </p:nvPr>
        </p:nvSpPr>
        <p:spPr>
          <a:xfrm>
            <a:off x="5472575" y="1702464"/>
            <a:ext cx="188366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106" name="Text Placeholder 2">
            <a:extLst>
              <a:ext uri="{FF2B5EF4-FFF2-40B4-BE49-F238E27FC236}">
                <a16:creationId xmlns:a16="http://schemas.microsoft.com/office/drawing/2014/main" id="{DE3F7B60-6A74-48BF-A345-A1DC20C5303E}"/>
              </a:ext>
            </a:extLst>
          </p:cNvPr>
          <p:cNvSpPr>
            <a:spLocks noGrp="1"/>
          </p:cNvSpPr>
          <p:nvPr>
            <p:ph type="body" sz="quarter" idx="53" hasCustomPrompt="1"/>
          </p:nvPr>
        </p:nvSpPr>
        <p:spPr>
          <a:xfrm>
            <a:off x="1392211" y="3452970"/>
            <a:ext cx="188366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107" name="Text Placeholder 4">
            <a:extLst>
              <a:ext uri="{FF2B5EF4-FFF2-40B4-BE49-F238E27FC236}">
                <a16:creationId xmlns:a16="http://schemas.microsoft.com/office/drawing/2014/main" id="{F82A7911-8F6C-4657-99EB-FABA86CF96D1}"/>
              </a:ext>
            </a:extLst>
          </p:cNvPr>
          <p:cNvSpPr>
            <a:spLocks noGrp="1"/>
          </p:cNvSpPr>
          <p:nvPr>
            <p:ph type="body" sz="quarter" idx="54" hasCustomPrompt="1"/>
          </p:nvPr>
        </p:nvSpPr>
        <p:spPr>
          <a:xfrm>
            <a:off x="1382476" y="3833043"/>
            <a:ext cx="188366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111" name="Text Placeholder 2">
            <a:extLst>
              <a:ext uri="{FF2B5EF4-FFF2-40B4-BE49-F238E27FC236}">
                <a16:creationId xmlns:a16="http://schemas.microsoft.com/office/drawing/2014/main" id="{CB6669D0-622F-4DFE-9C3B-D5352450481A}"/>
              </a:ext>
            </a:extLst>
          </p:cNvPr>
          <p:cNvSpPr>
            <a:spLocks noGrp="1"/>
          </p:cNvSpPr>
          <p:nvPr>
            <p:ph type="body" sz="quarter" idx="55" hasCustomPrompt="1"/>
          </p:nvPr>
        </p:nvSpPr>
        <p:spPr>
          <a:xfrm>
            <a:off x="4032011" y="3452970"/>
            <a:ext cx="188366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113" name="Text Placeholder 4">
            <a:extLst>
              <a:ext uri="{FF2B5EF4-FFF2-40B4-BE49-F238E27FC236}">
                <a16:creationId xmlns:a16="http://schemas.microsoft.com/office/drawing/2014/main" id="{8E8E8C54-75FE-4F65-BC51-814E46E8C2DF}"/>
              </a:ext>
            </a:extLst>
          </p:cNvPr>
          <p:cNvSpPr>
            <a:spLocks noGrp="1"/>
          </p:cNvSpPr>
          <p:nvPr>
            <p:ph type="body" sz="quarter" idx="56" hasCustomPrompt="1"/>
          </p:nvPr>
        </p:nvSpPr>
        <p:spPr>
          <a:xfrm>
            <a:off x="4022276" y="3831281"/>
            <a:ext cx="188366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116" name="Text Placeholder 2">
            <a:extLst>
              <a:ext uri="{FF2B5EF4-FFF2-40B4-BE49-F238E27FC236}">
                <a16:creationId xmlns:a16="http://schemas.microsoft.com/office/drawing/2014/main" id="{E73EE74F-EE08-49C8-B14A-BB6F5B6D4849}"/>
              </a:ext>
            </a:extLst>
          </p:cNvPr>
          <p:cNvSpPr>
            <a:spLocks noGrp="1"/>
          </p:cNvSpPr>
          <p:nvPr>
            <p:ph type="body" sz="quarter" idx="57" hasCustomPrompt="1"/>
          </p:nvPr>
        </p:nvSpPr>
        <p:spPr>
          <a:xfrm>
            <a:off x="6671812" y="3452970"/>
            <a:ext cx="188366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117" name="Text Placeholder 4">
            <a:extLst>
              <a:ext uri="{FF2B5EF4-FFF2-40B4-BE49-F238E27FC236}">
                <a16:creationId xmlns:a16="http://schemas.microsoft.com/office/drawing/2014/main" id="{6F48090E-EA51-47C4-A938-338BC1659F91}"/>
              </a:ext>
            </a:extLst>
          </p:cNvPr>
          <p:cNvSpPr>
            <a:spLocks noGrp="1"/>
          </p:cNvSpPr>
          <p:nvPr>
            <p:ph type="body" sz="quarter" idx="58" hasCustomPrompt="1"/>
          </p:nvPr>
        </p:nvSpPr>
        <p:spPr>
          <a:xfrm>
            <a:off x="6660993" y="3833043"/>
            <a:ext cx="188366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73" name="Text Placeholder 4">
            <a:extLst>
              <a:ext uri="{FF2B5EF4-FFF2-40B4-BE49-F238E27FC236}">
                <a16:creationId xmlns:a16="http://schemas.microsoft.com/office/drawing/2014/main" id="{8A5DF9A8-D8F5-4CAD-B00E-DDCBCFF95B24}"/>
              </a:ext>
            </a:extLst>
          </p:cNvPr>
          <p:cNvSpPr>
            <a:spLocks noGrp="1"/>
          </p:cNvSpPr>
          <p:nvPr>
            <p:ph type="body" sz="quarter" idx="59" hasCustomPrompt="1"/>
          </p:nvPr>
        </p:nvSpPr>
        <p:spPr>
          <a:xfrm>
            <a:off x="708549" y="1701414"/>
            <a:ext cx="188366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60"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66" name="Picture 6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67"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71"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cxnSp>
        <p:nvCxnSpPr>
          <p:cNvPr id="57" name="Straight Connector 56">
            <a:extLst>
              <a:ext uri="{FF2B5EF4-FFF2-40B4-BE49-F238E27FC236}">
                <a16:creationId xmlns:a16="http://schemas.microsoft.com/office/drawing/2014/main" id="{2CB2E9BF-C7EF-4FFD-B967-AD57E3CDF4BB}"/>
              </a:ext>
            </a:extLst>
          </p:cNvPr>
          <p:cNvCxnSpPr/>
          <p:nvPr userDrawn="1"/>
        </p:nvCxnSpPr>
        <p:spPr>
          <a:xfrm>
            <a:off x="1877669" y="2641120"/>
            <a:ext cx="0" cy="2729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CB2E9BF-C7EF-4FFD-B967-AD57E3CDF4BB}"/>
              </a:ext>
            </a:extLst>
          </p:cNvPr>
          <p:cNvCxnSpPr/>
          <p:nvPr userDrawn="1"/>
        </p:nvCxnSpPr>
        <p:spPr>
          <a:xfrm>
            <a:off x="6111003" y="2650003"/>
            <a:ext cx="0" cy="2729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CB2E9BF-C7EF-4FFD-B967-AD57E3CDF4BB}"/>
              </a:ext>
            </a:extLst>
          </p:cNvPr>
          <p:cNvCxnSpPr/>
          <p:nvPr userDrawn="1"/>
        </p:nvCxnSpPr>
        <p:spPr>
          <a:xfrm>
            <a:off x="2919069" y="3067714"/>
            <a:ext cx="0" cy="27292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CB2E9BF-C7EF-4FFD-B967-AD57E3CDF4BB}"/>
              </a:ext>
            </a:extLst>
          </p:cNvPr>
          <p:cNvCxnSpPr/>
          <p:nvPr userDrawn="1"/>
        </p:nvCxnSpPr>
        <p:spPr>
          <a:xfrm>
            <a:off x="4975302" y="3067714"/>
            <a:ext cx="0" cy="27292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CB2E9BF-C7EF-4FFD-B967-AD57E3CDF4BB}"/>
              </a:ext>
            </a:extLst>
          </p:cNvPr>
          <p:cNvCxnSpPr/>
          <p:nvPr userDrawn="1"/>
        </p:nvCxnSpPr>
        <p:spPr>
          <a:xfrm>
            <a:off x="7356239" y="3081742"/>
            <a:ext cx="0" cy="27292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4" name="Arrow: Right 8">
            <a:extLst>
              <a:ext uri="{FF2B5EF4-FFF2-40B4-BE49-F238E27FC236}">
                <a16:creationId xmlns:a16="http://schemas.microsoft.com/office/drawing/2014/main" id="{8151B258-250C-4AD2-B155-5CF53D54CD29}"/>
              </a:ext>
            </a:extLst>
          </p:cNvPr>
          <p:cNvSpPr/>
          <p:nvPr userDrawn="1"/>
        </p:nvSpPr>
        <p:spPr>
          <a:xfrm>
            <a:off x="1" y="2912004"/>
            <a:ext cx="9144000" cy="154571"/>
          </a:xfrm>
          <a:prstGeom prst="rightArrow">
            <a:avLst>
              <a:gd name="adj1" fmla="val 100000"/>
              <a:gd name="adj2" fmla="val 50000"/>
            </a:avLst>
          </a:prstGeom>
          <a:gradFill>
            <a:gsLst>
              <a:gs pos="0">
                <a:schemeClr val="accent2"/>
              </a:gs>
              <a:gs pos="55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9765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7_Three Step Circular Path Slide">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FB37922E-3FEC-4C74-A0CC-0B6CD3171BF7}"/>
              </a:ext>
            </a:extLst>
          </p:cNvPr>
          <p:cNvGrpSpPr/>
          <p:nvPr userDrawn="1"/>
        </p:nvGrpSpPr>
        <p:grpSpPr>
          <a:xfrm>
            <a:off x="2352675" y="1388113"/>
            <a:ext cx="4438650" cy="2959100"/>
            <a:chOff x="2659380" y="1727664"/>
            <a:chExt cx="3825240" cy="2550160"/>
          </a:xfrm>
        </p:grpSpPr>
        <p:graphicFrame>
          <p:nvGraphicFramePr>
            <p:cNvPr id="94" name="Chart 93">
              <a:extLst>
                <a:ext uri="{FF2B5EF4-FFF2-40B4-BE49-F238E27FC236}">
                  <a16:creationId xmlns:a16="http://schemas.microsoft.com/office/drawing/2014/main" id="{6D86A9EF-8874-4ACF-B783-CACA6E593182}"/>
                </a:ext>
              </a:extLst>
            </p:cNvPr>
            <p:cNvGraphicFramePr/>
            <p:nvPr>
              <p:extLst>
                <p:ext uri="{D42A27DB-BD31-4B8C-83A1-F6EECF244321}">
                  <p14:modId xmlns:p14="http://schemas.microsoft.com/office/powerpoint/2010/main" val="951521496"/>
                </p:ext>
              </p:extLst>
            </p:nvPr>
          </p:nvGraphicFramePr>
          <p:xfrm>
            <a:off x="2659380" y="1727664"/>
            <a:ext cx="3825240" cy="2550160"/>
          </p:xfrm>
          <a:graphic>
            <a:graphicData uri="http://schemas.openxmlformats.org/drawingml/2006/chart">
              <c:chart xmlns:c="http://schemas.openxmlformats.org/drawingml/2006/chart" xmlns:r="http://schemas.openxmlformats.org/officeDocument/2006/relationships" r:id="rId2"/>
            </a:graphicData>
          </a:graphic>
        </p:graphicFrame>
        <p:sp>
          <p:nvSpPr>
            <p:cNvPr id="95" name="Oval 94">
              <a:extLst>
                <a:ext uri="{FF2B5EF4-FFF2-40B4-BE49-F238E27FC236}">
                  <a16:creationId xmlns:a16="http://schemas.microsoft.com/office/drawing/2014/main" id="{6BF5999F-52F5-4A54-86D6-70F8855BC9BB}"/>
                </a:ext>
              </a:extLst>
            </p:cNvPr>
            <p:cNvSpPr/>
            <p:nvPr/>
          </p:nvSpPr>
          <p:spPr>
            <a:xfrm>
              <a:off x="3602319" y="2033064"/>
              <a:ext cx="1939364" cy="19393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02" name="Straight Connector 101">
            <a:extLst>
              <a:ext uri="{FF2B5EF4-FFF2-40B4-BE49-F238E27FC236}">
                <a16:creationId xmlns:a16="http://schemas.microsoft.com/office/drawing/2014/main" id="{DBC02D57-9E65-4C33-8B8E-AA576DF4DEE3}"/>
              </a:ext>
            </a:extLst>
          </p:cNvPr>
          <p:cNvCxnSpPr>
            <a:cxnSpLocks/>
            <a:stCxn id="103" idx="3"/>
          </p:cNvCxnSpPr>
          <p:nvPr userDrawn="1"/>
        </p:nvCxnSpPr>
        <p:spPr>
          <a:xfrm>
            <a:off x="2870464" y="2358484"/>
            <a:ext cx="57635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3" name="Rectangle: Rounded Corners 102">
            <a:extLst>
              <a:ext uri="{FF2B5EF4-FFF2-40B4-BE49-F238E27FC236}">
                <a16:creationId xmlns:a16="http://schemas.microsoft.com/office/drawing/2014/main" id="{CD6DB203-D6CA-4C2B-BAD7-71CEDBE3ECAC}"/>
              </a:ext>
            </a:extLst>
          </p:cNvPr>
          <p:cNvSpPr/>
          <p:nvPr userDrawn="1"/>
        </p:nvSpPr>
        <p:spPr>
          <a:xfrm>
            <a:off x="463532" y="1681167"/>
            <a:ext cx="2406932" cy="1354634"/>
          </a:xfrm>
          <a:prstGeom prst="roundRect">
            <a:avLst>
              <a:gd name="adj" fmla="val 328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a:p>
        </p:txBody>
      </p:sp>
      <p:cxnSp>
        <p:nvCxnSpPr>
          <p:cNvPr id="106" name="Straight Connector 105">
            <a:extLst>
              <a:ext uri="{FF2B5EF4-FFF2-40B4-BE49-F238E27FC236}">
                <a16:creationId xmlns:a16="http://schemas.microsoft.com/office/drawing/2014/main" id="{C4350C47-1569-4819-9736-292180AE6DC0}"/>
              </a:ext>
            </a:extLst>
          </p:cNvPr>
          <p:cNvCxnSpPr>
            <a:cxnSpLocks/>
          </p:cNvCxnSpPr>
          <p:nvPr userDrawn="1"/>
        </p:nvCxnSpPr>
        <p:spPr>
          <a:xfrm>
            <a:off x="1569602" y="2114437"/>
            <a:ext cx="1947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A70E191-C846-4F46-A9D6-9A3EA73E40CF}"/>
              </a:ext>
            </a:extLst>
          </p:cNvPr>
          <p:cNvCxnSpPr>
            <a:cxnSpLocks/>
            <a:stCxn id="113" idx="1"/>
          </p:cNvCxnSpPr>
          <p:nvPr userDrawn="1"/>
        </p:nvCxnSpPr>
        <p:spPr>
          <a:xfrm flipH="1">
            <a:off x="5604933" y="2358484"/>
            <a:ext cx="674935" cy="0"/>
          </a:xfrm>
          <a:prstGeom prst="line">
            <a:avLst/>
          </a:prstGeom>
          <a:ln>
            <a:solidFill>
              <a:schemeClr val="accent4"/>
            </a:solidFill>
          </a:ln>
        </p:spPr>
        <p:style>
          <a:lnRef idx="1">
            <a:schemeClr val="accent5"/>
          </a:lnRef>
          <a:fillRef idx="0">
            <a:schemeClr val="accent5"/>
          </a:fillRef>
          <a:effectRef idx="0">
            <a:schemeClr val="accent5"/>
          </a:effectRef>
          <a:fontRef idx="minor">
            <a:schemeClr val="tx1"/>
          </a:fontRef>
        </p:style>
      </p:cxnSp>
      <p:sp>
        <p:nvSpPr>
          <p:cNvPr id="113" name="Rectangle: Rounded Corners 112">
            <a:extLst>
              <a:ext uri="{FF2B5EF4-FFF2-40B4-BE49-F238E27FC236}">
                <a16:creationId xmlns:a16="http://schemas.microsoft.com/office/drawing/2014/main" id="{A7637DC1-D2A1-40AB-A4AC-8E813D88A8B3}"/>
              </a:ext>
            </a:extLst>
          </p:cNvPr>
          <p:cNvSpPr/>
          <p:nvPr userDrawn="1"/>
        </p:nvSpPr>
        <p:spPr>
          <a:xfrm>
            <a:off x="6279868" y="1681167"/>
            <a:ext cx="2406932" cy="1354634"/>
          </a:xfrm>
          <a:prstGeom prst="roundRect">
            <a:avLst>
              <a:gd name="adj" fmla="val 328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a:p>
        </p:txBody>
      </p:sp>
      <p:sp>
        <p:nvSpPr>
          <p:cNvPr id="122" name="Rectangle: Rounded Corners 121">
            <a:extLst>
              <a:ext uri="{FF2B5EF4-FFF2-40B4-BE49-F238E27FC236}">
                <a16:creationId xmlns:a16="http://schemas.microsoft.com/office/drawing/2014/main" id="{9E4A73A8-FCFE-46F6-8D4A-05A48E9C0977}"/>
              </a:ext>
            </a:extLst>
          </p:cNvPr>
          <p:cNvSpPr/>
          <p:nvPr userDrawn="1"/>
        </p:nvSpPr>
        <p:spPr>
          <a:xfrm>
            <a:off x="6279868" y="3271707"/>
            <a:ext cx="2406932" cy="1353312"/>
          </a:xfrm>
          <a:prstGeom prst="roundRect">
            <a:avLst>
              <a:gd name="adj" fmla="val 32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a:p>
        </p:txBody>
      </p:sp>
      <p:cxnSp>
        <p:nvCxnSpPr>
          <p:cNvPr id="127" name="Straight Connector 126">
            <a:extLst>
              <a:ext uri="{FF2B5EF4-FFF2-40B4-BE49-F238E27FC236}">
                <a16:creationId xmlns:a16="http://schemas.microsoft.com/office/drawing/2014/main" id="{BF6A50C7-AFC5-4D85-9503-689C0EAE17F8}"/>
              </a:ext>
            </a:extLst>
          </p:cNvPr>
          <p:cNvCxnSpPr>
            <a:cxnSpLocks/>
          </p:cNvCxnSpPr>
          <p:nvPr userDrawn="1"/>
        </p:nvCxnSpPr>
        <p:spPr>
          <a:xfrm>
            <a:off x="7385938" y="3704977"/>
            <a:ext cx="1947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A186C53-431B-4EFA-84CE-D514CE123940}"/>
              </a:ext>
            </a:extLst>
          </p:cNvPr>
          <p:cNvSpPr>
            <a:spLocks noGrp="1"/>
          </p:cNvSpPr>
          <p:nvPr>
            <p:ph type="body" sz="quarter" idx="57" hasCustomPrompt="1"/>
          </p:nvPr>
        </p:nvSpPr>
        <p:spPr>
          <a:xfrm>
            <a:off x="588006" y="1776015"/>
            <a:ext cx="215798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37" name="Text Placeholder 4">
            <a:extLst>
              <a:ext uri="{FF2B5EF4-FFF2-40B4-BE49-F238E27FC236}">
                <a16:creationId xmlns:a16="http://schemas.microsoft.com/office/drawing/2014/main" id="{9D37A618-7A97-4B72-AC36-BAFFFB94329C}"/>
              </a:ext>
            </a:extLst>
          </p:cNvPr>
          <p:cNvSpPr>
            <a:spLocks noGrp="1"/>
          </p:cNvSpPr>
          <p:nvPr>
            <p:ph type="body" sz="quarter" idx="58" hasCustomPrompt="1"/>
          </p:nvPr>
        </p:nvSpPr>
        <p:spPr>
          <a:xfrm>
            <a:off x="588006" y="2148901"/>
            <a:ext cx="215798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endParaRPr lang="en-US" dirty="0"/>
          </a:p>
        </p:txBody>
      </p:sp>
      <p:sp>
        <p:nvSpPr>
          <p:cNvPr id="41" name="Text Placeholder 2">
            <a:extLst>
              <a:ext uri="{FF2B5EF4-FFF2-40B4-BE49-F238E27FC236}">
                <a16:creationId xmlns:a16="http://schemas.microsoft.com/office/drawing/2014/main" id="{4D592203-1B74-4464-8588-548CA883D1FC}"/>
              </a:ext>
            </a:extLst>
          </p:cNvPr>
          <p:cNvSpPr>
            <a:spLocks noGrp="1"/>
          </p:cNvSpPr>
          <p:nvPr>
            <p:ph type="body" sz="quarter" idx="59" hasCustomPrompt="1"/>
          </p:nvPr>
        </p:nvSpPr>
        <p:spPr>
          <a:xfrm>
            <a:off x="6404342" y="1741299"/>
            <a:ext cx="215798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42" name="Text Placeholder 4">
            <a:extLst>
              <a:ext uri="{FF2B5EF4-FFF2-40B4-BE49-F238E27FC236}">
                <a16:creationId xmlns:a16="http://schemas.microsoft.com/office/drawing/2014/main" id="{6C418632-904F-4ADC-A8DE-7526F0801257}"/>
              </a:ext>
            </a:extLst>
          </p:cNvPr>
          <p:cNvSpPr>
            <a:spLocks noGrp="1"/>
          </p:cNvSpPr>
          <p:nvPr>
            <p:ph type="body" sz="quarter" idx="60" hasCustomPrompt="1"/>
          </p:nvPr>
        </p:nvSpPr>
        <p:spPr>
          <a:xfrm>
            <a:off x="6398470" y="2148900"/>
            <a:ext cx="215752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sp>
        <p:nvSpPr>
          <p:cNvPr id="45" name="Text Placeholder 2">
            <a:extLst>
              <a:ext uri="{FF2B5EF4-FFF2-40B4-BE49-F238E27FC236}">
                <a16:creationId xmlns:a16="http://schemas.microsoft.com/office/drawing/2014/main" id="{C0AE7F99-5544-4A2C-BD89-3DF0D3F269DF}"/>
              </a:ext>
            </a:extLst>
          </p:cNvPr>
          <p:cNvSpPr>
            <a:spLocks noGrp="1"/>
          </p:cNvSpPr>
          <p:nvPr>
            <p:ph type="body" sz="quarter" idx="61" hasCustomPrompt="1"/>
          </p:nvPr>
        </p:nvSpPr>
        <p:spPr>
          <a:xfrm>
            <a:off x="6404342" y="3357142"/>
            <a:ext cx="2157984"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46" name="Text Placeholder 4">
            <a:extLst>
              <a:ext uri="{FF2B5EF4-FFF2-40B4-BE49-F238E27FC236}">
                <a16:creationId xmlns:a16="http://schemas.microsoft.com/office/drawing/2014/main" id="{6368CD43-3D9F-4A8D-89D9-EE52AE642008}"/>
              </a:ext>
            </a:extLst>
          </p:cNvPr>
          <p:cNvSpPr>
            <a:spLocks noGrp="1"/>
          </p:cNvSpPr>
          <p:nvPr>
            <p:ph type="body" sz="quarter" idx="62" hasCustomPrompt="1"/>
          </p:nvPr>
        </p:nvSpPr>
        <p:spPr>
          <a:xfrm>
            <a:off x="6404342" y="3730028"/>
            <a:ext cx="2157984"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r>
              <a:rPr lang="en-US" dirty="0"/>
              <a:t>   </a:t>
            </a:r>
          </a:p>
        </p:txBody>
      </p:sp>
      <p:cxnSp>
        <p:nvCxnSpPr>
          <p:cNvPr id="49" name="Straight Connector 48">
            <a:extLst>
              <a:ext uri="{FF2B5EF4-FFF2-40B4-BE49-F238E27FC236}">
                <a16:creationId xmlns:a16="http://schemas.microsoft.com/office/drawing/2014/main" id="{74BB2C7F-D26C-4755-8F1D-497D8C0F6285}"/>
              </a:ext>
            </a:extLst>
          </p:cNvPr>
          <p:cNvCxnSpPr>
            <a:cxnSpLocks/>
          </p:cNvCxnSpPr>
          <p:nvPr userDrawn="1"/>
        </p:nvCxnSpPr>
        <p:spPr>
          <a:xfrm>
            <a:off x="7379618" y="2126816"/>
            <a:ext cx="1947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34" name="Picture 3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36"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38"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cxnSp>
        <p:nvCxnSpPr>
          <p:cNvPr id="39" name="Straight Connector 38">
            <a:extLst>
              <a:ext uri="{FF2B5EF4-FFF2-40B4-BE49-F238E27FC236}">
                <a16:creationId xmlns:a16="http://schemas.microsoft.com/office/drawing/2014/main" id="{DBC02D57-9E65-4C33-8B8E-AA576DF4DEE3}"/>
              </a:ext>
            </a:extLst>
          </p:cNvPr>
          <p:cNvCxnSpPr>
            <a:cxnSpLocks/>
          </p:cNvCxnSpPr>
          <p:nvPr userDrawn="1"/>
        </p:nvCxnSpPr>
        <p:spPr>
          <a:xfrm>
            <a:off x="5435864" y="3789351"/>
            <a:ext cx="84400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728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8_Four Step Circular Path Slide">
    <p:spTree>
      <p:nvGrpSpPr>
        <p:cNvPr id="1" name=""/>
        <p:cNvGrpSpPr/>
        <p:nvPr/>
      </p:nvGrpSpPr>
      <p:grpSpPr>
        <a:xfrm>
          <a:off x="0" y="0"/>
          <a:ext cx="0" cy="0"/>
          <a:chOff x="0" y="0"/>
          <a:chExt cx="0" cy="0"/>
        </a:xfrm>
      </p:grpSpPr>
      <p:sp>
        <p:nvSpPr>
          <p:cNvPr id="103" name="Rectangle: Rounded Corners 102">
            <a:extLst>
              <a:ext uri="{FF2B5EF4-FFF2-40B4-BE49-F238E27FC236}">
                <a16:creationId xmlns:a16="http://schemas.microsoft.com/office/drawing/2014/main" id="{CD6DB203-D6CA-4C2B-BAD7-71CEDBE3ECAC}"/>
              </a:ext>
            </a:extLst>
          </p:cNvPr>
          <p:cNvSpPr/>
          <p:nvPr userDrawn="1"/>
        </p:nvSpPr>
        <p:spPr>
          <a:xfrm>
            <a:off x="6279868" y="1418673"/>
            <a:ext cx="2406932" cy="1444282"/>
          </a:xfrm>
          <a:prstGeom prst="roundRect">
            <a:avLst>
              <a:gd name="adj" fmla="val 328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a:p>
        </p:txBody>
      </p:sp>
      <p:cxnSp>
        <p:nvCxnSpPr>
          <p:cNvPr id="106" name="Straight Connector 105">
            <a:extLst>
              <a:ext uri="{FF2B5EF4-FFF2-40B4-BE49-F238E27FC236}">
                <a16:creationId xmlns:a16="http://schemas.microsoft.com/office/drawing/2014/main" id="{C4350C47-1569-4819-9736-292180AE6DC0}"/>
              </a:ext>
            </a:extLst>
          </p:cNvPr>
          <p:cNvCxnSpPr>
            <a:cxnSpLocks/>
          </p:cNvCxnSpPr>
          <p:nvPr userDrawn="1"/>
        </p:nvCxnSpPr>
        <p:spPr>
          <a:xfrm>
            <a:off x="7385938" y="1851943"/>
            <a:ext cx="1947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502BDA61-82B4-4426-97D4-E6DFD4D7E804}"/>
              </a:ext>
            </a:extLst>
          </p:cNvPr>
          <p:cNvGrpSpPr/>
          <p:nvPr userDrawn="1"/>
        </p:nvGrpSpPr>
        <p:grpSpPr>
          <a:xfrm>
            <a:off x="2199360" y="1285905"/>
            <a:ext cx="4745278" cy="3163518"/>
            <a:chOff x="2659379" y="1727665"/>
            <a:chExt cx="3825240" cy="2550160"/>
          </a:xfrm>
        </p:grpSpPr>
        <p:graphicFrame>
          <p:nvGraphicFramePr>
            <p:cNvPr id="34" name="Chart 33">
              <a:extLst>
                <a:ext uri="{FF2B5EF4-FFF2-40B4-BE49-F238E27FC236}">
                  <a16:creationId xmlns:a16="http://schemas.microsoft.com/office/drawing/2014/main" id="{D5455494-7E9B-46B5-8417-59E497F869A7}"/>
                </a:ext>
              </a:extLst>
            </p:cNvPr>
            <p:cNvGraphicFramePr/>
            <p:nvPr>
              <p:extLst>
                <p:ext uri="{D42A27DB-BD31-4B8C-83A1-F6EECF244321}">
                  <p14:modId xmlns:p14="http://schemas.microsoft.com/office/powerpoint/2010/main" val="1018573018"/>
                </p:ext>
              </p:extLst>
            </p:nvPr>
          </p:nvGraphicFramePr>
          <p:xfrm>
            <a:off x="2659379" y="1727665"/>
            <a:ext cx="3825240" cy="2550160"/>
          </p:xfrm>
          <a:graphic>
            <a:graphicData uri="http://schemas.openxmlformats.org/drawingml/2006/chart">
              <c:chart xmlns:c="http://schemas.openxmlformats.org/drawingml/2006/chart" xmlns:r="http://schemas.openxmlformats.org/officeDocument/2006/relationships" r:id="rId2"/>
            </a:graphicData>
          </a:graphic>
        </p:graphicFrame>
        <p:sp>
          <p:nvSpPr>
            <p:cNvPr id="35" name="Oval 34">
              <a:extLst>
                <a:ext uri="{FF2B5EF4-FFF2-40B4-BE49-F238E27FC236}">
                  <a16:creationId xmlns:a16="http://schemas.microsoft.com/office/drawing/2014/main" id="{42576690-27CC-441E-830E-DF954F2A26CC}"/>
                </a:ext>
              </a:extLst>
            </p:cNvPr>
            <p:cNvSpPr/>
            <p:nvPr/>
          </p:nvSpPr>
          <p:spPr>
            <a:xfrm>
              <a:off x="3584402" y="2015148"/>
              <a:ext cx="1975198" cy="19751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1" name="Straight Connector 40">
            <a:extLst>
              <a:ext uri="{FF2B5EF4-FFF2-40B4-BE49-F238E27FC236}">
                <a16:creationId xmlns:a16="http://schemas.microsoft.com/office/drawing/2014/main" id="{478ADA75-B722-425E-A06E-E3618BC0F976}"/>
              </a:ext>
            </a:extLst>
          </p:cNvPr>
          <p:cNvCxnSpPr>
            <a:cxnSpLocks/>
          </p:cNvCxnSpPr>
          <p:nvPr userDrawn="1"/>
        </p:nvCxnSpPr>
        <p:spPr>
          <a:xfrm flipH="1">
            <a:off x="5579533" y="2044093"/>
            <a:ext cx="700336"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06CB4F2-416A-4D88-878B-F82F826082B0}"/>
              </a:ext>
            </a:extLst>
          </p:cNvPr>
          <p:cNvCxnSpPr>
            <a:cxnSpLocks/>
          </p:cNvCxnSpPr>
          <p:nvPr userDrawn="1"/>
        </p:nvCxnSpPr>
        <p:spPr>
          <a:xfrm>
            <a:off x="2865120" y="2044093"/>
            <a:ext cx="6485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65B9CF5-9232-419E-8190-FDD33550E1FF}"/>
              </a:ext>
            </a:extLst>
          </p:cNvPr>
          <p:cNvCxnSpPr>
            <a:cxnSpLocks/>
          </p:cNvCxnSpPr>
          <p:nvPr userDrawn="1"/>
        </p:nvCxnSpPr>
        <p:spPr>
          <a:xfrm flipH="1">
            <a:off x="5579533" y="3655537"/>
            <a:ext cx="69426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3FE988C-BB7B-4969-AEC4-3D962F7A8153}"/>
              </a:ext>
            </a:extLst>
          </p:cNvPr>
          <p:cNvCxnSpPr>
            <a:cxnSpLocks/>
          </p:cNvCxnSpPr>
          <p:nvPr userDrawn="1"/>
        </p:nvCxnSpPr>
        <p:spPr>
          <a:xfrm>
            <a:off x="2863850" y="3655537"/>
            <a:ext cx="71755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C7611D4B-0DAF-40DD-B8B7-530B856A4BB5}"/>
              </a:ext>
            </a:extLst>
          </p:cNvPr>
          <p:cNvSpPr/>
          <p:nvPr userDrawn="1"/>
        </p:nvSpPr>
        <p:spPr>
          <a:xfrm>
            <a:off x="463532" y="1418673"/>
            <a:ext cx="2406932" cy="1444282"/>
          </a:xfrm>
          <a:prstGeom prst="roundRect">
            <a:avLst>
              <a:gd name="adj" fmla="val 32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a:p>
        </p:txBody>
      </p:sp>
      <p:cxnSp>
        <p:nvCxnSpPr>
          <p:cNvPr id="66" name="Straight Connector 65">
            <a:extLst>
              <a:ext uri="{FF2B5EF4-FFF2-40B4-BE49-F238E27FC236}">
                <a16:creationId xmlns:a16="http://schemas.microsoft.com/office/drawing/2014/main" id="{00695E4F-73A9-40E0-BDCD-660D6F67F1D1}"/>
              </a:ext>
            </a:extLst>
          </p:cNvPr>
          <p:cNvCxnSpPr>
            <a:cxnSpLocks/>
          </p:cNvCxnSpPr>
          <p:nvPr userDrawn="1"/>
        </p:nvCxnSpPr>
        <p:spPr>
          <a:xfrm>
            <a:off x="1569602" y="1851943"/>
            <a:ext cx="1947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Rectangle: Rounded Corners 69">
            <a:extLst>
              <a:ext uri="{FF2B5EF4-FFF2-40B4-BE49-F238E27FC236}">
                <a16:creationId xmlns:a16="http://schemas.microsoft.com/office/drawing/2014/main" id="{8F7E8F37-8A77-4F76-9292-092DAEEBA32A}"/>
              </a:ext>
            </a:extLst>
          </p:cNvPr>
          <p:cNvSpPr/>
          <p:nvPr userDrawn="1"/>
        </p:nvSpPr>
        <p:spPr>
          <a:xfrm>
            <a:off x="463532" y="3005141"/>
            <a:ext cx="2406932" cy="1444282"/>
          </a:xfrm>
          <a:prstGeom prst="roundRect">
            <a:avLst>
              <a:gd name="adj" fmla="val 328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a:p>
        </p:txBody>
      </p:sp>
      <p:cxnSp>
        <p:nvCxnSpPr>
          <p:cNvPr id="71" name="Straight Connector 70">
            <a:extLst>
              <a:ext uri="{FF2B5EF4-FFF2-40B4-BE49-F238E27FC236}">
                <a16:creationId xmlns:a16="http://schemas.microsoft.com/office/drawing/2014/main" id="{776AE537-5CF3-49BC-ACC8-BBE2911D7E18}"/>
              </a:ext>
            </a:extLst>
          </p:cNvPr>
          <p:cNvCxnSpPr>
            <a:cxnSpLocks/>
          </p:cNvCxnSpPr>
          <p:nvPr userDrawn="1"/>
        </p:nvCxnSpPr>
        <p:spPr>
          <a:xfrm>
            <a:off x="1569602" y="3451830"/>
            <a:ext cx="1947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Rectangle: Rounded Corners 74">
            <a:extLst>
              <a:ext uri="{FF2B5EF4-FFF2-40B4-BE49-F238E27FC236}">
                <a16:creationId xmlns:a16="http://schemas.microsoft.com/office/drawing/2014/main" id="{A43EDA75-5A73-4064-A6BE-C90E62124437}"/>
              </a:ext>
            </a:extLst>
          </p:cNvPr>
          <p:cNvSpPr/>
          <p:nvPr userDrawn="1"/>
        </p:nvSpPr>
        <p:spPr>
          <a:xfrm>
            <a:off x="6279868" y="3005141"/>
            <a:ext cx="2406932" cy="1444282"/>
          </a:xfrm>
          <a:prstGeom prst="roundRect">
            <a:avLst>
              <a:gd name="adj" fmla="val 328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a:p>
        </p:txBody>
      </p:sp>
      <p:cxnSp>
        <p:nvCxnSpPr>
          <p:cNvPr id="76" name="Straight Connector 75">
            <a:extLst>
              <a:ext uri="{FF2B5EF4-FFF2-40B4-BE49-F238E27FC236}">
                <a16:creationId xmlns:a16="http://schemas.microsoft.com/office/drawing/2014/main" id="{506FEAA9-F1AF-4881-AF83-455988BD7972}"/>
              </a:ext>
            </a:extLst>
          </p:cNvPr>
          <p:cNvCxnSpPr>
            <a:cxnSpLocks/>
          </p:cNvCxnSpPr>
          <p:nvPr userDrawn="1"/>
        </p:nvCxnSpPr>
        <p:spPr>
          <a:xfrm>
            <a:off x="7385938" y="3438411"/>
            <a:ext cx="19479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Text Placeholder 2">
            <a:extLst>
              <a:ext uri="{FF2B5EF4-FFF2-40B4-BE49-F238E27FC236}">
                <a16:creationId xmlns:a16="http://schemas.microsoft.com/office/drawing/2014/main" id="{3D704609-C209-41B6-A08C-7F974F609A03}"/>
              </a:ext>
            </a:extLst>
          </p:cNvPr>
          <p:cNvSpPr>
            <a:spLocks noGrp="1"/>
          </p:cNvSpPr>
          <p:nvPr>
            <p:ph type="body" sz="quarter" idx="57" hasCustomPrompt="1"/>
          </p:nvPr>
        </p:nvSpPr>
        <p:spPr>
          <a:xfrm>
            <a:off x="591249" y="1479720"/>
            <a:ext cx="2151499"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55" name="Text Placeholder 4">
            <a:extLst>
              <a:ext uri="{FF2B5EF4-FFF2-40B4-BE49-F238E27FC236}">
                <a16:creationId xmlns:a16="http://schemas.microsoft.com/office/drawing/2014/main" id="{F3789B52-753C-4C72-A0E9-2D98A77096A2}"/>
              </a:ext>
            </a:extLst>
          </p:cNvPr>
          <p:cNvSpPr>
            <a:spLocks noGrp="1"/>
          </p:cNvSpPr>
          <p:nvPr>
            <p:ph type="body" sz="quarter" idx="58" hasCustomPrompt="1"/>
          </p:nvPr>
        </p:nvSpPr>
        <p:spPr>
          <a:xfrm>
            <a:off x="591249" y="1873798"/>
            <a:ext cx="2151499"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endParaRPr lang="en-US" dirty="0"/>
          </a:p>
        </p:txBody>
      </p:sp>
      <p:sp>
        <p:nvSpPr>
          <p:cNvPr id="60" name="Text Placeholder 2">
            <a:extLst>
              <a:ext uri="{FF2B5EF4-FFF2-40B4-BE49-F238E27FC236}">
                <a16:creationId xmlns:a16="http://schemas.microsoft.com/office/drawing/2014/main" id="{3B5E6203-7071-4008-877D-1D27127BBCFC}"/>
              </a:ext>
            </a:extLst>
          </p:cNvPr>
          <p:cNvSpPr>
            <a:spLocks noGrp="1"/>
          </p:cNvSpPr>
          <p:nvPr>
            <p:ph type="body" sz="quarter" idx="59" hasCustomPrompt="1"/>
          </p:nvPr>
        </p:nvSpPr>
        <p:spPr>
          <a:xfrm>
            <a:off x="591249" y="3104123"/>
            <a:ext cx="2151499"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61" name="Text Placeholder 4">
            <a:extLst>
              <a:ext uri="{FF2B5EF4-FFF2-40B4-BE49-F238E27FC236}">
                <a16:creationId xmlns:a16="http://schemas.microsoft.com/office/drawing/2014/main" id="{6D6A324F-777F-4440-9D3B-BF721325109A}"/>
              </a:ext>
            </a:extLst>
          </p:cNvPr>
          <p:cNvSpPr>
            <a:spLocks noGrp="1"/>
          </p:cNvSpPr>
          <p:nvPr>
            <p:ph type="body" sz="quarter" idx="60" hasCustomPrompt="1"/>
          </p:nvPr>
        </p:nvSpPr>
        <p:spPr>
          <a:xfrm>
            <a:off x="591249" y="3477009"/>
            <a:ext cx="2151499"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endParaRPr lang="en-US" dirty="0"/>
          </a:p>
        </p:txBody>
      </p:sp>
      <p:sp>
        <p:nvSpPr>
          <p:cNvPr id="64" name="Text Placeholder 2">
            <a:extLst>
              <a:ext uri="{FF2B5EF4-FFF2-40B4-BE49-F238E27FC236}">
                <a16:creationId xmlns:a16="http://schemas.microsoft.com/office/drawing/2014/main" id="{AB2265B2-5708-4BC4-8D31-D2BF3248FB0F}"/>
              </a:ext>
            </a:extLst>
          </p:cNvPr>
          <p:cNvSpPr>
            <a:spLocks noGrp="1"/>
          </p:cNvSpPr>
          <p:nvPr>
            <p:ph type="body" sz="quarter" idx="61" hasCustomPrompt="1"/>
          </p:nvPr>
        </p:nvSpPr>
        <p:spPr>
          <a:xfrm>
            <a:off x="6407585" y="3089997"/>
            <a:ext cx="2151499"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68" name="Text Placeholder 4">
            <a:extLst>
              <a:ext uri="{FF2B5EF4-FFF2-40B4-BE49-F238E27FC236}">
                <a16:creationId xmlns:a16="http://schemas.microsoft.com/office/drawing/2014/main" id="{4D9415FF-DDA9-4A11-AD8E-38CACBD902AF}"/>
              </a:ext>
            </a:extLst>
          </p:cNvPr>
          <p:cNvSpPr>
            <a:spLocks noGrp="1"/>
          </p:cNvSpPr>
          <p:nvPr>
            <p:ph type="body" sz="quarter" idx="62" hasCustomPrompt="1"/>
          </p:nvPr>
        </p:nvSpPr>
        <p:spPr>
          <a:xfrm>
            <a:off x="6407585" y="3462883"/>
            <a:ext cx="2151499"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endParaRPr lang="en-US" dirty="0"/>
          </a:p>
        </p:txBody>
      </p:sp>
      <p:sp>
        <p:nvSpPr>
          <p:cNvPr id="79" name="Text Placeholder 2">
            <a:extLst>
              <a:ext uri="{FF2B5EF4-FFF2-40B4-BE49-F238E27FC236}">
                <a16:creationId xmlns:a16="http://schemas.microsoft.com/office/drawing/2014/main" id="{A0D7DC82-BBF5-4D09-A36E-F2C0CC4F76D6}"/>
              </a:ext>
            </a:extLst>
          </p:cNvPr>
          <p:cNvSpPr>
            <a:spLocks noGrp="1"/>
          </p:cNvSpPr>
          <p:nvPr>
            <p:ph type="body" sz="quarter" idx="63" hasCustomPrompt="1"/>
          </p:nvPr>
        </p:nvSpPr>
        <p:spPr>
          <a:xfrm>
            <a:off x="6407585" y="1479720"/>
            <a:ext cx="2151499" cy="276999"/>
          </a:xfrm>
          <a:noFill/>
        </p:spPr>
        <p:txBody>
          <a:bodyPr wrap="square" lIns="0" tIns="0" rIns="0" bIns="0" rtlCol="0" anchor="ctr">
            <a:spAutoFit/>
          </a:bodyPr>
          <a:lstStyle>
            <a:lvl1pPr marL="0" indent="0" algn="ctr">
              <a:buNone/>
              <a:defRPr lang="en-US" sz="1800" b="1" smtClean="0">
                <a:solidFill>
                  <a:schemeClr val="bg1"/>
                </a:solidFill>
                <a:latin typeface="+mn-lt"/>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0" lvl="0" algn="ctr" defTabSz="914400"/>
            <a:r>
              <a:rPr lang="en-US" dirty="0"/>
              <a:t>Insert title</a:t>
            </a:r>
          </a:p>
        </p:txBody>
      </p:sp>
      <p:sp>
        <p:nvSpPr>
          <p:cNvPr id="80" name="Text Placeholder 4">
            <a:extLst>
              <a:ext uri="{FF2B5EF4-FFF2-40B4-BE49-F238E27FC236}">
                <a16:creationId xmlns:a16="http://schemas.microsoft.com/office/drawing/2014/main" id="{C775D680-3F4F-4EBE-B826-2D9F73ADFA10}"/>
              </a:ext>
            </a:extLst>
          </p:cNvPr>
          <p:cNvSpPr>
            <a:spLocks noGrp="1"/>
          </p:cNvSpPr>
          <p:nvPr>
            <p:ph type="body" sz="quarter" idx="64" hasCustomPrompt="1"/>
          </p:nvPr>
        </p:nvSpPr>
        <p:spPr>
          <a:xfrm>
            <a:off x="6407585" y="1873797"/>
            <a:ext cx="2151499" cy="830997"/>
          </a:xfrm>
          <a:noFill/>
        </p:spPr>
        <p:txBody>
          <a:bodyPr wrap="square" lIns="0" tIns="0" rIns="0" bIns="0" rtlCol="0">
            <a:spAutoFit/>
          </a:bodyPr>
          <a:lstStyle>
            <a:lvl1pPr marL="0" indent="0" algn="ctr">
              <a:spcBef>
                <a:spcPts val="0"/>
              </a:spcBef>
              <a:buClr>
                <a:schemeClr val="bg1"/>
              </a:buClr>
              <a:buSzPct val="100000"/>
              <a:buFont typeface="Arial" panose="020B0604020202020204" pitchFamily="34" charset="0"/>
              <a:buNone/>
              <a:defRPr lang="en-US" sz="1800" smtClean="0">
                <a:solidFill>
                  <a:schemeClr val="bg1"/>
                </a:solidFill>
                <a:latin typeface="+mn-lt"/>
              </a:defRPr>
            </a:lvl1pPr>
            <a:lvl2pPr>
              <a:buClr>
                <a:schemeClr val="bg1"/>
              </a:buClr>
              <a:defRPr lang="en-US" sz="1400" smtClean="0">
                <a:solidFill>
                  <a:schemeClr val="bg1"/>
                </a:solidFill>
                <a:latin typeface="+mn-lt"/>
              </a:defRPr>
            </a:lvl2pPr>
            <a:lvl3pPr>
              <a:defRPr lang="en-US" sz="1800" smtClean="0">
                <a:solidFill>
                  <a:schemeClr val="tx1"/>
                </a:solidFill>
                <a:latin typeface="+mn-lt"/>
              </a:defRPr>
            </a:lvl3pPr>
            <a:lvl4pPr>
              <a:defRPr lang="en-US" sz="1800" smtClean="0">
                <a:solidFill>
                  <a:schemeClr val="tx1"/>
                </a:solidFill>
                <a:latin typeface="+mn-lt"/>
              </a:defRPr>
            </a:lvl4pPr>
            <a:lvl5pPr>
              <a:defRPr lang="en-US" sz="1800">
                <a:solidFill>
                  <a:schemeClr val="tx1"/>
                </a:solidFill>
                <a:latin typeface="+mn-lt"/>
              </a:defRPr>
            </a:lvl5pPr>
          </a:lstStyle>
          <a:p>
            <a:pPr marL="171450" lvl="0" indent="-171450" defTabSz="914400"/>
            <a:r>
              <a:rPr lang="en-US" dirty="0"/>
              <a:t>Click to insert text</a:t>
            </a:r>
          </a:p>
          <a:p>
            <a:pPr marL="171450" lvl="0" indent="-171450" defTabSz="914400"/>
            <a:r>
              <a:rPr lang="en-US" dirty="0"/>
              <a:t>  </a:t>
            </a:r>
          </a:p>
          <a:p>
            <a:pPr marL="171450" lvl="0" indent="-171450" defTabSz="914400"/>
            <a:endParaRPr lang="en-US" dirty="0"/>
          </a:p>
        </p:txBody>
      </p:sp>
      <p:sp>
        <p:nvSpPr>
          <p:cNvPr id="45"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48" name="Picture 4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49"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50"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pic>
        <p:nvPicPr>
          <p:cNvPr id="29" name="Picture 28">
            <a:extLst>
              <a:ext uri="{FF2B5EF4-FFF2-40B4-BE49-F238E27FC236}">
                <a16:creationId xmlns:a16="http://schemas.microsoft.com/office/drawing/2014/main" id="{729020CE-5A11-4C13-AA57-1975D936537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370525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Divider Slid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43708"/>
          <a:stretch/>
        </p:blipFill>
        <p:spPr>
          <a:xfrm>
            <a:off x="-1" y="0"/>
            <a:ext cx="2916000" cy="5176199"/>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5" name="Title 1">
            <a:extLst>
              <a:ext uri="{FF2B5EF4-FFF2-40B4-BE49-F238E27FC236}">
                <a16:creationId xmlns:a16="http://schemas.microsoft.com/office/drawing/2014/main" id="{6225C0F2-1917-49BD-BA5F-A26CCCFDCCFD}"/>
              </a:ext>
            </a:extLst>
          </p:cNvPr>
          <p:cNvSpPr>
            <a:spLocks noGrp="1"/>
          </p:cNvSpPr>
          <p:nvPr>
            <p:ph type="ctrTitle" hasCustomPrompt="1"/>
          </p:nvPr>
        </p:nvSpPr>
        <p:spPr>
          <a:xfrm>
            <a:off x="3479687" y="1480103"/>
            <a:ext cx="5480068" cy="1107996"/>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dirty="0"/>
              <a:t>Click to edit divided slide title here</a:t>
            </a:r>
          </a:p>
        </p:txBody>
      </p:sp>
      <p:sp>
        <p:nvSpPr>
          <p:cNvPr id="8" name="Slide Number Placeholder 5">
            <a:extLst>
              <a:ext uri="{FF2B5EF4-FFF2-40B4-BE49-F238E27FC236}">
                <a16:creationId xmlns:a16="http://schemas.microsoft.com/office/drawing/2014/main" id="{0437E08A-A26A-4CFA-9479-7965F4C8B177}"/>
              </a:ext>
            </a:extLst>
          </p:cNvPr>
          <p:cNvSpPr txBox="1">
            <a:spLocks/>
          </p:cNvSpPr>
          <p:nvPr userDrawn="1"/>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E9595B-89F2-440D-944F-661EDFFFA9F2}"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6_Summary Slide">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C1F7F6C8-D39E-4127-A169-538E4F0EFBE8}"/>
              </a:ext>
            </a:extLst>
          </p:cNvPr>
          <p:cNvSpPr>
            <a:spLocks noGrp="1"/>
          </p:cNvSpPr>
          <p:nvPr>
            <p:ph type="body" sz="quarter" idx="31" hasCustomPrompt="1"/>
          </p:nvPr>
        </p:nvSpPr>
        <p:spPr>
          <a:xfrm>
            <a:off x="3479687" y="1200150"/>
            <a:ext cx="5480068" cy="3581398"/>
          </a:xfrm>
        </p:spPr>
        <p:txBody>
          <a:bodyPr lIns="0" tIns="0" rIns="0" bIns="0"/>
          <a:lstStyle>
            <a:lvl1pPr marL="257175" indent="-257175">
              <a:buSzPct val="100000"/>
              <a:buFont typeface="Arial" charset="0"/>
              <a:buChar char="•"/>
              <a:defRPr sz="2000">
                <a:solidFill>
                  <a:srgbClr val="004780"/>
                </a:solidFill>
                <a:latin typeface="+mn-lt"/>
              </a:defRPr>
            </a:lvl1pPr>
            <a:lvl2pPr marL="457200" indent="-182880">
              <a:buFont typeface="Arial" charset="0"/>
              <a:buChar char="•"/>
              <a:defRPr sz="1800">
                <a:solidFill>
                  <a:srgbClr val="004780"/>
                </a:solidFill>
                <a:latin typeface="+mn-lt"/>
              </a:defRPr>
            </a:lvl2pPr>
            <a:lvl3pPr marL="731520" indent="-182880">
              <a:buFont typeface="Arial" charset="0"/>
              <a:buChar char="•"/>
              <a:defRPr sz="1600">
                <a:solidFill>
                  <a:srgbClr val="004780"/>
                </a:solidFill>
                <a:latin typeface="+mn-lt"/>
              </a:defRPr>
            </a:lvl3pPr>
            <a:lvl4pPr marL="1005840" indent="-182880">
              <a:buFont typeface="Arial" charset="0"/>
              <a:buChar char="•"/>
              <a:defRPr sz="1400">
                <a:solidFill>
                  <a:srgbClr val="004780"/>
                </a:solidFill>
                <a:latin typeface="+mn-lt"/>
              </a:defRPr>
            </a:lvl4pPr>
            <a:lvl5pPr marL="1280160" indent="-182880">
              <a:buFont typeface="Arial" charset="0"/>
              <a:buChar char="•"/>
              <a:defRPr>
                <a:solidFill>
                  <a:srgbClr val="00478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F7871D58-5341-4442-A301-40EFF59A7F5A}"/>
              </a:ext>
            </a:extLst>
          </p:cNvPr>
          <p:cNvSpPr txBox="1">
            <a:spLocks/>
          </p:cNvSpPr>
          <p:nvPr userDrawn="1"/>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E9595B-89F2-440D-944F-661EDFFFA9F2}" type="slidenum">
              <a:rPr lang="en-US" smtClean="0"/>
              <a:pPr/>
              <a:t>‹#›</a:t>
            </a:fld>
            <a:endParaRPr lang="en-US"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5" name="Title 1">
            <a:extLst>
              <a:ext uri="{FF2B5EF4-FFF2-40B4-BE49-F238E27FC236}">
                <a16:creationId xmlns:a16="http://schemas.microsoft.com/office/drawing/2014/main" id="{6225C0F2-1917-49BD-BA5F-A26CCCFDCCFD}"/>
              </a:ext>
            </a:extLst>
          </p:cNvPr>
          <p:cNvSpPr>
            <a:spLocks noGrp="1"/>
          </p:cNvSpPr>
          <p:nvPr>
            <p:ph type="ctrTitle"/>
          </p:nvPr>
        </p:nvSpPr>
        <p:spPr>
          <a:xfrm>
            <a:off x="3479687" y="164806"/>
            <a:ext cx="54800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9" name="Picture Placeholder 3">
            <a:extLst>
              <a:ext uri="{FF2B5EF4-FFF2-40B4-BE49-F238E27FC236}">
                <a16:creationId xmlns:a16="http://schemas.microsoft.com/office/drawing/2014/main" id="{5C36FA32-D6E7-4867-8DD9-3184876C882B}"/>
              </a:ext>
            </a:extLst>
          </p:cNvPr>
          <p:cNvSpPr>
            <a:spLocks noGrp="1"/>
          </p:cNvSpPr>
          <p:nvPr>
            <p:ph type="pic" sz="quarter" idx="13" hasCustomPrompt="1"/>
          </p:nvPr>
        </p:nvSpPr>
        <p:spPr>
          <a:xfrm>
            <a:off x="0" y="0"/>
            <a:ext cx="2914650" cy="5143500"/>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8_Summary Slide">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F7871D58-5341-4442-A301-40EFF59A7F5A}"/>
              </a:ext>
            </a:extLst>
          </p:cNvPr>
          <p:cNvSpPr txBox="1">
            <a:spLocks/>
          </p:cNvSpPr>
          <p:nvPr userDrawn="1"/>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E9595B-89F2-440D-944F-661EDFFFA9F2}" type="slidenum">
              <a:rPr lang="en-US" smtClean="0"/>
              <a:pPr/>
              <a:t>‹#›</a:t>
            </a:fld>
            <a:endParaRPr lang="en-US"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9" name="Picture Placeholder 3">
            <a:extLst>
              <a:ext uri="{FF2B5EF4-FFF2-40B4-BE49-F238E27FC236}">
                <a16:creationId xmlns:a16="http://schemas.microsoft.com/office/drawing/2014/main" id="{5C36FA32-D6E7-4867-8DD9-3184876C882B}"/>
              </a:ext>
            </a:extLst>
          </p:cNvPr>
          <p:cNvSpPr>
            <a:spLocks noGrp="1"/>
          </p:cNvSpPr>
          <p:nvPr>
            <p:ph type="pic" sz="quarter" idx="13" hasCustomPrompt="1"/>
          </p:nvPr>
        </p:nvSpPr>
        <p:spPr>
          <a:xfrm>
            <a:off x="6223000" y="0"/>
            <a:ext cx="2914650" cy="5143500"/>
          </a:xfrm>
        </p:spPr>
        <p:txBody>
          <a:bodyPr anchor="ctr">
            <a:normAutofit/>
          </a:bodyPr>
          <a:lstStyle>
            <a:lvl1pPr marL="0" indent="0" algn="ctr">
              <a:buNone/>
              <a:defRPr lang="en-US" sz="1800" kern="1200" dirty="0">
                <a:solidFill>
                  <a:srgbClr val="595959"/>
                </a:solidFill>
                <a:latin typeface="+mn-lt"/>
                <a:ea typeface="+mn-ea"/>
                <a:cs typeface="+mn-cs"/>
              </a:defRPr>
            </a:lvl1pPr>
          </a:lstStyle>
          <a:p>
            <a:r>
              <a:rPr lang="en-US" dirty="0"/>
              <a:t> Insert image here</a:t>
            </a:r>
          </a:p>
        </p:txBody>
      </p:sp>
      <p:sp>
        <p:nvSpPr>
          <p:cNvPr id="7" name="Text Placeholder 2">
            <a:extLst>
              <a:ext uri="{FF2B5EF4-FFF2-40B4-BE49-F238E27FC236}">
                <a16:creationId xmlns:a16="http://schemas.microsoft.com/office/drawing/2014/main" id="{5F318375-DD50-46FE-8F70-628167BCDF60}"/>
              </a:ext>
            </a:extLst>
          </p:cNvPr>
          <p:cNvSpPr>
            <a:spLocks noGrp="1"/>
          </p:cNvSpPr>
          <p:nvPr>
            <p:ph type="body" sz="quarter" idx="31" hasCustomPrompt="1"/>
          </p:nvPr>
        </p:nvSpPr>
        <p:spPr>
          <a:xfrm>
            <a:off x="463532" y="1200150"/>
            <a:ext cx="5492768" cy="3581398"/>
          </a:xfrm>
        </p:spPr>
        <p:txBody>
          <a:bodyPr lIns="0" tIns="0" rIns="0" bIns="0"/>
          <a:lstStyle>
            <a:lvl1pPr marL="257175" indent="-257175">
              <a:buSzPct val="100000"/>
              <a:buFont typeface="Arial" charset="0"/>
              <a:buChar char="•"/>
              <a:defRPr sz="2400">
                <a:solidFill>
                  <a:srgbClr val="004780"/>
                </a:solidFill>
                <a:latin typeface="+mn-lt"/>
              </a:defRPr>
            </a:lvl1pPr>
            <a:lvl2pPr>
              <a:defRPr sz="2200">
                <a:solidFill>
                  <a:srgbClr val="004780"/>
                </a:solidFill>
                <a:latin typeface="+mn-lt"/>
              </a:defRPr>
            </a:lvl2pPr>
            <a:lvl3pPr>
              <a:defRPr sz="2000">
                <a:solidFill>
                  <a:srgbClr val="004780"/>
                </a:solidFill>
                <a:latin typeface="+mn-lt"/>
              </a:defRPr>
            </a:lvl3pPr>
            <a:lvl4pPr>
              <a:defRPr sz="1800">
                <a:solidFill>
                  <a:srgbClr val="004780"/>
                </a:solidFill>
                <a:latin typeface="+mn-lt"/>
              </a:defRPr>
            </a:lvl4pPr>
            <a:lvl5pPr>
              <a:defRPr sz="1600">
                <a:solidFill>
                  <a:srgbClr val="004780"/>
                </a:solidFill>
                <a:latin typeface="+mn-lt"/>
              </a:defRPr>
            </a:lvl5pPr>
          </a:lstStyle>
          <a:p>
            <a:pPr marL="171450" lvl="0" indent="-171450" defTabSz="914400"/>
            <a:r>
              <a:rPr lang="en-US" dirty="0"/>
              <a:t>Click to insert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DF1CD3F3-34BB-4A3C-93D7-080FCFE30C6C}"/>
              </a:ext>
            </a:extLst>
          </p:cNvPr>
          <p:cNvSpPr>
            <a:spLocks noGrp="1"/>
          </p:cNvSpPr>
          <p:nvPr>
            <p:ph type="ctrTitle"/>
          </p:nvPr>
        </p:nvSpPr>
        <p:spPr>
          <a:xfrm>
            <a:off x="463532" y="164806"/>
            <a:ext cx="5497001"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0" name="Text Placeholder 2">
            <a:extLst>
              <a:ext uri="{FF2B5EF4-FFF2-40B4-BE49-F238E27FC236}">
                <a16:creationId xmlns:a16="http://schemas.microsoft.com/office/drawing/2014/main" id="{80E39344-551D-43E2-9740-CA84FB1AA831}"/>
              </a:ext>
            </a:extLst>
          </p:cNvPr>
          <p:cNvSpPr>
            <a:spLocks noGrp="1"/>
          </p:cNvSpPr>
          <p:nvPr>
            <p:ph type="body" sz="quarter" idx="32" hasCustomPrompt="1"/>
          </p:nvPr>
        </p:nvSpPr>
        <p:spPr>
          <a:xfrm>
            <a:off x="463550" y="748244"/>
            <a:ext cx="5492744"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Tree>
    <p:extLst>
      <p:ext uri="{BB962C8B-B14F-4D97-AF65-F5344CB8AC3E}">
        <p14:creationId xmlns:p14="http://schemas.microsoft.com/office/powerpoint/2010/main" val="88067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Thank You 1">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43708"/>
          <a:stretch/>
        </p:blipFill>
        <p:spPr>
          <a:xfrm>
            <a:off x="-1" y="0"/>
            <a:ext cx="2916000" cy="5176199"/>
          </a:xfrm>
          <a:prstGeom prst="rect">
            <a:avLst/>
          </a:prstGeom>
        </p:spPr>
      </p:pic>
      <p:sp>
        <p:nvSpPr>
          <p:cNvPr id="12" name="Slide Number Placeholder 5">
            <a:extLst>
              <a:ext uri="{FF2B5EF4-FFF2-40B4-BE49-F238E27FC236}">
                <a16:creationId xmlns:a16="http://schemas.microsoft.com/office/drawing/2014/main" id="{F7871D58-5341-4442-A301-40EFF59A7F5A}"/>
              </a:ext>
            </a:extLst>
          </p:cNvPr>
          <p:cNvSpPr txBox="1">
            <a:spLocks/>
          </p:cNvSpPr>
          <p:nvPr userDrawn="1"/>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E9595B-89F2-440D-944F-661EDFFFA9F2}" type="slidenum">
              <a:rPr lang="en-US" smtClean="0"/>
              <a:pPr/>
              <a:t>‹#›</a:t>
            </a:fld>
            <a:endParaRPr lang="en-US" dirty="0"/>
          </a:p>
        </p:txBody>
      </p:sp>
      <p:pic>
        <p:nvPicPr>
          <p:cNvPr id="6" name="Picture 5">
            <a:extLst>
              <a:ext uri="{FF2B5EF4-FFF2-40B4-BE49-F238E27FC236}">
                <a16:creationId xmlns:a16="http://schemas.microsoft.com/office/drawing/2014/main" id="{3991218B-EE25-4CE9-8CF5-6BAB5C0563F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33330" y="1717465"/>
            <a:ext cx="3653790" cy="1878330"/>
          </a:xfrm>
          <a:prstGeom prst="rect">
            <a:avLst/>
          </a:prstGeom>
        </p:spPr>
      </p:pic>
      <p:pic>
        <p:nvPicPr>
          <p:cNvPr id="7" name="Picture 6">
            <a:extLst>
              <a:ext uri="{FF2B5EF4-FFF2-40B4-BE49-F238E27FC236}">
                <a16:creationId xmlns:a16="http://schemas.microsoft.com/office/drawing/2014/main" id="{53301D51-3036-4A0C-AE4E-BFD723ED97D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5510" y="2316061"/>
            <a:ext cx="1549759" cy="399838"/>
          </a:xfrm>
          <a:prstGeom prst="rect">
            <a:avLst/>
          </a:prstGeom>
        </p:spPr>
      </p:pic>
    </p:spTree>
    <p:extLst>
      <p:ext uri="{BB962C8B-B14F-4D97-AF65-F5344CB8AC3E}">
        <p14:creationId xmlns:p14="http://schemas.microsoft.com/office/powerpoint/2010/main" val="33227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Agenda Slide">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C1F7F6C8-D39E-4127-A169-538E4F0EFBE8}"/>
              </a:ext>
            </a:extLst>
          </p:cNvPr>
          <p:cNvSpPr>
            <a:spLocks noGrp="1"/>
          </p:cNvSpPr>
          <p:nvPr>
            <p:ph type="body" sz="quarter" idx="31" hasCustomPrompt="1"/>
          </p:nvPr>
        </p:nvSpPr>
        <p:spPr>
          <a:xfrm>
            <a:off x="3601939" y="1200150"/>
            <a:ext cx="5357816" cy="3581398"/>
          </a:xfrm>
        </p:spPr>
        <p:txBody>
          <a:bodyPr lIns="0" tIns="0" rIns="0" bIns="0"/>
          <a:lstStyle>
            <a:lvl1pPr marL="257175" indent="-257175">
              <a:buSzPct val="100000"/>
              <a:buFont typeface="Arial" charset="0"/>
              <a:buChar char="•"/>
              <a:defRPr sz="2400">
                <a:solidFill>
                  <a:srgbClr val="004780"/>
                </a:solidFill>
                <a:latin typeface="+mn-lt"/>
              </a:defRPr>
            </a:lvl1pPr>
            <a:lvl2pPr>
              <a:defRPr sz="2200">
                <a:solidFill>
                  <a:srgbClr val="004780"/>
                </a:solidFill>
                <a:latin typeface="+mn-lt"/>
              </a:defRPr>
            </a:lvl2pPr>
            <a:lvl3pPr>
              <a:defRPr sz="2000">
                <a:solidFill>
                  <a:srgbClr val="004780"/>
                </a:solidFill>
                <a:latin typeface="+mn-lt"/>
              </a:defRPr>
            </a:lvl3pPr>
            <a:lvl4pPr>
              <a:defRPr sz="1800">
                <a:solidFill>
                  <a:srgbClr val="004780"/>
                </a:solidFill>
                <a:latin typeface="+mn-lt"/>
              </a:defRPr>
            </a:lvl4pPr>
            <a:lvl5pPr>
              <a:defRPr>
                <a:latin typeface="+mn-lt"/>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Box 16">
            <a:extLst>
              <a:ext uri="{FF2B5EF4-FFF2-40B4-BE49-F238E27FC236}">
                <a16:creationId xmlns:a16="http://schemas.microsoft.com/office/drawing/2014/main" id="{A9F9CC15-DF9A-4239-978E-CFE59ED27525}"/>
              </a:ext>
            </a:extLst>
          </p:cNvPr>
          <p:cNvSpPr txBox="1"/>
          <p:nvPr userDrawn="1"/>
        </p:nvSpPr>
        <p:spPr>
          <a:xfrm>
            <a:off x="854865" y="2372022"/>
            <a:ext cx="1799222" cy="430887"/>
          </a:xfrm>
          <a:prstGeom prst="rect">
            <a:avLst/>
          </a:prstGeom>
          <a:noFill/>
        </p:spPr>
        <p:txBody>
          <a:bodyPr wrap="square" lIns="0" tIns="0" rIns="0" bIns="0" rtlCol="0">
            <a:spAutoFit/>
          </a:bodyPr>
          <a:lstStyle/>
          <a:p>
            <a:pPr algn="l" defTabSz="685800" rtl="0" eaLnBrk="1" latinLnBrk="0" hangingPunct="1">
              <a:spcBef>
                <a:spcPts val="0"/>
              </a:spcBef>
              <a:buNone/>
            </a:pPr>
            <a:r>
              <a:rPr lang="en-US" sz="2800" b="0" kern="1200" dirty="0">
                <a:solidFill>
                  <a:schemeClr val="bg1"/>
                </a:solidFill>
                <a:latin typeface="+mn-lt"/>
              </a:rPr>
              <a:t>AGENDA</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3" name="Title 1">
            <a:extLst>
              <a:ext uri="{FF2B5EF4-FFF2-40B4-BE49-F238E27FC236}">
                <a16:creationId xmlns:a16="http://schemas.microsoft.com/office/drawing/2014/main" id="{6225C0F2-1917-49BD-BA5F-A26CCCFDCCFD}"/>
              </a:ext>
            </a:extLst>
          </p:cNvPr>
          <p:cNvSpPr>
            <a:spLocks noGrp="1"/>
          </p:cNvSpPr>
          <p:nvPr>
            <p:ph type="ctrTitle" hasCustomPrompt="1"/>
          </p:nvPr>
        </p:nvSpPr>
        <p:spPr>
          <a:xfrm>
            <a:off x="3601939" y="164806"/>
            <a:ext cx="5357816"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dirty="0"/>
              <a:t>Agenda</a:t>
            </a:r>
          </a:p>
        </p:txBody>
      </p:sp>
      <p:pic>
        <p:nvPicPr>
          <p:cNvPr id="8" name="Picture 7">
            <a:extLst>
              <a:ext uri="{FF2B5EF4-FFF2-40B4-BE49-F238E27FC236}">
                <a16:creationId xmlns:a16="http://schemas.microsoft.com/office/drawing/2014/main" id="{243B5B29-77E1-4A4B-86CA-C582E54D2A7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43708"/>
          <a:stretch/>
        </p:blipFill>
        <p:spPr>
          <a:xfrm>
            <a:off x="-1" y="0"/>
            <a:ext cx="2916000" cy="5176199"/>
          </a:xfrm>
          <a:prstGeom prst="rect">
            <a:avLst/>
          </a:prstGeom>
        </p:spPr>
      </p:pic>
    </p:spTree>
    <p:extLst>
      <p:ext uri="{BB962C8B-B14F-4D97-AF65-F5344CB8AC3E}">
        <p14:creationId xmlns:p14="http://schemas.microsoft.com/office/powerpoint/2010/main" val="245758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pic>
        <p:nvPicPr>
          <p:cNvPr id="1026" name="Picture 2" descr="C:\Users\yaely\Dropbox\Sapiens OTS\Graphic Elements\Final Elements\agenda.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70700" y="1209675"/>
            <a:ext cx="2273300" cy="30861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0" y="0"/>
            <a:ext cx="9144000" cy="697625"/>
          </a:xfrm>
          <a:prstGeom prst="rect">
            <a:avLst/>
          </a:prstGeom>
        </p:spPr>
        <p:txBody>
          <a:bodyPr wrap="square" lIns="457200" anchor="b" anchorCtr="0">
            <a:noAutofit/>
          </a:bodyPr>
          <a:lstStyle>
            <a:lvl1pPr algn="l" rtl="0">
              <a:defRPr lang="he-IL" sz="2700" b="0">
                <a:latin typeface="Verdana" panose="020B0604030504040204" pitchFamily="34" charset="0"/>
                <a:ea typeface="Verdana" panose="020B0604030504040204" pitchFamily="34" charset="0"/>
              </a:defRPr>
            </a:lvl1pPr>
          </a:lstStyle>
          <a:p>
            <a:pPr lvl="0"/>
            <a:r>
              <a:rPr lang="en-US" dirty="0"/>
              <a:t>Click to edit Master title style</a:t>
            </a:r>
            <a:endParaRPr lang="he-IL" dirty="0"/>
          </a:p>
        </p:txBody>
      </p:sp>
    </p:spTree>
    <p:extLst>
      <p:ext uri="{BB962C8B-B14F-4D97-AF65-F5344CB8AC3E}">
        <p14:creationId xmlns:p14="http://schemas.microsoft.com/office/powerpoint/2010/main" val="26110754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pic>
        <p:nvPicPr>
          <p:cNvPr id="3074" name="Picture 2" descr="C:\Users\yaely\Dropbox\Sapiens OTS\Graphic Elements\Final Elements\objectives.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88629" y="2945845"/>
            <a:ext cx="2319338" cy="176450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a:spLocks noGrp="1"/>
          </p:cNvSpPr>
          <p:nvPr>
            <p:ph idx="1"/>
          </p:nvPr>
        </p:nvSpPr>
        <p:spPr>
          <a:xfrm>
            <a:off x="457201" y="944724"/>
            <a:ext cx="6026727" cy="3328340"/>
          </a:xfrm>
          <a:prstGeom prst="rect">
            <a:avLst/>
          </a:prstGeom>
        </p:spPr>
        <p:txBody>
          <a:bodyPr/>
          <a:lstStyle>
            <a:lvl1pPr marL="171450" indent="-161925" algn="l" rtl="0">
              <a:lnSpc>
                <a:spcPct val="100000"/>
              </a:lnSpc>
              <a:buClr>
                <a:schemeClr val="accent1"/>
              </a:buClr>
              <a:buSzPct val="90000"/>
              <a:buFont typeface="Calibri" pitchFamily="34" charset="0"/>
              <a:buChar char="•"/>
              <a:defRPr sz="1800"/>
            </a:lvl1pPr>
            <a:lvl2pPr marL="557213" indent="-135000" algn="l" rtl="0">
              <a:lnSpc>
                <a:spcPct val="100000"/>
              </a:lnSpc>
              <a:buClr>
                <a:schemeClr val="accent2"/>
              </a:buClr>
              <a:buSzPct val="100000"/>
              <a:buFont typeface="Arial" pitchFamily="34" charset="0"/>
              <a:buChar char="•"/>
              <a:defRPr sz="1800"/>
            </a:lvl2pPr>
            <a:lvl3pPr indent="-135000" algn="l" rtl="0">
              <a:lnSpc>
                <a:spcPct val="100000"/>
              </a:lnSpc>
              <a:buClr>
                <a:schemeClr val="bg1">
                  <a:lumMod val="50000"/>
                </a:schemeClr>
              </a:buClr>
              <a:defRPr sz="1500"/>
            </a:lvl3pPr>
            <a:lvl4pPr indent="-135000" algn="l" rtl="0">
              <a:lnSpc>
                <a:spcPct val="100000"/>
              </a:lnSpc>
              <a:defRPr sz="1350"/>
            </a:lvl4pPr>
            <a:lvl5pPr indent="-108000" algn="l" rtl="0">
              <a:lnSpc>
                <a:spcPct val="100000"/>
              </a:lnSpc>
              <a:buClr>
                <a:schemeClr val="tx2"/>
              </a:buCl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5" name="Title 1"/>
          <p:cNvSpPr>
            <a:spLocks noGrp="1"/>
          </p:cNvSpPr>
          <p:nvPr>
            <p:ph type="title"/>
          </p:nvPr>
        </p:nvSpPr>
        <p:spPr>
          <a:xfrm>
            <a:off x="0" y="0"/>
            <a:ext cx="9144000" cy="697625"/>
          </a:xfrm>
          <a:prstGeom prst="rect">
            <a:avLst/>
          </a:prstGeom>
        </p:spPr>
        <p:txBody>
          <a:bodyPr wrap="square" lIns="457200" anchor="b" anchorCtr="0">
            <a:noAutofit/>
          </a:bodyPr>
          <a:lstStyle>
            <a:lvl1pPr algn="l" rtl="0">
              <a:defRPr lang="he-IL" sz="2700" b="0">
                <a:latin typeface="Verdana" panose="020B0604030504040204" pitchFamily="34" charset="0"/>
                <a:ea typeface="Verdana" panose="020B0604030504040204" pitchFamily="34" charset="0"/>
              </a:defRPr>
            </a:lvl1pPr>
          </a:lstStyle>
          <a:p>
            <a:pPr lvl="0"/>
            <a:r>
              <a:rPr lang="en-US" dirty="0"/>
              <a:t>Click to edit Master title style</a:t>
            </a:r>
            <a:endParaRPr lang="he-IL" dirty="0"/>
          </a:p>
        </p:txBody>
      </p:sp>
    </p:spTree>
    <p:extLst>
      <p:ext uri="{BB962C8B-B14F-4D97-AF65-F5344CB8AC3E}">
        <p14:creationId xmlns:p14="http://schemas.microsoft.com/office/powerpoint/2010/main" val="14158558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Enpty BL">
    <p:spTree>
      <p:nvGrpSpPr>
        <p:cNvPr id="1" name=""/>
        <p:cNvGrpSpPr/>
        <p:nvPr/>
      </p:nvGrpSpPr>
      <p:grpSpPr>
        <a:xfrm>
          <a:off x="0" y="0"/>
          <a:ext cx="0" cy="0"/>
          <a:chOff x="0" y="0"/>
          <a:chExt cx="0" cy="0"/>
        </a:xfrm>
      </p:grpSpPr>
      <p:sp>
        <p:nvSpPr>
          <p:cNvPr id="3" name="Title 1"/>
          <p:cNvSpPr>
            <a:spLocks noGrp="1"/>
          </p:cNvSpPr>
          <p:nvPr>
            <p:ph type="title"/>
          </p:nvPr>
        </p:nvSpPr>
        <p:spPr>
          <a:xfrm>
            <a:off x="457200" y="141481"/>
            <a:ext cx="8229600" cy="484748"/>
          </a:xfrm>
          <a:prstGeom prst="rect">
            <a:avLst/>
          </a:prstGeom>
        </p:spPr>
        <p:txBody>
          <a:bodyPr anchor="ctr" anchorCtr="0">
            <a:normAutofit/>
          </a:bodyPr>
          <a:lstStyle>
            <a:lvl1pPr algn="l" rtl="0">
              <a:defRPr lang="he-IL" sz="2700" b="1"/>
            </a:lvl1pPr>
          </a:lstStyle>
          <a:p>
            <a:pPr lvl="0"/>
            <a:r>
              <a:rPr lang="en-US" dirty="0"/>
              <a:t>Click to edit Master title style</a:t>
            </a:r>
            <a:endParaRPr lang="he-IL" dirty="0"/>
          </a:p>
        </p:txBody>
      </p:sp>
      <p:sp>
        <p:nvSpPr>
          <p:cNvPr id="4" name="AutoShape 11"/>
          <p:cNvSpPr>
            <a:spLocks noChangeArrowheads="1"/>
          </p:cNvSpPr>
          <p:nvPr userDrawn="1"/>
        </p:nvSpPr>
        <p:spPr bwMode="auto">
          <a:xfrm>
            <a:off x="493486" y="925286"/>
            <a:ext cx="6836228" cy="3429000"/>
          </a:xfrm>
          <a:prstGeom prst="flowChartAlternateProcess">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tIns="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he-IL" sz="1500" b="1" i="0" u="none" strike="noStrike" kern="0" cap="none" spc="0" normalizeH="0" baseline="0" noProof="0" dirty="0">
                <a:ln>
                  <a:noFill/>
                </a:ln>
                <a:solidFill>
                  <a:schemeClr val="bg1">
                    <a:lumMod val="65000"/>
                  </a:schemeClr>
                </a:solidFill>
                <a:effectLst/>
                <a:uLnTx/>
                <a:uFillTx/>
                <a:latin typeface="Trebuchet MS" pitchFamily="34" charset="0"/>
              </a:rPr>
              <a:t>Business</a:t>
            </a:r>
            <a:r>
              <a:rPr kumimoji="0" lang="en-US" altLang="he-IL" sz="1500" b="1" i="0" u="none" strike="noStrike" kern="0" cap="none" spc="0" normalizeH="0" noProof="0" dirty="0">
                <a:ln>
                  <a:noFill/>
                </a:ln>
                <a:solidFill>
                  <a:schemeClr val="bg1">
                    <a:lumMod val="65000"/>
                  </a:schemeClr>
                </a:solidFill>
                <a:effectLst/>
                <a:uLnTx/>
                <a:uFillTx/>
                <a:latin typeface="Trebuchet MS" pitchFamily="34" charset="0"/>
              </a:rPr>
              <a:t> Layer</a:t>
            </a:r>
            <a:endParaRPr kumimoji="0" lang="en-US" altLang="he-IL" sz="1500" b="1" i="0" u="none" strike="noStrike" kern="0" cap="none" spc="0" normalizeH="0" baseline="0" noProof="0" dirty="0">
              <a:ln>
                <a:noFill/>
              </a:ln>
              <a:solidFill>
                <a:schemeClr val="bg1">
                  <a:lumMod val="65000"/>
                </a:schemeClr>
              </a:solidFill>
              <a:effectLst/>
              <a:uLnTx/>
              <a:uFillTx/>
              <a:latin typeface="Trebuchet MS" pitchFamily="34" charset="0"/>
            </a:endParaRPr>
          </a:p>
        </p:txBody>
      </p:sp>
      <p:pic>
        <p:nvPicPr>
          <p:cNvPr id="6" name="Picture 2" descr="C:\Users\yaely\Dropbox\Sapiens Developers Training\Assets\database-developer-Eastbourne-Brighton-Susse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1308" y="3522700"/>
            <a:ext cx="1452080" cy="12462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userDrawn="1"/>
        </p:nvSpPr>
        <p:spPr>
          <a:xfrm>
            <a:off x="6957691" y="3991829"/>
            <a:ext cx="1166648" cy="276999"/>
          </a:xfrm>
          <a:prstGeom prst="rect">
            <a:avLst/>
          </a:prstGeom>
          <a:noFill/>
        </p:spPr>
        <p:txBody>
          <a:bodyPr wrap="square" rtlCol="0">
            <a:prstTxWarp prst="textArchDown">
              <a:avLst/>
            </a:prstTxWarp>
            <a:spAutoFit/>
          </a:bodyPr>
          <a:lstStyle/>
          <a:p>
            <a:pPr algn="ctr"/>
            <a:r>
              <a:rPr lang="en-US" sz="1350" dirty="0">
                <a:solidFill>
                  <a:schemeClr val="tx1">
                    <a:lumMod val="75000"/>
                  </a:schemeClr>
                </a:solidFill>
              </a:rPr>
              <a:t>Metadata</a:t>
            </a:r>
          </a:p>
        </p:txBody>
      </p:sp>
      <p:sp>
        <p:nvSpPr>
          <p:cNvPr id="10" name="TextBox 9"/>
          <p:cNvSpPr txBox="1"/>
          <p:nvPr userDrawn="1"/>
        </p:nvSpPr>
        <p:spPr>
          <a:xfrm>
            <a:off x="6941650" y="3731491"/>
            <a:ext cx="1166648" cy="276999"/>
          </a:xfrm>
          <a:prstGeom prst="rect">
            <a:avLst/>
          </a:prstGeom>
          <a:noFill/>
        </p:spPr>
        <p:txBody>
          <a:bodyPr spcFirstLastPara="1" wrap="square" numCol="1" rtlCol="0">
            <a:prstTxWarp prst="textArchDown">
              <a:avLst/>
            </a:prstTxWarp>
            <a:spAutoFit/>
          </a:bodyPr>
          <a:lstStyle>
            <a:defPPr>
              <a:defRPr lang="en-US"/>
            </a:defPPr>
            <a:lvl1pPr algn="ctr">
              <a:defRPr>
                <a:solidFill>
                  <a:srgbClr val="080808"/>
                </a:solidFill>
              </a:defRPr>
            </a:lvl1pPr>
          </a:lstStyle>
          <a:p>
            <a:r>
              <a:rPr lang="en-US" sz="1350" dirty="0">
                <a:solidFill>
                  <a:schemeClr val="tx1">
                    <a:lumMod val="75000"/>
                  </a:schemeClr>
                </a:solidFill>
              </a:rPr>
              <a:t>Data</a:t>
            </a:r>
          </a:p>
        </p:txBody>
      </p:sp>
    </p:spTree>
    <p:extLst>
      <p:ext uri="{BB962C8B-B14F-4D97-AF65-F5344CB8AC3E}">
        <p14:creationId xmlns:p14="http://schemas.microsoft.com/office/powerpoint/2010/main" val="5229372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BL_FadedBBs">
    <p:spTree>
      <p:nvGrpSpPr>
        <p:cNvPr id="1" name=""/>
        <p:cNvGrpSpPr/>
        <p:nvPr/>
      </p:nvGrpSpPr>
      <p:grpSpPr>
        <a:xfrm>
          <a:off x="0" y="0"/>
          <a:ext cx="0" cy="0"/>
          <a:chOff x="0" y="0"/>
          <a:chExt cx="0" cy="0"/>
        </a:xfrm>
      </p:grpSpPr>
      <p:sp>
        <p:nvSpPr>
          <p:cNvPr id="4" name="AutoShape 11"/>
          <p:cNvSpPr>
            <a:spLocks noChangeArrowheads="1"/>
          </p:cNvSpPr>
          <p:nvPr userDrawn="1"/>
        </p:nvSpPr>
        <p:spPr bwMode="auto">
          <a:xfrm>
            <a:off x="493486" y="925286"/>
            <a:ext cx="6836228" cy="3429000"/>
          </a:xfrm>
          <a:prstGeom prst="flowChartAlternateProcess">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tIns="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he-IL" sz="1500" b="1" i="0" u="none" strike="noStrike" kern="0" cap="none" spc="0" normalizeH="0" baseline="0" noProof="0" dirty="0">
                <a:ln>
                  <a:noFill/>
                </a:ln>
                <a:solidFill>
                  <a:schemeClr val="bg1">
                    <a:lumMod val="65000"/>
                  </a:schemeClr>
                </a:solidFill>
                <a:effectLst/>
                <a:uLnTx/>
                <a:uFillTx/>
                <a:latin typeface="Trebuchet MS" pitchFamily="34" charset="0"/>
              </a:rPr>
              <a:t>Business</a:t>
            </a:r>
            <a:r>
              <a:rPr kumimoji="0" lang="en-US" altLang="he-IL" sz="1500" b="1" i="0" u="none" strike="noStrike" kern="0" cap="none" spc="0" normalizeH="0" noProof="0" dirty="0">
                <a:ln>
                  <a:noFill/>
                </a:ln>
                <a:solidFill>
                  <a:schemeClr val="bg1">
                    <a:lumMod val="65000"/>
                  </a:schemeClr>
                </a:solidFill>
                <a:effectLst/>
                <a:uLnTx/>
                <a:uFillTx/>
                <a:latin typeface="Trebuchet MS" pitchFamily="34" charset="0"/>
              </a:rPr>
              <a:t> Layer</a:t>
            </a:r>
            <a:endParaRPr kumimoji="0" lang="en-US" altLang="he-IL" sz="1500" b="1" i="0" u="none" strike="noStrike" kern="0" cap="none" spc="0" normalizeH="0" baseline="0" noProof="0" dirty="0">
              <a:ln>
                <a:noFill/>
              </a:ln>
              <a:solidFill>
                <a:schemeClr val="bg1">
                  <a:lumMod val="65000"/>
                </a:schemeClr>
              </a:solidFill>
              <a:effectLst/>
              <a:uLnTx/>
              <a:uFillTx/>
              <a:latin typeface="Trebuchet MS" pitchFamily="34" charset="0"/>
            </a:endParaRPr>
          </a:p>
        </p:txBody>
      </p:sp>
      <p:sp>
        <p:nvSpPr>
          <p:cNvPr id="19" name="TextBox 18"/>
          <p:cNvSpPr txBox="1"/>
          <p:nvPr userDrawn="1"/>
        </p:nvSpPr>
        <p:spPr>
          <a:xfrm>
            <a:off x="464460" y="870865"/>
            <a:ext cx="6995885" cy="3554819"/>
          </a:xfrm>
          <a:prstGeom prst="rect">
            <a:avLst/>
          </a:prstGeom>
          <a:noFill/>
        </p:spPr>
        <p:txBody>
          <a:bodyPr wrap="square" rtlCol="0">
            <a:spAutoFit/>
          </a:bodyPr>
          <a:lstStyle/>
          <a:p>
            <a:pPr algn="ctr"/>
            <a:r>
              <a:rPr lang="en-US" sz="22500" b="1" dirty="0">
                <a:ln w="10541" cmpd="sng">
                  <a:solidFill>
                    <a:schemeClr val="bg1">
                      <a:lumMod val="95000"/>
                    </a:schemeClr>
                  </a:solidFill>
                  <a:prstDash val="solid"/>
                </a:ln>
                <a:solidFill>
                  <a:schemeClr val="bg1">
                    <a:lumMod val="85000"/>
                  </a:schemeClr>
                </a:solidFill>
              </a:rPr>
              <a:t>AFC</a:t>
            </a:r>
          </a:p>
        </p:txBody>
      </p:sp>
      <p:sp>
        <p:nvSpPr>
          <p:cNvPr id="3" name="Title 1"/>
          <p:cNvSpPr>
            <a:spLocks noGrp="1"/>
          </p:cNvSpPr>
          <p:nvPr>
            <p:ph type="title"/>
          </p:nvPr>
        </p:nvSpPr>
        <p:spPr>
          <a:xfrm>
            <a:off x="457200" y="141481"/>
            <a:ext cx="8229600" cy="484748"/>
          </a:xfrm>
          <a:prstGeom prst="rect">
            <a:avLst/>
          </a:prstGeom>
        </p:spPr>
        <p:txBody>
          <a:bodyPr anchor="ctr" anchorCtr="0">
            <a:normAutofit/>
          </a:bodyPr>
          <a:lstStyle>
            <a:lvl1pPr algn="l" rtl="0">
              <a:defRPr lang="he-IL" sz="2700" b="1"/>
            </a:lvl1pPr>
          </a:lstStyle>
          <a:p>
            <a:pPr lvl="0"/>
            <a:r>
              <a:rPr lang="en-US" dirty="0"/>
              <a:t>Click to edit Master title style</a:t>
            </a:r>
            <a:endParaRPr lang="he-IL" dirty="0"/>
          </a:p>
        </p:txBody>
      </p:sp>
      <p:sp>
        <p:nvSpPr>
          <p:cNvPr id="9" name="Rectangle 8"/>
          <p:cNvSpPr/>
          <p:nvPr userDrawn="1">
            <p:custDataLst>
              <p:tags r:id="rId1"/>
            </p:custDataLst>
          </p:nvPr>
        </p:nvSpPr>
        <p:spPr>
          <a:xfrm>
            <a:off x="2434563" y="1419701"/>
            <a:ext cx="4480560" cy="342900"/>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lumMod val="65000"/>
                  </a:schemeClr>
                </a:solidFill>
              </a:rPr>
              <a:t>BL Entry Points (IMP Objects)</a:t>
            </a:r>
          </a:p>
        </p:txBody>
      </p:sp>
      <p:sp>
        <p:nvSpPr>
          <p:cNvPr id="10" name="Rectangle 9"/>
          <p:cNvSpPr/>
          <p:nvPr userDrawn="1"/>
        </p:nvSpPr>
        <p:spPr>
          <a:xfrm>
            <a:off x="2434563" y="2284413"/>
            <a:ext cx="1393684" cy="790575"/>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bg1">
                    <a:lumMod val="65000"/>
                  </a:schemeClr>
                </a:solidFill>
              </a:rPr>
              <a:t>Components</a:t>
            </a:r>
          </a:p>
        </p:txBody>
      </p:sp>
      <p:sp>
        <p:nvSpPr>
          <p:cNvPr id="11" name="Rectangle 10"/>
          <p:cNvSpPr/>
          <p:nvPr userDrawn="1"/>
        </p:nvSpPr>
        <p:spPr>
          <a:xfrm>
            <a:off x="4002520" y="2284413"/>
            <a:ext cx="1380522" cy="790575"/>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bg1">
                    <a:lumMod val="65000"/>
                  </a:schemeClr>
                </a:solidFill>
              </a:rPr>
              <a:t>Procedures</a:t>
            </a:r>
          </a:p>
        </p:txBody>
      </p:sp>
      <p:sp>
        <p:nvSpPr>
          <p:cNvPr id="12" name="Rectangle 11"/>
          <p:cNvSpPr/>
          <p:nvPr userDrawn="1">
            <p:custDataLst>
              <p:tags r:id="rId2"/>
            </p:custDataLst>
          </p:nvPr>
        </p:nvSpPr>
        <p:spPr>
          <a:xfrm>
            <a:off x="2434563" y="3793224"/>
            <a:ext cx="4480560" cy="342900"/>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lumMod val="65000"/>
                  </a:schemeClr>
                </a:solidFill>
              </a:rPr>
              <a:t>DB Access (Record Set)</a:t>
            </a:r>
          </a:p>
        </p:txBody>
      </p:sp>
      <p:sp>
        <p:nvSpPr>
          <p:cNvPr id="13" name="Rectangle 12"/>
          <p:cNvSpPr/>
          <p:nvPr userDrawn="1">
            <p:custDataLst>
              <p:tags r:id="rId3"/>
            </p:custDataLst>
          </p:nvPr>
        </p:nvSpPr>
        <p:spPr>
          <a:xfrm>
            <a:off x="2434563" y="1813203"/>
            <a:ext cx="4480560" cy="342900"/>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lumMod val="65000"/>
                  </a:schemeClr>
                </a:solidFill>
              </a:rPr>
              <a:t>Core Suite L&amp;P Engines </a:t>
            </a:r>
          </a:p>
        </p:txBody>
      </p:sp>
      <p:sp>
        <p:nvSpPr>
          <p:cNvPr id="14" name="Rectangle 13"/>
          <p:cNvSpPr/>
          <p:nvPr userDrawn="1"/>
        </p:nvSpPr>
        <p:spPr>
          <a:xfrm>
            <a:off x="2434563" y="3254677"/>
            <a:ext cx="4480560" cy="342900"/>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bg1">
                    <a:lumMod val="65000"/>
                  </a:schemeClr>
                </a:solidFill>
              </a:rPr>
              <a:t>Objects</a:t>
            </a:r>
          </a:p>
        </p:txBody>
      </p:sp>
      <p:sp>
        <p:nvSpPr>
          <p:cNvPr id="15" name="Rectangle 14"/>
          <p:cNvSpPr/>
          <p:nvPr userDrawn="1"/>
        </p:nvSpPr>
        <p:spPr>
          <a:xfrm>
            <a:off x="5499655" y="2284413"/>
            <a:ext cx="1380522" cy="790575"/>
          </a:xfrm>
          <a:prstGeom prst="rect">
            <a:avLst/>
          </a:prstGeom>
          <a:solidFill>
            <a:schemeClr val="accent1">
              <a:lumMod val="40000"/>
              <a:lumOff val="60000"/>
              <a:alpha val="59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bg1">
                    <a:lumMod val="65000"/>
                  </a:schemeClr>
                </a:solidFill>
              </a:rPr>
              <a:t>Batches</a:t>
            </a:r>
          </a:p>
        </p:txBody>
      </p:sp>
      <p:sp>
        <p:nvSpPr>
          <p:cNvPr id="16" name="Rectangle 15"/>
          <p:cNvSpPr/>
          <p:nvPr userDrawn="1"/>
        </p:nvSpPr>
        <p:spPr>
          <a:xfrm>
            <a:off x="727985" y="1934090"/>
            <a:ext cx="1371600" cy="480060"/>
          </a:xfrm>
          <a:prstGeom prst="rect">
            <a:avLst/>
          </a:prstGeom>
          <a:solidFill>
            <a:schemeClr val="tx2">
              <a:lumMod val="20000"/>
              <a:lumOff val="80000"/>
              <a:alpha val="66000"/>
            </a:schemeClr>
          </a:solidFill>
          <a:ln w="9525">
            <a:solidFill>
              <a:schemeClr val="accent1">
                <a:lumMod val="60000"/>
                <a:lumOff val="4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tx1">
                    <a:lumMod val="60000"/>
                    <a:lumOff val="40000"/>
                  </a:schemeClr>
                </a:solidFill>
              </a:rPr>
              <a:t>Letters</a:t>
            </a:r>
          </a:p>
        </p:txBody>
      </p:sp>
      <p:sp>
        <p:nvSpPr>
          <p:cNvPr id="17" name="Rectangle 16"/>
          <p:cNvSpPr/>
          <p:nvPr userDrawn="1"/>
        </p:nvSpPr>
        <p:spPr>
          <a:xfrm>
            <a:off x="727985" y="2494778"/>
            <a:ext cx="1371600" cy="480060"/>
          </a:xfrm>
          <a:prstGeom prst="rect">
            <a:avLst/>
          </a:prstGeom>
          <a:solidFill>
            <a:schemeClr val="tx2">
              <a:lumMod val="20000"/>
              <a:lumOff val="80000"/>
              <a:alpha val="66000"/>
            </a:schemeClr>
          </a:solidFill>
          <a:ln w="9525">
            <a:solidFill>
              <a:schemeClr val="accent1">
                <a:lumMod val="60000"/>
                <a:lumOff val="4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tx1">
                    <a:lumMod val="60000"/>
                    <a:lumOff val="40000"/>
                  </a:schemeClr>
                </a:solidFill>
              </a:rPr>
              <a:t>Interfaces</a:t>
            </a:r>
          </a:p>
        </p:txBody>
      </p:sp>
      <p:sp>
        <p:nvSpPr>
          <p:cNvPr id="18" name="Rectangle 17"/>
          <p:cNvSpPr/>
          <p:nvPr userDrawn="1"/>
        </p:nvSpPr>
        <p:spPr>
          <a:xfrm>
            <a:off x="727985" y="3055465"/>
            <a:ext cx="1371600" cy="480060"/>
          </a:xfrm>
          <a:prstGeom prst="rect">
            <a:avLst/>
          </a:prstGeom>
          <a:solidFill>
            <a:schemeClr val="tx2">
              <a:lumMod val="20000"/>
              <a:lumOff val="80000"/>
              <a:alpha val="66000"/>
            </a:schemeClr>
          </a:solidFill>
          <a:ln w="9525">
            <a:solidFill>
              <a:schemeClr val="accent1">
                <a:lumMod val="60000"/>
                <a:lumOff val="4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1" dirty="0">
                <a:solidFill>
                  <a:schemeClr val="tx1">
                    <a:lumMod val="60000"/>
                    <a:lumOff val="40000"/>
                  </a:schemeClr>
                </a:solidFill>
              </a:rPr>
              <a:t>Client Batches</a:t>
            </a:r>
          </a:p>
        </p:txBody>
      </p:sp>
      <p:pic>
        <p:nvPicPr>
          <p:cNvPr id="20" name="Picture 2" descr="C:\Users\yaely\Dropbox\Sapiens Developers Training\Assets\database-developer-Eastbourne-Brighton-Sussex.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831308" y="3522700"/>
            <a:ext cx="1452080" cy="124621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userDrawn="1"/>
        </p:nvSpPr>
        <p:spPr>
          <a:xfrm>
            <a:off x="6957691" y="3991829"/>
            <a:ext cx="1166648" cy="276999"/>
          </a:xfrm>
          <a:prstGeom prst="rect">
            <a:avLst/>
          </a:prstGeom>
          <a:noFill/>
        </p:spPr>
        <p:txBody>
          <a:bodyPr wrap="square" rtlCol="0">
            <a:prstTxWarp prst="textArchDown">
              <a:avLst/>
            </a:prstTxWarp>
            <a:spAutoFit/>
          </a:bodyPr>
          <a:lstStyle/>
          <a:p>
            <a:pPr algn="ctr"/>
            <a:r>
              <a:rPr lang="en-US" sz="1350" dirty="0">
                <a:solidFill>
                  <a:schemeClr val="tx1">
                    <a:lumMod val="75000"/>
                  </a:schemeClr>
                </a:solidFill>
              </a:rPr>
              <a:t>Metadata</a:t>
            </a:r>
          </a:p>
        </p:txBody>
      </p:sp>
      <p:sp>
        <p:nvSpPr>
          <p:cNvPr id="22" name="TextBox 21"/>
          <p:cNvSpPr txBox="1"/>
          <p:nvPr userDrawn="1"/>
        </p:nvSpPr>
        <p:spPr>
          <a:xfrm>
            <a:off x="6941650" y="3731491"/>
            <a:ext cx="1166648" cy="276999"/>
          </a:xfrm>
          <a:prstGeom prst="rect">
            <a:avLst/>
          </a:prstGeom>
          <a:noFill/>
        </p:spPr>
        <p:txBody>
          <a:bodyPr spcFirstLastPara="1" wrap="square" numCol="1" rtlCol="0">
            <a:prstTxWarp prst="textArchDown">
              <a:avLst/>
            </a:prstTxWarp>
            <a:spAutoFit/>
          </a:bodyPr>
          <a:lstStyle>
            <a:defPPr>
              <a:defRPr lang="en-US"/>
            </a:defPPr>
            <a:lvl1pPr algn="ctr">
              <a:defRPr>
                <a:solidFill>
                  <a:srgbClr val="080808"/>
                </a:solidFill>
              </a:defRPr>
            </a:lvl1pPr>
          </a:lstStyle>
          <a:p>
            <a:r>
              <a:rPr lang="en-US" sz="1350" dirty="0">
                <a:solidFill>
                  <a:schemeClr val="tx1">
                    <a:lumMod val="75000"/>
                  </a:schemeClr>
                </a:solidFill>
              </a:rPr>
              <a:t>Data</a:t>
            </a:r>
          </a:p>
        </p:txBody>
      </p:sp>
    </p:spTree>
    <p:extLst>
      <p:ext uri="{BB962C8B-B14F-4D97-AF65-F5344CB8AC3E}">
        <p14:creationId xmlns:p14="http://schemas.microsoft.com/office/powerpoint/2010/main" val="23048507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457200" y="141481"/>
            <a:ext cx="8229600" cy="484748"/>
          </a:xfrm>
          <a:prstGeom prst="rect">
            <a:avLst/>
          </a:prstGeom>
        </p:spPr>
        <p:txBody>
          <a:bodyPr anchor="ctr" anchorCtr="0">
            <a:normAutofit/>
          </a:bodyPr>
          <a:lstStyle>
            <a:lvl1pPr algn="l" rtl="0">
              <a:defRPr lang="he-IL" sz="2700" b="1"/>
            </a:lvl1pPr>
          </a:lstStyle>
          <a:p>
            <a:pPr lvl="0"/>
            <a:r>
              <a:rPr lang="en-US"/>
              <a:t>Click to edit Master title style</a:t>
            </a:r>
            <a:endParaRPr lang="he-IL" dirty="0"/>
          </a:p>
        </p:txBody>
      </p:sp>
    </p:spTree>
    <p:extLst>
      <p:ext uri="{BB962C8B-B14F-4D97-AF65-F5344CB8AC3E}">
        <p14:creationId xmlns:p14="http://schemas.microsoft.com/office/powerpoint/2010/main" val="28807136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Demos">
    <p:spTree>
      <p:nvGrpSpPr>
        <p:cNvPr id="1" name=""/>
        <p:cNvGrpSpPr/>
        <p:nvPr/>
      </p:nvGrpSpPr>
      <p:grpSpPr>
        <a:xfrm>
          <a:off x="0" y="0"/>
          <a:ext cx="0" cy="0"/>
          <a:chOff x="0" y="0"/>
          <a:chExt cx="0" cy="0"/>
        </a:xfrm>
      </p:grpSpPr>
      <p:pic>
        <p:nvPicPr>
          <p:cNvPr id="13314" name="Picture 2" descr="C:\Users\yaely\Dropbox\Sapiens OTS\Graphic Elements\Final Elements\shutterstock_66140266w.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6906" b="6425"/>
          <a:stretch/>
        </p:blipFill>
        <p:spPr bwMode="auto">
          <a:xfrm>
            <a:off x="920919" y="738990"/>
            <a:ext cx="8188065" cy="4114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1" hasCustomPrompt="1"/>
          </p:nvPr>
        </p:nvSpPr>
        <p:spPr>
          <a:xfrm>
            <a:off x="469220" y="1036865"/>
            <a:ext cx="3961266" cy="3257550"/>
          </a:xfrm>
          <a:prstGeom prst="rect">
            <a:avLst/>
          </a:prstGeom>
        </p:spPr>
        <p:txBody>
          <a:bodyPr/>
          <a:lstStyle>
            <a:lvl1pPr marL="0" indent="0" algn="l" rtl="0">
              <a:buNone/>
              <a:defRPr sz="1200" baseline="0">
                <a:solidFill>
                  <a:srgbClr val="080808"/>
                </a:solidFill>
              </a:defRPr>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Enter Demo description/steps</a:t>
            </a:r>
          </a:p>
        </p:txBody>
      </p:sp>
      <p:sp>
        <p:nvSpPr>
          <p:cNvPr id="10" name="Text Placeholder 9"/>
          <p:cNvSpPr>
            <a:spLocks noGrp="1"/>
          </p:cNvSpPr>
          <p:nvPr>
            <p:ph type="body" sz="quarter" idx="12" hasCustomPrompt="1"/>
          </p:nvPr>
        </p:nvSpPr>
        <p:spPr>
          <a:xfrm>
            <a:off x="478331" y="4343073"/>
            <a:ext cx="1288042" cy="323165"/>
          </a:xfrm>
          <a:prstGeom prst="rect">
            <a:avLst/>
          </a:prstGeom>
          <a:noFill/>
        </p:spPr>
        <p:txBody>
          <a:bodyPr wrap="square" rtlCol="0">
            <a:spAutoFit/>
          </a:bodyPr>
          <a:lstStyle>
            <a:lvl1pPr marL="0" indent="0">
              <a:buNone/>
              <a:defRPr lang="en-US" sz="1500" b="1" cap="none" spc="38"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pPr marL="0" lvl="0" algn="ctr" rtl="0"/>
            <a:r>
              <a:rPr lang="en-US" dirty="0"/>
              <a:t>Length</a:t>
            </a:r>
          </a:p>
        </p:txBody>
      </p:sp>
      <p:sp>
        <p:nvSpPr>
          <p:cNvPr id="7" name="Title 1"/>
          <p:cNvSpPr>
            <a:spLocks noGrp="1"/>
          </p:cNvSpPr>
          <p:nvPr>
            <p:ph type="title"/>
          </p:nvPr>
        </p:nvSpPr>
        <p:spPr>
          <a:xfrm>
            <a:off x="0" y="0"/>
            <a:ext cx="9144000" cy="697625"/>
          </a:xfrm>
          <a:prstGeom prst="rect">
            <a:avLst/>
          </a:prstGeom>
        </p:spPr>
        <p:txBody>
          <a:bodyPr wrap="square" lIns="457200" anchor="b" anchorCtr="0">
            <a:noAutofit/>
          </a:bodyPr>
          <a:lstStyle>
            <a:lvl1pPr algn="l" rtl="0">
              <a:defRPr lang="he-IL" sz="2700" b="0">
                <a:latin typeface="Verdana" panose="020B0604030504040204" pitchFamily="34" charset="0"/>
                <a:ea typeface="Verdana" panose="020B0604030504040204" pitchFamily="34" charset="0"/>
              </a:defRPr>
            </a:lvl1pPr>
          </a:lstStyle>
          <a:p>
            <a:pPr lvl="0"/>
            <a:r>
              <a:rPr lang="en-US" dirty="0"/>
              <a:t>Click to edit Master title style</a:t>
            </a:r>
            <a:endParaRPr lang="he-IL" dirty="0"/>
          </a:p>
        </p:txBody>
      </p:sp>
    </p:spTree>
    <p:extLst>
      <p:ext uri="{BB962C8B-B14F-4D97-AF65-F5344CB8AC3E}">
        <p14:creationId xmlns:p14="http://schemas.microsoft.com/office/powerpoint/2010/main" val="6048014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Exercises">
    <p:spTree>
      <p:nvGrpSpPr>
        <p:cNvPr id="1" name=""/>
        <p:cNvGrpSpPr/>
        <p:nvPr/>
      </p:nvGrpSpPr>
      <p:grpSpPr>
        <a:xfrm>
          <a:off x="0" y="0"/>
          <a:ext cx="0" cy="0"/>
          <a:chOff x="0" y="0"/>
          <a:chExt cx="0" cy="0"/>
        </a:xfrm>
      </p:grpSpPr>
      <p:pic>
        <p:nvPicPr>
          <p:cNvPr id="11266" name="Picture 2" descr="C:\Users\yaely\Dropbox\Sapiens OTS\Graphic Elements\Final Elements\shutterstock_137162894_big.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19444" b="21365"/>
          <a:stretch/>
        </p:blipFill>
        <p:spPr bwMode="auto">
          <a:xfrm>
            <a:off x="4984376" y="2405860"/>
            <a:ext cx="4159624" cy="2435078"/>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1" hasCustomPrompt="1"/>
          </p:nvPr>
        </p:nvSpPr>
        <p:spPr>
          <a:xfrm>
            <a:off x="526039" y="1031314"/>
            <a:ext cx="5888617" cy="3204510"/>
          </a:xfrm>
          <a:prstGeom prst="rect">
            <a:avLst/>
          </a:prstGeom>
        </p:spPr>
        <p:txBody>
          <a:bodyPr/>
          <a:lstStyle>
            <a:lvl1pPr marL="342900" indent="-342900" algn="l" rtl="0">
              <a:buSzPct val="100000"/>
              <a:buFont typeface="+mj-lt"/>
              <a:buAutoNum type="arabicPeriod"/>
              <a:defRPr sz="1350" baseline="0">
                <a:solidFill>
                  <a:srgbClr val="080808"/>
                </a:solidFill>
              </a:defRPr>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Exercise Steps</a:t>
            </a:r>
          </a:p>
        </p:txBody>
      </p:sp>
      <p:sp>
        <p:nvSpPr>
          <p:cNvPr id="10" name="Text Placeholder 9"/>
          <p:cNvSpPr>
            <a:spLocks noGrp="1"/>
          </p:cNvSpPr>
          <p:nvPr>
            <p:ph type="body" sz="quarter" idx="12" hasCustomPrompt="1"/>
          </p:nvPr>
        </p:nvSpPr>
        <p:spPr>
          <a:xfrm>
            <a:off x="478331" y="4343073"/>
            <a:ext cx="1288042" cy="323165"/>
          </a:xfrm>
          <a:prstGeom prst="rect">
            <a:avLst/>
          </a:prstGeom>
          <a:noFill/>
        </p:spPr>
        <p:txBody>
          <a:bodyPr wrap="square" rtlCol="0">
            <a:spAutoFit/>
          </a:bodyPr>
          <a:lstStyle>
            <a:lvl1pPr marL="0" indent="0">
              <a:buNone/>
              <a:defRPr lang="en-US" sz="1500" b="1" cap="none" spc="38"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pPr marL="0" lvl="0" algn="ctr" rtl="0"/>
            <a:r>
              <a:rPr lang="en-US" dirty="0"/>
              <a:t>Length</a:t>
            </a:r>
          </a:p>
        </p:txBody>
      </p:sp>
      <p:sp>
        <p:nvSpPr>
          <p:cNvPr id="9" name="Title 1"/>
          <p:cNvSpPr>
            <a:spLocks noGrp="1"/>
          </p:cNvSpPr>
          <p:nvPr>
            <p:ph type="title"/>
          </p:nvPr>
        </p:nvSpPr>
        <p:spPr>
          <a:xfrm>
            <a:off x="0" y="0"/>
            <a:ext cx="9144000" cy="697625"/>
          </a:xfrm>
          <a:prstGeom prst="rect">
            <a:avLst/>
          </a:prstGeom>
        </p:spPr>
        <p:txBody>
          <a:bodyPr wrap="square" lIns="457200" anchor="b" anchorCtr="0">
            <a:noAutofit/>
          </a:bodyPr>
          <a:lstStyle>
            <a:lvl1pPr algn="l" rtl="0">
              <a:defRPr lang="he-IL" sz="2700" b="0">
                <a:latin typeface="Verdana" panose="020B0604030504040204" pitchFamily="34" charset="0"/>
                <a:ea typeface="Verdana" panose="020B0604030504040204" pitchFamily="34" charset="0"/>
              </a:defRPr>
            </a:lvl1pPr>
          </a:lstStyle>
          <a:p>
            <a:pPr lvl="0"/>
            <a:r>
              <a:rPr lang="en-US" dirty="0"/>
              <a:t>Click to edit Master title style</a:t>
            </a:r>
            <a:endParaRPr lang="he-IL" dirty="0"/>
          </a:p>
        </p:txBody>
      </p:sp>
    </p:spTree>
    <p:extLst>
      <p:ext uri="{BB962C8B-B14F-4D97-AF65-F5344CB8AC3E}">
        <p14:creationId xmlns:p14="http://schemas.microsoft.com/office/powerpoint/2010/main" val="27361116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Basic Layou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7625"/>
          </a:xfrm>
          <a:prstGeom prst="rect">
            <a:avLst/>
          </a:prstGeom>
        </p:spPr>
        <p:txBody>
          <a:bodyPr wrap="square" lIns="457200" anchor="b" anchorCtr="0">
            <a:noAutofit/>
          </a:bodyPr>
          <a:lstStyle>
            <a:lvl1pPr algn="l" rtl="0">
              <a:defRPr lang="he-IL" sz="2700" b="0">
                <a:latin typeface="Verdana" panose="020B0604030504040204" pitchFamily="34" charset="0"/>
                <a:ea typeface="Verdana" panose="020B0604030504040204" pitchFamily="34" charset="0"/>
              </a:defRPr>
            </a:lvl1pPr>
          </a:lstStyle>
          <a:p>
            <a:pPr lvl="0"/>
            <a:r>
              <a:rPr lang="en-US" dirty="0"/>
              <a:t>Click to edit Master title style</a:t>
            </a:r>
            <a:endParaRPr lang="he-IL" dirty="0"/>
          </a:p>
        </p:txBody>
      </p:sp>
    </p:spTree>
    <p:extLst>
      <p:ext uri="{BB962C8B-B14F-4D97-AF65-F5344CB8AC3E}">
        <p14:creationId xmlns:p14="http://schemas.microsoft.com/office/powerpoint/2010/main" val="23031610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75607"/>
            <a:ext cx="4038600" cy="3319016"/>
          </a:xfrm>
          <a:prstGeom prst="rect">
            <a:avLst/>
          </a:prstGeom>
        </p:spPr>
        <p:txBody>
          <a:bodyPr/>
          <a:lstStyle>
            <a:lvl1pPr>
              <a:defRPr lang="en-US" sz="1800" smtClean="0"/>
            </a:lvl1pPr>
            <a:lvl2pPr>
              <a:defRPr lang="en-US" sz="1800" smtClean="0"/>
            </a:lvl2pPr>
            <a:lvl3pPr>
              <a:defRPr lang="en-US" sz="1500" smtClean="0"/>
            </a:lvl3pPr>
            <a:lvl4pPr>
              <a:defRPr lang="en-US" sz="1350" smtClean="0"/>
            </a:lvl4pPr>
            <a:lvl5pPr>
              <a:defRPr lang="he-IL" sz="1200"/>
            </a:lvl5pPr>
          </a:lstStyle>
          <a:p>
            <a:pPr marL="81000" lvl="0" indent="-162000" algn="l" rtl="0">
              <a:lnSpc>
                <a:spcPct val="100000"/>
              </a:lnSpc>
              <a:buClr>
                <a:schemeClr val="accent1"/>
              </a:buClr>
              <a:buSzPct val="90000"/>
            </a:pPr>
            <a:r>
              <a:rPr lang="en-US" dirty="0"/>
              <a:t>Click to edit Master text styles</a:t>
            </a:r>
          </a:p>
          <a:p>
            <a:pPr marL="81000" lvl="1" indent="-162000" algn="l" rtl="0">
              <a:lnSpc>
                <a:spcPct val="100000"/>
              </a:lnSpc>
              <a:buClr>
                <a:schemeClr val="accent1"/>
              </a:buClr>
              <a:buSzPct val="90000"/>
            </a:pPr>
            <a:r>
              <a:rPr lang="en-US" dirty="0"/>
              <a:t>Second level</a:t>
            </a:r>
          </a:p>
          <a:p>
            <a:pPr marL="81000" lvl="2" indent="-162000" algn="l" rtl="0">
              <a:lnSpc>
                <a:spcPct val="100000"/>
              </a:lnSpc>
              <a:buClr>
                <a:schemeClr val="accent1"/>
              </a:buClr>
              <a:buSzPct val="90000"/>
            </a:pPr>
            <a:r>
              <a:rPr lang="en-US" dirty="0"/>
              <a:t>Third level</a:t>
            </a:r>
          </a:p>
          <a:p>
            <a:pPr marL="81000" lvl="3" indent="-162000" algn="l" rtl="0">
              <a:lnSpc>
                <a:spcPct val="100000"/>
              </a:lnSpc>
              <a:buClr>
                <a:schemeClr val="accent1"/>
              </a:buClr>
              <a:buSzPct val="90000"/>
            </a:pPr>
            <a:r>
              <a:rPr lang="en-US" dirty="0"/>
              <a:t>Fourth level</a:t>
            </a:r>
          </a:p>
          <a:p>
            <a:pPr marL="81000" lvl="4" indent="-162000" algn="l" rtl="0">
              <a:lnSpc>
                <a:spcPct val="100000"/>
              </a:lnSpc>
              <a:buClr>
                <a:schemeClr val="accent1"/>
              </a:buClr>
              <a:buSzPct val="90000"/>
            </a:pPr>
            <a:r>
              <a:rPr lang="en-US" dirty="0"/>
              <a:t>Fifth level</a:t>
            </a:r>
            <a:endParaRPr lang="he-IL" dirty="0"/>
          </a:p>
        </p:txBody>
      </p:sp>
      <p:sp>
        <p:nvSpPr>
          <p:cNvPr id="4" name="Content Placeholder 3"/>
          <p:cNvSpPr>
            <a:spLocks noGrp="1"/>
          </p:cNvSpPr>
          <p:nvPr>
            <p:ph sz="half" idx="2"/>
          </p:nvPr>
        </p:nvSpPr>
        <p:spPr>
          <a:xfrm>
            <a:off x="4648200" y="1275607"/>
            <a:ext cx="4038600" cy="3319016"/>
          </a:xfrm>
          <a:prstGeom prst="rect">
            <a:avLst/>
          </a:prstGeom>
        </p:spPr>
        <p:txBody>
          <a:bodyPr/>
          <a:lstStyle>
            <a:lvl1pPr>
              <a:defRPr lang="en-US" sz="1800" smtClean="0"/>
            </a:lvl1pPr>
            <a:lvl2pPr>
              <a:defRPr lang="en-US" sz="1800" smtClean="0"/>
            </a:lvl2pPr>
            <a:lvl3pPr>
              <a:defRPr lang="en-US" sz="1500" smtClean="0"/>
            </a:lvl3pPr>
            <a:lvl4pPr>
              <a:defRPr lang="en-US" sz="1350" smtClean="0"/>
            </a:lvl4pPr>
            <a:lvl5pPr>
              <a:defRPr lang="he-IL" sz="1200"/>
            </a:lvl5pPr>
          </a:lstStyle>
          <a:p>
            <a:pPr marL="81000" lvl="0" indent="-162000" algn="l" rtl="0">
              <a:lnSpc>
                <a:spcPct val="100000"/>
              </a:lnSpc>
              <a:buClr>
                <a:schemeClr val="accent1"/>
              </a:buClr>
              <a:buSzPct val="90000"/>
            </a:pPr>
            <a:r>
              <a:rPr lang="en-US" dirty="0"/>
              <a:t>Click to edit Master text styles</a:t>
            </a:r>
          </a:p>
          <a:p>
            <a:pPr marL="81000" lvl="1" indent="-162000" algn="l" rtl="0">
              <a:lnSpc>
                <a:spcPct val="100000"/>
              </a:lnSpc>
              <a:buClr>
                <a:schemeClr val="accent1"/>
              </a:buClr>
              <a:buSzPct val="90000"/>
            </a:pPr>
            <a:r>
              <a:rPr lang="en-US" dirty="0"/>
              <a:t>Second level</a:t>
            </a:r>
          </a:p>
          <a:p>
            <a:pPr marL="81000" lvl="2" indent="-162000" algn="l" rtl="0">
              <a:lnSpc>
                <a:spcPct val="100000"/>
              </a:lnSpc>
              <a:buClr>
                <a:schemeClr val="accent1"/>
              </a:buClr>
              <a:buSzPct val="90000"/>
            </a:pPr>
            <a:r>
              <a:rPr lang="en-US" dirty="0"/>
              <a:t>Third level</a:t>
            </a:r>
          </a:p>
          <a:p>
            <a:pPr marL="81000" lvl="3" indent="-162000" algn="l" rtl="0">
              <a:lnSpc>
                <a:spcPct val="100000"/>
              </a:lnSpc>
              <a:buClr>
                <a:schemeClr val="accent1"/>
              </a:buClr>
              <a:buSzPct val="90000"/>
            </a:pPr>
            <a:r>
              <a:rPr lang="en-US" dirty="0"/>
              <a:t>Fourth level</a:t>
            </a:r>
          </a:p>
          <a:p>
            <a:pPr marL="81000" lvl="4" indent="-162000" algn="l" rtl="0">
              <a:lnSpc>
                <a:spcPct val="100000"/>
              </a:lnSpc>
              <a:buClr>
                <a:schemeClr val="accent1"/>
              </a:buClr>
              <a:buSzPct val="90000"/>
            </a:pPr>
            <a:r>
              <a:rPr lang="en-US" dirty="0"/>
              <a:t>Fifth level</a:t>
            </a:r>
            <a:endParaRPr lang="he-IL" dirty="0"/>
          </a:p>
        </p:txBody>
      </p:sp>
      <p:sp>
        <p:nvSpPr>
          <p:cNvPr id="5" name="Title 1"/>
          <p:cNvSpPr>
            <a:spLocks noGrp="1"/>
          </p:cNvSpPr>
          <p:nvPr>
            <p:ph type="title"/>
          </p:nvPr>
        </p:nvSpPr>
        <p:spPr>
          <a:xfrm>
            <a:off x="457200" y="129940"/>
            <a:ext cx="8229600" cy="507831"/>
          </a:xfrm>
          <a:prstGeom prst="rect">
            <a:avLst/>
          </a:prstGeom>
        </p:spPr>
        <p:txBody>
          <a:bodyPr anchor="ctr" anchorCtr="0">
            <a:spAutoFit/>
          </a:bodyPr>
          <a:lstStyle>
            <a:lvl1pPr algn="l" rtl="0">
              <a:defRPr lang="he-IL" sz="2700" b="1"/>
            </a:lvl1pPr>
          </a:lstStyle>
          <a:p>
            <a:pPr lvl="0"/>
            <a:r>
              <a:rPr lang="en-US"/>
              <a:t>Click to edit Master title style</a:t>
            </a:r>
            <a:endParaRPr lang="he-IL"/>
          </a:p>
        </p:txBody>
      </p:sp>
      <p:sp>
        <p:nvSpPr>
          <p:cNvPr id="6" name="Text Placeholder 3"/>
          <p:cNvSpPr>
            <a:spLocks noGrp="1"/>
          </p:cNvSpPr>
          <p:nvPr>
            <p:ph type="body" sz="quarter" idx="10" hasCustomPrompt="1"/>
          </p:nvPr>
        </p:nvSpPr>
        <p:spPr>
          <a:xfrm>
            <a:off x="468314" y="844173"/>
            <a:ext cx="8207375" cy="377428"/>
          </a:xfrm>
          <a:prstGeom prst="rect">
            <a:avLst/>
          </a:prstGeom>
        </p:spPr>
        <p:txBody>
          <a:bodyPr/>
          <a:lstStyle>
            <a:lvl1pPr marL="0" indent="0" algn="l" rtl="0">
              <a:lnSpc>
                <a:spcPct val="100000"/>
              </a:lnSpc>
              <a:spcBef>
                <a:spcPts val="0"/>
              </a:spcBef>
              <a:buNone/>
              <a:defRPr sz="1800" b="1" baseline="0">
                <a:solidFill>
                  <a:schemeClr val="tx1"/>
                </a:solidFill>
              </a:defRPr>
            </a:lvl1pPr>
            <a:lvl2pPr algn="l" rtl="0">
              <a:defRPr/>
            </a:lvl2pPr>
            <a:lvl3pPr algn="l" rtl="0">
              <a:defRPr/>
            </a:lvl3pPr>
            <a:lvl4pPr algn="l" rtl="0">
              <a:defRPr/>
            </a:lvl4pPr>
            <a:lvl5pPr algn="l" rtl="0">
              <a:defRPr/>
            </a:lvl5pPr>
          </a:lstStyle>
          <a:p>
            <a:pPr lvl="0"/>
            <a:r>
              <a:rPr lang="en-US" dirty="0"/>
              <a:t>Title</a:t>
            </a:r>
            <a:endParaRPr lang="he-IL" dirty="0"/>
          </a:p>
        </p:txBody>
      </p:sp>
    </p:spTree>
    <p:extLst>
      <p:ext uri="{BB962C8B-B14F-4D97-AF65-F5344CB8AC3E}">
        <p14:creationId xmlns:p14="http://schemas.microsoft.com/office/powerpoint/2010/main" val="4747177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AProcess Class">
    <p:spTree>
      <p:nvGrpSpPr>
        <p:cNvPr id="1" name=""/>
        <p:cNvGrpSpPr/>
        <p:nvPr/>
      </p:nvGrpSpPr>
      <p:grpSpPr>
        <a:xfrm>
          <a:off x="0" y="0"/>
          <a:ext cx="0" cy="0"/>
          <a:chOff x="0" y="0"/>
          <a:chExt cx="0" cy="0"/>
        </a:xfrm>
      </p:grpSpPr>
      <p:sp>
        <p:nvSpPr>
          <p:cNvPr id="3" name="Title 1"/>
          <p:cNvSpPr>
            <a:spLocks noGrp="1"/>
          </p:cNvSpPr>
          <p:nvPr>
            <p:ph type="title"/>
          </p:nvPr>
        </p:nvSpPr>
        <p:spPr>
          <a:xfrm>
            <a:off x="457200" y="141481"/>
            <a:ext cx="8229600" cy="484748"/>
          </a:xfrm>
          <a:prstGeom prst="rect">
            <a:avLst/>
          </a:prstGeom>
        </p:spPr>
        <p:txBody>
          <a:bodyPr anchor="ctr" anchorCtr="0">
            <a:normAutofit/>
          </a:bodyPr>
          <a:lstStyle>
            <a:lvl1pPr algn="l" rtl="0">
              <a:defRPr lang="he-IL" sz="2700" b="1"/>
            </a:lvl1pPr>
          </a:lstStyle>
          <a:p>
            <a:pPr lvl="0"/>
            <a:r>
              <a:rPr lang="en-US" dirty="0"/>
              <a:t>Click to edit Master title style</a:t>
            </a:r>
            <a:endParaRPr lang="he-IL" dirty="0"/>
          </a:p>
        </p:txBody>
      </p:sp>
      <p:sp>
        <p:nvSpPr>
          <p:cNvPr id="49" name="Rectangle 4"/>
          <p:cNvSpPr/>
          <p:nvPr userDrawn="1"/>
        </p:nvSpPr>
        <p:spPr>
          <a:xfrm>
            <a:off x="2261938" y="963062"/>
            <a:ext cx="4989095" cy="1816769"/>
          </a:xfrm>
          <a:prstGeom prst="rect">
            <a:avLst/>
          </a:prstGeom>
          <a:solidFill>
            <a:schemeClr val="tx1">
              <a:lumMod val="75000"/>
            </a:schemeClr>
          </a:solidFill>
          <a:ln>
            <a:solidFill>
              <a:schemeClr val="bg1">
                <a:lumMod val="65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tIns="68580" rtlCol="0" anchor="t"/>
          <a:lstStyle/>
          <a:p>
            <a:pPr algn="ctr"/>
            <a:r>
              <a:rPr lang="en-US" sz="1800" b="1" dirty="0">
                <a:solidFill>
                  <a:schemeClr val="bg1"/>
                </a:solidFill>
              </a:rPr>
              <a:t>AProcess</a:t>
            </a:r>
          </a:p>
        </p:txBody>
      </p:sp>
      <p:sp>
        <p:nvSpPr>
          <p:cNvPr id="50" name="Rectangle 12"/>
          <p:cNvSpPr/>
          <p:nvPr userDrawn="1"/>
        </p:nvSpPr>
        <p:spPr>
          <a:xfrm>
            <a:off x="6737685" y="4041910"/>
            <a:ext cx="1917700" cy="515937"/>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0000"/>
                </a:solidFill>
              </a:rPr>
              <a:t>AComp0000</a:t>
            </a:r>
          </a:p>
        </p:txBody>
      </p:sp>
      <p:sp>
        <p:nvSpPr>
          <p:cNvPr id="51" name="Rectangle 12"/>
          <p:cNvSpPr/>
          <p:nvPr userDrawn="1"/>
        </p:nvSpPr>
        <p:spPr>
          <a:xfrm>
            <a:off x="2574090" y="4045173"/>
            <a:ext cx="1917700" cy="515937"/>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000000"/>
                </a:solidFill>
              </a:rPr>
              <a:t>ImpObjects</a:t>
            </a:r>
            <a:endParaRPr lang="en-US" sz="1350" dirty="0">
              <a:solidFill>
                <a:srgbClr val="000000"/>
              </a:solidFill>
            </a:endParaRPr>
          </a:p>
        </p:txBody>
      </p:sp>
      <p:sp>
        <p:nvSpPr>
          <p:cNvPr id="52" name="Rectangle 8"/>
          <p:cNvSpPr/>
          <p:nvPr userDrawn="1"/>
        </p:nvSpPr>
        <p:spPr>
          <a:xfrm>
            <a:off x="400384" y="4057205"/>
            <a:ext cx="1917700" cy="515937"/>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000000"/>
                </a:solidFill>
              </a:rPr>
              <a:t>AProcedure</a:t>
            </a:r>
            <a:endParaRPr lang="en-US" sz="1350" dirty="0">
              <a:solidFill>
                <a:srgbClr val="000000"/>
              </a:solidFill>
            </a:endParaRPr>
          </a:p>
        </p:txBody>
      </p:sp>
      <p:sp>
        <p:nvSpPr>
          <p:cNvPr id="53" name="Rectangle 12"/>
          <p:cNvSpPr/>
          <p:nvPr userDrawn="1"/>
        </p:nvSpPr>
        <p:spPr>
          <a:xfrm>
            <a:off x="3680998" y="1437957"/>
            <a:ext cx="2150977" cy="896706"/>
          </a:xfrm>
          <a:prstGeom prst="rect">
            <a:avLst/>
          </a:prstGeom>
          <a:solidFill>
            <a:schemeClr val="tx1">
              <a:lumMod val="60000"/>
              <a:lumOff val="40000"/>
            </a:schemeClr>
          </a:solidFill>
          <a:ln w="38100">
            <a:solidFill>
              <a:schemeClr val="bg1">
                <a:lumMod val="65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tIns="68580" rtlCol="0" anchor="t"/>
          <a:lstStyle/>
          <a:p>
            <a:pPr lvl="0" algn="ctr"/>
            <a:r>
              <a:rPr lang="en-US" sz="1350" b="1" dirty="0" err="1">
                <a:solidFill>
                  <a:schemeClr val="accent1"/>
                </a:solidFill>
              </a:rPr>
              <a:t>AProcessArgBase</a:t>
            </a:r>
            <a:endParaRPr lang="en-US" sz="1350" b="1" dirty="0">
              <a:solidFill>
                <a:schemeClr val="accent1"/>
              </a:solidFill>
            </a:endParaRPr>
          </a:p>
        </p:txBody>
      </p:sp>
      <p:sp>
        <p:nvSpPr>
          <p:cNvPr id="54" name="Rectangle 12"/>
          <p:cNvSpPr/>
          <p:nvPr userDrawn="1"/>
        </p:nvSpPr>
        <p:spPr>
          <a:xfrm>
            <a:off x="4985086" y="2656255"/>
            <a:ext cx="1913021" cy="515937"/>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000000"/>
                </a:solidFill>
              </a:rPr>
              <a:t>AProcessArg</a:t>
            </a:r>
            <a:endParaRPr lang="en-US" sz="1350" dirty="0">
              <a:solidFill>
                <a:srgbClr val="000000"/>
              </a:solidFill>
            </a:endParaRPr>
          </a:p>
        </p:txBody>
      </p:sp>
      <p:sp>
        <p:nvSpPr>
          <p:cNvPr id="55" name="Rectangle 12"/>
          <p:cNvSpPr/>
          <p:nvPr userDrawn="1"/>
        </p:nvSpPr>
        <p:spPr>
          <a:xfrm>
            <a:off x="2582110" y="2656255"/>
            <a:ext cx="1917700" cy="515937"/>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000000"/>
                </a:solidFill>
              </a:rPr>
              <a:t>AProcedureArg</a:t>
            </a:r>
            <a:endParaRPr lang="en-US" sz="1350" dirty="0">
              <a:solidFill>
                <a:srgbClr val="000000"/>
              </a:solidFill>
            </a:endParaRPr>
          </a:p>
        </p:txBody>
      </p:sp>
      <p:sp>
        <p:nvSpPr>
          <p:cNvPr id="56" name="Rectangle 12"/>
          <p:cNvSpPr/>
          <p:nvPr userDrawn="1"/>
        </p:nvSpPr>
        <p:spPr>
          <a:xfrm>
            <a:off x="4010526" y="1834999"/>
            <a:ext cx="1475873" cy="355285"/>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350" b="0" dirty="0" err="1">
                <a:solidFill>
                  <a:srgbClr val="000000"/>
                </a:solidFill>
              </a:rPr>
              <a:t>AProcessData</a:t>
            </a:r>
            <a:endParaRPr lang="en-US" sz="1350" b="0" dirty="0">
              <a:solidFill>
                <a:srgbClr val="000000"/>
              </a:solidFill>
            </a:endParaRPr>
          </a:p>
        </p:txBody>
      </p:sp>
      <p:sp>
        <p:nvSpPr>
          <p:cNvPr id="57" name="Rectangle 12"/>
          <p:cNvSpPr/>
          <p:nvPr userDrawn="1"/>
        </p:nvSpPr>
        <p:spPr>
          <a:xfrm>
            <a:off x="361614" y="2656255"/>
            <a:ext cx="1755944" cy="515937"/>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000000"/>
                </a:solidFill>
              </a:rPr>
              <a:t>AProcedureRet</a:t>
            </a:r>
            <a:endParaRPr lang="en-US" sz="1350" dirty="0">
              <a:solidFill>
                <a:srgbClr val="000000"/>
              </a:solidFill>
            </a:endParaRPr>
          </a:p>
        </p:txBody>
      </p:sp>
      <p:cxnSp>
        <p:nvCxnSpPr>
          <p:cNvPr id="58" name="Elbow Connector 36"/>
          <p:cNvCxnSpPr>
            <a:stCxn id="52" idx="0"/>
            <a:endCxn id="49" idx="2"/>
          </p:cNvCxnSpPr>
          <p:nvPr userDrawn="1"/>
        </p:nvCxnSpPr>
        <p:spPr>
          <a:xfrm rot="5400000" flipH="1" flipV="1">
            <a:off x="2419172" y="1719893"/>
            <a:ext cx="1277375" cy="3397251"/>
          </a:xfrm>
          <a:prstGeom prst="bentConnector3">
            <a:avLst>
              <a:gd name="adj1" fmla="val 18234"/>
            </a:avLst>
          </a:prstGeom>
          <a:ln w="28575">
            <a:solidFill>
              <a:schemeClr val="tx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38"/>
          <p:cNvCxnSpPr>
            <a:stCxn id="51" idx="0"/>
          </p:cNvCxnSpPr>
          <p:nvPr userDrawn="1"/>
        </p:nvCxnSpPr>
        <p:spPr>
          <a:xfrm rot="5400000" flipH="1" flipV="1">
            <a:off x="3512043" y="2800730"/>
            <a:ext cx="1265342" cy="1223547"/>
          </a:xfrm>
          <a:prstGeom prst="bentConnector3">
            <a:avLst>
              <a:gd name="adj1" fmla="val 17481"/>
            </a:avLst>
          </a:prstGeom>
          <a:ln w="28575">
            <a:solidFill>
              <a:schemeClr val="tx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40"/>
          <p:cNvCxnSpPr>
            <a:stCxn id="66" idx="0"/>
          </p:cNvCxnSpPr>
          <p:nvPr userDrawn="1"/>
        </p:nvCxnSpPr>
        <p:spPr>
          <a:xfrm rot="16200000" flipV="1">
            <a:off x="4549292" y="2987025"/>
            <a:ext cx="1268297" cy="853909"/>
          </a:xfrm>
          <a:prstGeom prst="bentConnector3">
            <a:avLst>
              <a:gd name="adj1" fmla="val 17557"/>
            </a:avLst>
          </a:prstGeom>
          <a:ln w="28575">
            <a:solidFill>
              <a:schemeClr val="tx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42"/>
          <p:cNvCxnSpPr>
            <a:stCxn id="50" idx="0"/>
            <a:endCxn id="49" idx="2"/>
          </p:cNvCxnSpPr>
          <p:nvPr userDrawn="1"/>
        </p:nvCxnSpPr>
        <p:spPr>
          <a:xfrm rot="16200000" flipV="1">
            <a:off x="5595471" y="1940845"/>
            <a:ext cx="1262079" cy="2940050"/>
          </a:xfrm>
          <a:prstGeom prst="bentConnector3">
            <a:avLst>
              <a:gd name="adj1" fmla="val 17397"/>
            </a:avLst>
          </a:prstGeom>
          <a:ln w="28575">
            <a:solidFill>
              <a:schemeClr val="tx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48"/>
          <p:cNvCxnSpPr>
            <a:stCxn id="55" idx="0"/>
            <a:endCxn id="53" idx="2"/>
          </p:cNvCxnSpPr>
          <p:nvPr userDrawn="1"/>
        </p:nvCxnSpPr>
        <p:spPr>
          <a:xfrm rot="5400000" flipH="1" flipV="1">
            <a:off x="3987928" y="1887696"/>
            <a:ext cx="321592" cy="1215526"/>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 name="Elbow Connector 54"/>
          <p:cNvCxnSpPr>
            <a:stCxn id="65" idx="0"/>
            <a:endCxn id="54" idx="3"/>
          </p:cNvCxnSpPr>
          <p:nvPr userDrawn="1"/>
        </p:nvCxnSpPr>
        <p:spPr>
          <a:xfrm rot="16200000" flipV="1">
            <a:off x="7407054" y="2405276"/>
            <a:ext cx="337794" cy="135568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50"/>
          <p:cNvCxnSpPr>
            <a:stCxn id="54" idx="0"/>
            <a:endCxn id="53" idx="2"/>
          </p:cNvCxnSpPr>
          <p:nvPr userDrawn="1"/>
        </p:nvCxnSpPr>
        <p:spPr>
          <a:xfrm rot="16200000" flipV="1">
            <a:off x="5188246" y="1902904"/>
            <a:ext cx="321592" cy="11851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5" name="Rectangle 32"/>
          <p:cNvSpPr/>
          <p:nvPr userDrawn="1"/>
        </p:nvSpPr>
        <p:spPr>
          <a:xfrm>
            <a:off x="7659435" y="3252017"/>
            <a:ext cx="1188720" cy="345962"/>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000000"/>
                </a:solidFill>
              </a:rPr>
              <a:t>ACompArg</a:t>
            </a:r>
            <a:endParaRPr lang="en-US" sz="1350" dirty="0">
              <a:solidFill>
                <a:srgbClr val="000000"/>
              </a:solidFill>
            </a:endParaRPr>
          </a:p>
        </p:txBody>
      </p:sp>
      <p:sp>
        <p:nvSpPr>
          <p:cNvPr id="66" name="Rectangle 12"/>
          <p:cNvSpPr/>
          <p:nvPr userDrawn="1"/>
        </p:nvSpPr>
        <p:spPr>
          <a:xfrm>
            <a:off x="4651543" y="4048128"/>
            <a:ext cx="1917700" cy="515937"/>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0000"/>
                </a:solidFill>
              </a:rPr>
              <a:t>ABatch0000</a:t>
            </a:r>
          </a:p>
        </p:txBody>
      </p:sp>
      <p:cxnSp>
        <p:nvCxnSpPr>
          <p:cNvPr id="67" name="Elbow Connector 52"/>
          <p:cNvCxnSpPr>
            <a:stCxn id="68" idx="1"/>
            <a:endCxn id="54" idx="2"/>
          </p:cNvCxnSpPr>
          <p:nvPr userDrawn="1"/>
        </p:nvCxnSpPr>
        <p:spPr>
          <a:xfrm rot="10800000">
            <a:off x="5941596" y="3172193"/>
            <a:ext cx="375316" cy="254047"/>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 name="Rectangle 12"/>
          <p:cNvSpPr/>
          <p:nvPr userDrawn="1"/>
        </p:nvSpPr>
        <p:spPr>
          <a:xfrm>
            <a:off x="6316912" y="3246001"/>
            <a:ext cx="1188720" cy="360476"/>
          </a:xfrm>
          <a:prstGeom prst="rect">
            <a:avLst/>
          </a:prstGeom>
          <a:solidFill>
            <a:schemeClr val="tx1">
              <a:lumMod val="20000"/>
              <a:lumOff val="80000"/>
            </a:schemeClr>
          </a:solidFill>
          <a:ln w="38100">
            <a:solidFill>
              <a:schemeClr val="bg1">
                <a:lumMod val="7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000000"/>
                </a:solidFill>
              </a:rPr>
              <a:t>ABatchArg</a:t>
            </a:r>
            <a:endParaRPr lang="en-US" sz="1350" dirty="0">
              <a:solidFill>
                <a:srgbClr val="000000"/>
              </a:solidFill>
            </a:endParaRPr>
          </a:p>
        </p:txBody>
      </p:sp>
    </p:spTree>
    <p:extLst>
      <p:ext uri="{BB962C8B-B14F-4D97-AF65-F5344CB8AC3E}">
        <p14:creationId xmlns:p14="http://schemas.microsoft.com/office/powerpoint/2010/main" val="1148352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ext Slide">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C1F7F6C8-D39E-4127-A169-538E4F0EFBE8}"/>
              </a:ext>
            </a:extLst>
          </p:cNvPr>
          <p:cNvSpPr>
            <a:spLocks noGrp="1"/>
          </p:cNvSpPr>
          <p:nvPr>
            <p:ph type="body" sz="quarter" idx="31" hasCustomPrompt="1"/>
          </p:nvPr>
        </p:nvSpPr>
        <p:spPr>
          <a:xfrm>
            <a:off x="463532" y="1200150"/>
            <a:ext cx="8216936" cy="3581398"/>
          </a:xfrm>
        </p:spPr>
        <p:txBody>
          <a:bodyPr lIns="0" tIns="0" rIns="0" bIns="0"/>
          <a:lstStyle>
            <a:lvl1pPr marL="257175" indent="-257175">
              <a:buSzPct val="100000"/>
              <a:buFont typeface="Arial" charset="0"/>
              <a:buChar char="•"/>
              <a:defRPr sz="2400">
                <a:solidFill>
                  <a:srgbClr val="004780"/>
                </a:solidFill>
                <a:latin typeface="+mn-lt"/>
              </a:defRPr>
            </a:lvl1pPr>
            <a:lvl2pPr>
              <a:defRPr sz="2200">
                <a:solidFill>
                  <a:srgbClr val="004780"/>
                </a:solidFill>
                <a:latin typeface="+mn-lt"/>
              </a:defRPr>
            </a:lvl2pPr>
            <a:lvl3pPr>
              <a:defRPr sz="2000">
                <a:solidFill>
                  <a:srgbClr val="004780"/>
                </a:solidFill>
                <a:latin typeface="+mn-lt"/>
              </a:defRPr>
            </a:lvl3pPr>
            <a:lvl4pPr>
              <a:defRPr sz="1800">
                <a:solidFill>
                  <a:srgbClr val="004780"/>
                </a:solidFill>
                <a:latin typeface="+mn-lt"/>
              </a:defRPr>
            </a:lvl4pPr>
            <a:lvl5pPr>
              <a:defRPr sz="1600">
                <a:solidFill>
                  <a:srgbClr val="004780"/>
                </a:solidFill>
                <a:latin typeface="+mn-lt"/>
              </a:defRPr>
            </a:lvl5pPr>
          </a:lstStyle>
          <a:p>
            <a:pPr marL="171450" lvl="0" indent="-171450" defTabSz="914400"/>
            <a:r>
              <a:rPr lang="en-US" dirty="0"/>
              <a:t>Click to insert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8"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218372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Rose">
    <p:spTree>
      <p:nvGrpSpPr>
        <p:cNvPr id="1" name=""/>
        <p:cNvGrpSpPr/>
        <p:nvPr/>
      </p:nvGrpSpPr>
      <p:grpSpPr>
        <a:xfrm>
          <a:off x="0" y="0"/>
          <a:ext cx="0" cy="0"/>
          <a:chOff x="0" y="0"/>
          <a:chExt cx="0" cy="0"/>
        </a:xfrm>
      </p:grpSpPr>
      <p:sp>
        <p:nvSpPr>
          <p:cNvPr id="6" name="Title 1"/>
          <p:cNvSpPr>
            <a:spLocks noGrp="1"/>
          </p:cNvSpPr>
          <p:nvPr>
            <p:ph type="title"/>
          </p:nvPr>
        </p:nvSpPr>
        <p:spPr>
          <a:xfrm>
            <a:off x="457200" y="137160"/>
            <a:ext cx="8229600" cy="480060"/>
          </a:xfrm>
          <a:prstGeom prst="rect">
            <a:avLst/>
          </a:prstGeom>
        </p:spPr>
        <p:txBody>
          <a:bodyPr anchor="ctr" anchorCtr="0">
            <a:normAutofit/>
          </a:bodyPr>
          <a:lstStyle>
            <a:lvl1pPr algn="l" rtl="0">
              <a:defRPr lang="he-IL" sz="2700" b="1"/>
            </a:lvl1pPr>
          </a:lstStyle>
          <a:p>
            <a:pPr lvl="0"/>
            <a:r>
              <a:rPr lang="en-US"/>
              <a:t>Click to edit Master title style</a:t>
            </a:r>
            <a:endParaRPr lang="he-IL" dirty="0"/>
          </a:p>
        </p:txBody>
      </p:sp>
      <p:pic>
        <p:nvPicPr>
          <p:cNvPr id="1027" name="Picture 3" descr="D:\DOCS\ExperTeam\Clients\NICE\Images n sounds\NICE Image Bank\200021356-001.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2151"/>
          <a:stretch/>
        </p:blipFill>
        <p:spPr bwMode="auto">
          <a:xfrm>
            <a:off x="-15240" y="720090"/>
            <a:ext cx="4197648"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3703321" y="725201"/>
            <a:ext cx="5440681" cy="4114800"/>
          </a:xfrm>
          <a:prstGeom prst="rect">
            <a:avLst/>
          </a:prstGeom>
          <a:solidFill>
            <a:schemeClr val="accent1"/>
          </a:solidFill>
        </p:spPr>
        <p:txBody>
          <a:bodyPr lIns="274320" tIns="182880" rIns="274320">
            <a:normAutofit/>
          </a:bodyPr>
          <a:lstStyle>
            <a:lvl1pPr marL="0" indent="0" algn="l" rtl="0">
              <a:lnSpc>
                <a:spcPct val="100000"/>
              </a:lnSpc>
              <a:buClr>
                <a:schemeClr val="accent1"/>
              </a:buClr>
              <a:buSzPct val="90000"/>
              <a:buFont typeface="Calibri" pitchFamily="34" charset="0"/>
              <a:buNone/>
              <a:defRPr sz="1200">
                <a:solidFill>
                  <a:schemeClr val="bg1"/>
                </a:solidFill>
                <a:latin typeface="Consolas" pitchFamily="49" charset="0"/>
                <a:cs typeface="Consolas" pitchFamily="49" charset="0"/>
              </a:defRPr>
            </a:lvl1pPr>
            <a:lvl2pPr marL="351000" indent="-135000" algn="l" rtl="0">
              <a:lnSpc>
                <a:spcPct val="100000"/>
              </a:lnSpc>
              <a:buClr>
                <a:schemeClr val="accent2"/>
              </a:buClr>
              <a:buSzPct val="100000"/>
              <a:buFont typeface="Arial" pitchFamily="34" charset="0"/>
              <a:buChar char="•"/>
              <a:defRPr sz="1800">
                <a:solidFill>
                  <a:srgbClr val="000000"/>
                </a:solidFill>
              </a:defRPr>
            </a:lvl2pPr>
            <a:lvl3pPr marL="621000" indent="-135000" algn="l" rtl="0">
              <a:lnSpc>
                <a:spcPct val="100000"/>
              </a:lnSpc>
              <a:buClr>
                <a:schemeClr val="bg1">
                  <a:lumMod val="50000"/>
                </a:schemeClr>
              </a:buClr>
              <a:defRPr sz="1500">
                <a:solidFill>
                  <a:srgbClr val="000000"/>
                </a:solidFill>
              </a:defRPr>
            </a:lvl3pPr>
            <a:lvl4pPr marL="891000" indent="-135000" algn="l" rtl="0">
              <a:lnSpc>
                <a:spcPct val="100000"/>
              </a:lnSpc>
              <a:defRPr sz="1350">
                <a:solidFill>
                  <a:srgbClr val="000000"/>
                </a:solidFill>
              </a:defRPr>
            </a:lvl4pPr>
            <a:lvl5pPr marL="1161000" indent="-108000" algn="l" rtl="0">
              <a:lnSpc>
                <a:spcPct val="100000"/>
              </a:lnSpc>
              <a:buClr>
                <a:schemeClr val="tx2"/>
              </a:buClr>
              <a:defRPr sz="1200">
                <a:solidFill>
                  <a:srgbClr val="000000"/>
                </a:solidFill>
              </a:defRPr>
            </a:lvl5pPr>
          </a:lstStyle>
          <a:p>
            <a:pPr lvl="0"/>
            <a:endParaRPr lang="he-IL" dirty="0"/>
          </a:p>
        </p:txBody>
      </p:sp>
    </p:spTree>
    <p:extLst>
      <p:ext uri="{BB962C8B-B14F-4D97-AF65-F5344CB8AC3E}">
        <p14:creationId xmlns:p14="http://schemas.microsoft.com/office/powerpoint/2010/main" val="17194281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Exercises">
    <p:spTree>
      <p:nvGrpSpPr>
        <p:cNvPr id="1" name=""/>
        <p:cNvGrpSpPr/>
        <p:nvPr/>
      </p:nvGrpSpPr>
      <p:grpSpPr>
        <a:xfrm>
          <a:off x="0" y="0"/>
          <a:ext cx="0" cy="0"/>
          <a:chOff x="0" y="0"/>
          <a:chExt cx="0" cy="0"/>
        </a:xfrm>
      </p:grpSpPr>
      <p:sp>
        <p:nvSpPr>
          <p:cNvPr id="2" name="Title 1"/>
          <p:cNvSpPr>
            <a:spLocks noGrp="1"/>
          </p:cNvSpPr>
          <p:nvPr>
            <p:ph type="title"/>
          </p:nvPr>
        </p:nvSpPr>
        <p:spPr>
          <a:xfrm>
            <a:off x="457200" y="129940"/>
            <a:ext cx="8229600" cy="507831"/>
          </a:xfrm>
          <a:prstGeom prst="rect">
            <a:avLst/>
          </a:prstGeom>
        </p:spPr>
        <p:txBody>
          <a:bodyPr anchor="ctr" anchorCtr="0">
            <a:spAutoFit/>
          </a:bodyPr>
          <a:lstStyle>
            <a:lvl1pPr algn="l" rtl="0">
              <a:defRPr lang="he-IL" sz="2700" b="1"/>
            </a:lvl1pPr>
          </a:lstStyle>
          <a:p>
            <a:pPr lvl="0"/>
            <a:r>
              <a:rPr lang="en-US"/>
              <a:t>Click to edit Master title style</a:t>
            </a:r>
            <a:endParaRPr lang="he-IL"/>
          </a:p>
        </p:txBody>
      </p:sp>
      <p:pic>
        <p:nvPicPr>
          <p:cNvPr id="2050" name="Picture 2" descr="D:\DOCS\ExperTeam\Clients\NICE\Images n sounds\SutterstockImages\shutterstock_45690490.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7139" b="4307"/>
          <a:stretch/>
        </p:blipFill>
        <p:spPr bwMode="auto">
          <a:xfrm>
            <a:off x="0" y="752566"/>
            <a:ext cx="6511636" cy="4037648"/>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hasCustomPrompt="1"/>
          </p:nvPr>
        </p:nvSpPr>
        <p:spPr>
          <a:xfrm>
            <a:off x="1427591" y="955962"/>
            <a:ext cx="6067718" cy="602675"/>
          </a:xfrm>
          <a:prstGeom prst="rect">
            <a:avLst/>
          </a:prstGeom>
        </p:spPr>
        <p:txBody>
          <a:bodyPr/>
          <a:lstStyle>
            <a:lvl1pPr marL="0" indent="0" algn="l" rtl="0">
              <a:buNone/>
              <a:defRPr baseline="0"/>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Enter exercise title</a:t>
            </a:r>
          </a:p>
        </p:txBody>
      </p:sp>
      <p:sp>
        <p:nvSpPr>
          <p:cNvPr id="6" name="Text Placeholder 5"/>
          <p:cNvSpPr>
            <a:spLocks noGrp="1"/>
          </p:cNvSpPr>
          <p:nvPr>
            <p:ph type="body" sz="quarter" idx="11" hasCustomPrompt="1"/>
          </p:nvPr>
        </p:nvSpPr>
        <p:spPr>
          <a:xfrm>
            <a:off x="1440439" y="1475066"/>
            <a:ext cx="5888617" cy="2348789"/>
          </a:xfrm>
          <a:prstGeom prst="rect">
            <a:avLst/>
          </a:prstGeom>
        </p:spPr>
        <p:txBody>
          <a:bodyPr/>
          <a:lstStyle>
            <a:lvl1pPr marL="0" indent="0" algn="l" rtl="0">
              <a:buNone/>
              <a:defRPr sz="1800" baseline="0"/>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Enter exercise reference</a:t>
            </a:r>
          </a:p>
        </p:txBody>
      </p:sp>
      <p:pic>
        <p:nvPicPr>
          <p:cNvPr id="8" name="Picture 5" descr="C:\Users\yaely\AppData\Local\Microsoft\Windows\Temporary Internet Files\Content.IE5\O25CNSJ5\MP900314191[1].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22771" y="875953"/>
            <a:ext cx="1230285" cy="922714"/>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2" hasCustomPrompt="1"/>
          </p:nvPr>
        </p:nvSpPr>
        <p:spPr>
          <a:xfrm>
            <a:off x="7537303" y="1641654"/>
            <a:ext cx="1288042" cy="323165"/>
          </a:xfrm>
          <a:prstGeom prst="rect">
            <a:avLst/>
          </a:prstGeom>
          <a:noFill/>
        </p:spPr>
        <p:txBody>
          <a:bodyPr wrap="square" rtlCol="0">
            <a:spAutoFit/>
          </a:bodyPr>
          <a:lstStyle>
            <a:lvl1pPr marL="0" indent="0">
              <a:buNone/>
              <a:defRPr lang="en-US" sz="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defRPr>
            </a:lvl1pPr>
          </a:lstStyle>
          <a:p>
            <a:pPr marL="0" lvl="0" algn="ctr" rtl="0"/>
            <a:r>
              <a:rPr lang="en-US" dirty="0"/>
              <a:t>Length</a:t>
            </a:r>
          </a:p>
        </p:txBody>
      </p:sp>
    </p:spTree>
    <p:extLst>
      <p:ext uri="{BB962C8B-B14F-4D97-AF65-F5344CB8AC3E}">
        <p14:creationId xmlns:p14="http://schemas.microsoft.com/office/powerpoint/2010/main" val="20657629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Exercises">
    <p:spTree>
      <p:nvGrpSpPr>
        <p:cNvPr id="1" name=""/>
        <p:cNvGrpSpPr/>
        <p:nvPr/>
      </p:nvGrpSpPr>
      <p:grpSpPr>
        <a:xfrm>
          <a:off x="0" y="0"/>
          <a:ext cx="0" cy="0"/>
          <a:chOff x="0" y="0"/>
          <a:chExt cx="0" cy="0"/>
        </a:xfrm>
      </p:grpSpPr>
      <p:sp>
        <p:nvSpPr>
          <p:cNvPr id="2" name="Title 1"/>
          <p:cNvSpPr>
            <a:spLocks noGrp="1"/>
          </p:cNvSpPr>
          <p:nvPr>
            <p:ph type="title"/>
          </p:nvPr>
        </p:nvSpPr>
        <p:spPr>
          <a:xfrm>
            <a:off x="457200" y="129940"/>
            <a:ext cx="8229600" cy="507831"/>
          </a:xfrm>
          <a:prstGeom prst="rect">
            <a:avLst/>
          </a:prstGeom>
        </p:spPr>
        <p:txBody>
          <a:bodyPr anchor="ctr" anchorCtr="0">
            <a:spAutoFit/>
          </a:bodyPr>
          <a:lstStyle>
            <a:lvl1pPr algn="l" rtl="0">
              <a:defRPr lang="he-IL" sz="2700" b="1"/>
            </a:lvl1pPr>
          </a:lstStyle>
          <a:p>
            <a:pPr lvl="0"/>
            <a:r>
              <a:rPr lang="en-US"/>
              <a:t>Click to edit Master title style</a:t>
            </a:r>
            <a:endParaRPr lang="he-IL"/>
          </a:p>
        </p:txBody>
      </p:sp>
      <p:pic>
        <p:nvPicPr>
          <p:cNvPr id="2050" name="Picture 2" descr="D:\DOCS\ExperTeam\Clients\NICE\Images n sounds\SutterstockImages\shutterstock_45690490.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7139" b="4307"/>
          <a:stretch/>
        </p:blipFill>
        <p:spPr bwMode="auto">
          <a:xfrm>
            <a:off x="0" y="752566"/>
            <a:ext cx="6511636" cy="4037648"/>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hasCustomPrompt="1"/>
          </p:nvPr>
        </p:nvSpPr>
        <p:spPr>
          <a:xfrm>
            <a:off x="1427591" y="955962"/>
            <a:ext cx="6067718" cy="602675"/>
          </a:xfrm>
          <a:prstGeom prst="rect">
            <a:avLst/>
          </a:prstGeom>
        </p:spPr>
        <p:txBody>
          <a:bodyPr/>
          <a:lstStyle>
            <a:lvl1pPr marL="0" indent="0" algn="l" rtl="0">
              <a:buNone/>
              <a:defRPr baseline="0"/>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Enter exercise title</a:t>
            </a:r>
          </a:p>
        </p:txBody>
      </p:sp>
      <p:sp>
        <p:nvSpPr>
          <p:cNvPr id="6" name="Text Placeholder 5"/>
          <p:cNvSpPr>
            <a:spLocks noGrp="1"/>
          </p:cNvSpPr>
          <p:nvPr>
            <p:ph type="body" sz="quarter" idx="11" hasCustomPrompt="1"/>
          </p:nvPr>
        </p:nvSpPr>
        <p:spPr>
          <a:xfrm>
            <a:off x="1440439" y="1475066"/>
            <a:ext cx="5888617" cy="2348789"/>
          </a:xfrm>
          <a:prstGeom prst="rect">
            <a:avLst/>
          </a:prstGeom>
        </p:spPr>
        <p:txBody>
          <a:bodyPr/>
          <a:lstStyle>
            <a:lvl1pPr marL="0" indent="0" algn="l" rtl="0">
              <a:buNone/>
              <a:defRPr sz="1800" baseline="0"/>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Enter exercise reference</a:t>
            </a:r>
          </a:p>
        </p:txBody>
      </p:sp>
      <p:pic>
        <p:nvPicPr>
          <p:cNvPr id="8" name="Picture 5" descr="C:\Users\yaely\AppData\Local\Microsoft\Windows\Temporary Internet Files\Content.IE5\O25CNSJ5\MP900314191[1].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22771" y="875953"/>
            <a:ext cx="1230285" cy="922714"/>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2" hasCustomPrompt="1"/>
          </p:nvPr>
        </p:nvSpPr>
        <p:spPr>
          <a:xfrm>
            <a:off x="7537303" y="1641654"/>
            <a:ext cx="1288042" cy="323165"/>
          </a:xfrm>
          <a:prstGeom prst="rect">
            <a:avLst/>
          </a:prstGeom>
          <a:noFill/>
        </p:spPr>
        <p:txBody>
          <a:bodyPr wrap="square" rtlCol="0">
            <a:spAutoFit/>
          </a:bodyPr>
          <a:lstStyle>
            <a:lvl1pPr marL="0" indent="0">
              <a:buNone/>
              <a:defRPr lang="en-US" sz="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defRPr>
            </a:lvl1pPr>
          </a:lstStyle>
          <a:p>
            <a:pPr marL="0" lvl="0" algn="ctr" rtl="0"/>
            <a:r>
              <a:rPr lang="en-US" dirty="0"/>
              <a:t>Length</a:t>
            </a:r>
          </a:p>
        </p:txBody>
      </p:sp>
    </p:spTree>
    <p:extLst>
      <p:ext uri="{BB962C8B-B14F-4D97-AF65-F5344CB8AC3E}">
        <p14:creationId xmlns:p14="http://schemas.microsoft.com/office/powerpoint/2010/main" val="33351754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s">
    <p:spTree>
      <p:nvGrpSpPr>
        <p:cNvPr id="1" name=""/>
        <p:cNvGrpSpPr/>
        <p:nvPr/>
      </p:nvGrpSpPr>
      <p:grpSpPr>
        <a:xfrm>
          <a:off x="0" y="0"/>
          <a:ext cx="0" cy="0"/>
          <a:chOff x="0" y="0"/>
          <a:chExt cx="0" cy="0"/>
        </a:xfrm>
      </p:grpSpPr>
      <p:pic>
        <p:nvPicPr>
          <p:cNvPr id="1026" name="Picture 2" descr="D:\DOCS\ExperTeam\Clients\NICE\Images n sounds\SutterstockImages\shutterstock_72646171.jpg"/>
          <p:cNvPicPr>
            <a:picLocks noChangeAspect="1" noChangeArrowheads="1"/>
          </p:cNvPicPr>
          <p:nvPr userDrawn="1"/>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l="8489" t="11435" r="8777" b="18788"/>
          <a:stretch/>
        </p:blipFill>
        <p:spPr bwMode="auto">
          <a:xfrm>
            <a:off x="180105" y="727364"/>
            <a:ext cx="8625291" cy="40212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129940"/>
            <a:ext cx="8229600" cy="507831"/>
          </a:xfrm>
          <a:prstGeom prst="rect">
            <a:avLst/>
          </a:prstGeom>
        </p:spPr>
        <p:txBody>
          <a:bodyPr anchor="ctr" anchorCtr="0">
            <a:spAutoFit/>
          </a:bodyPr>
          <a:lstStyle>
            <a:lvl1pPr algn="l" rtl="0">
              <a:defRPr lang="he-IL" sz="2700" b="1"/>
            </a:lvl1pPr>
          </a:lstStyle>
          <a:p>
            <a:pPr lvl="0"/>
            <a:r>
              <a:rPr lang="en-US"/>
              <a:t>Click to edit Master title style</a:t>
            </a:r>
            <a:endParaRPr lang="he-IL"/>
          </a:p>
        </p:txBody>
      </p:sp>
      <p:sp>
        <p:nvSpPr>
          <p:cNvPr id="4" name="Text Placeholder 3"/>
          <p:cNvSpPr>
            <a:spLocks noGrp="1"/>
          </p:cNvSpPr>
          <p:nvPr>
            <p:ph type="body" sz="quarter" idx="10" hasCustomPrompt="1"/>
          </p:nvPr>
        </p:nvSpPr>
        <p:spPr>
          <a:xfrm>
            <a:off x="1717964" y="1288257"/>
            <a:ext cx="5555672" cy="540544"/>
          </a:xfrm>
          <a:prstGeom prst="rect">
            <a:avLst/>
          </a:prstGeom>
        </p:spPr>
        <p:txBody>
          <a:bodyPr/>
          <a:lstStyle>
            <a:lvl1pPr marL="0" indent="0" algn="l" rtl="0">
              <a:buNone/>
              <a:defRPr/>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Enter Demo Title</a:t>
            </a:r>
          </a:p>
        </p:txBody>
      </p:sp>
      <p:sp>
        <p:nvSpPr>
          <p:cNvPr id="6" name="Text Placeholder 5"/>
          <p:cNvSpPr>
            <a:spLocks noGrp="1"/>
          </p:cNvSpPr>
          <p:nvPr>
            <p:ph type="body" sz="quarter" idx="11" hasCustomPrompt="1"/>
          </p:nvPr>
        </p:nvSpPr>
        <p:spPr>
          <a:xfrm>
            <a:off x="1731963" y="1828800"/>
            <a:ext cx="5556250" cy="1922860"/>
          </a:xfrm>
          <a:prstGeom prst="rect">
            <a:avLst/>
          </a:prstGeom>
        </p:spPr>
        <p:txBody>
          <a:bodyPr/>
          <a:lstStyle>
            <a:lvl1pPr marL="0" indent="0" algn="l" rtl="0">
              <a:buNone/>
              <a:defRPr sz="1800" baseline="0"/>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Enter Demo Reference</a:t>
            </a:r>
          </a:p>
        </p:txBody>
      </p:sp>
      <p:sp>
        <p:nvSpPr>
          <p:cNvPr id="9" name="Text Placeholder 9"/>
          <p:cNvSpPr>
            <a:spLocks noGrp="1"/>
          </p:cNvSpPr>
          <p:nvPr>
            <p:ph type="body" sz="quarter" idx="12" hasCustomPrompt="1"/>
          </p:nvPr>
        </p:nvSpPr>
        <p:spPr>
          <a:xfrm>
            <a:off x="7745133" y="1568909"/>
            <a:ext cx="1288042" cy="323165"/>
          </a:xfrm>
          <a:prstGeom prst="rect">
            <a:avLst/>
          </a:prstGeom>
          <a:noFill/>
        </p:spPr>
        <p:txBody>
          <a:bodyPr wrap="square" rtlCol="0">
            <a:spAutoFit/>
          </a:bodyPr>
          <a:lstStyle>
            <a:lvl1pPr marL="0" indent="0">
              <a:buNone/>
              <a:defRPr lang="en-US" sz="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defRPr>
            </a:lvl1pPr>
          </a:lstStyle>
          <a:p>
            <a:pPr marL="0" lvl="0" algn="ctr" rtl="0"/>
            <a:r>
              <a:rPr lang="en-US" dirty="0"/>
              <a:t>Length</a:t>
            </a:r>
          </a:p>
        </p:txBody>
      </p:sp>
      <p:pic>
        <p:nvPicPr>
          <p:cNvPr id="8" name="Picture 5" descr="C:\Users\yaely\AppData\Local\Microsoft\Windows\Temporary Internet Files\Content.IE5\O25CNSJ5\MP900314191[1].jpg"/>
          <p:cNvPicPr>
            <a:picLocks noChangeAspect="1" noChangeArrowheads="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44455" y="875962"/>
            <a:ext cx="1091727" cy="818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8353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over Slide 1">
    <p:spTree>
      <p:nvGrpSpPr>
        <p:cNvPr id="1" name=""/>
        <p:cNvGrpSpPr/>
        <p:nvPr/>
      </p:nvGrpSpPr>
      <p:grpSpPr>
        <a:xfrm>
          <a:off x="0" y="0"/>
          <a:ext cx="0" cy="0"/>
          <a:chOff x="0" y="0"/>
          <a:chExt cx="0" cy="0"/>
        </a:xfrm>
      </p:grpSpPr>
      <p:sp>
        <p:nvSpPr>
          <p:cNvPr id="4" name="Rectangle 3"/>
          <p:cNvSpPr/>
          <p:nvPr userDrawn="1"/>
        </p:nvSpPr>
        <p:spPr>
          <a:xfrm>
            <a:off x="0" y="0"/>
            <a:ext cx="9144000" cy="5200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 name="Rectangle 6"/>
          <p:cNvSpPr/>
          <p:nvPr userDrawn="1"/>
        </p:nvSpPr>
        <p:spPr>
          <a:xfrm>
            <a:off x="0" y="4315743"/>
            <a:ext cx="9144000" cy="884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 name="Rectangle 2"/>
          <p:cNvSpPr/>
          <p:nvPr userDrawn="1"/>
        </p:nvSpPr>
        <p:spPr>
          <a:xfrm>
            <a:off x="76200" y="628650"/>
            <a:ext cx="8991600" cy="114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t="3108" r="19277" b="14114"/>
          <a:stretch/>
        </p:blipFill>
        <p:spPr>
          <a:xfrm>
            <a:off x="0" y="1371601"/>
            <a:ext cx="9144000" cy="2933057"/>
          </a:xfrm>
          <a:prstGeom prst="rect">
            <a:avLst/>
          </a:prstGeom>
        </p:spPr>
      </p:pic>
      <p:sp>
        <p:nvSpPr>
          <p:cNvPr id="6" name="Rectangle 5"/>
          <p:cNvSpPr/>
          <p:nvPr userDrawn="1"/>
        </p:nvSpPr>
        <p:spPr>
          <a:xfrm>
            <a:off x="0" y="-3377"/>
            <a:ext cx="9143998" cy="1383942"/>
          </a:xfrm>
          <a:prstGeom prst="rect">
            <a:avLst/>
          </a:prstGeom>
          <a:solidFill>
            <a:srgbClr val="F2F2F2"/>
          </a:solidFill>
          <a:ln>
            <a:noFill/>
          </a:ln>
          <a:effectLst>
            <a:innerShdw blurRad="3048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 name="TextBox 7"/>
          <p:cNvSpPr txBox="1"/>
          <p:nvPr userDrawn="1"/>
        </p:nvSpPr>
        <p:spPr>
          <a:xfrm>
            <a:off x="7159228" y="4629150"/>
            <a:ext cx="1603772" cy="323165"/>
          </a:xfrm>
          <a:prstGeom prst="rect">
            <a:avLst/>
          </a:prstGeom>
          <a:noFill/>
        </p:spPr>
        <p:txBody>
          <a:bodyPr wrap="none" rtlCol="1">
            <a:spAutoFit/>
          </a:bodyPr>
          <a:lstStyle/>
          <a:p>
            <a:pPr algn="r" rtl="1"/>
            <a:r>
              <a:rPr lang="en-US" sz="1500" dirty="0">
                <a:solidFill>
                  <a:schemeClr val="bg1"/>
                </a:solidFill>
              </a:rPr>
              <a:t>www.sapiens.com</a:t>
            </a:r>
            <a:endParaRPr lang="he-IL" sz="1500" dirty="0">
              <a:solidFill>
                <a:schemeClr val="bg1"/>
              </a:solidFill>
            </a:endParaRPr>
          </a:p>
        </p:txBody>
      </p:sp>
      <p:sp>
        <p:nvSpPr>
          <p:cNvPr id="9" name="Rectangle 8"/>
          <p:cNvSpPr/>
          <p:nvPr userDrawn="1"/>
        </p:nvSpPr>
        <p:spPr>
          <a:xfrm>
            <a:off x="0" y="4281454"/>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 name="Rectangle 9"/>
          <p:cNvSpPr/>
          <p:nvPr userDrawn="1"/>
        </p:nvSpPr>
        <p:spPr>
          <a:xfrm rot="5400000">
            <a:off x="3910554" y="2791238"/>
            <a:ext cx="1024979" cy="195760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p:cNvSpPr/>
          <p:nvPr userDrawn="1"/>
        </p:nvSpPr>
        <p:spPr>
          <a:xfrm>
            <a:off x="1692" y="1943100"/>
            <a:ext cx="4986868" cy="1543050"/>
          </a:xfrm>
          <a:prstGeom prst="rect">
            <a:avLst/>
          </a:prstGeom>
          <a:solidFill>
            <a:srgbClr val="00368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flipV="1">
            <a:off x="2644" y="1379575"/>
            <a:ext cx="9144000" cy="123739"/>
          </a:xfrm>
          <a:prstGeom prst="rect">
            <a:avLst/>
          </a:prstGeom>
        </p:spPr>
      </p:pic>
      <p:grpSp>
        <p:nvGrpSpPr>
          <p:cNvPr id="15" name="Group 14"/>
          <p:cNvGrpSpPr/>
          <p:nvPr userDrawn="1"/>
        </p:nvGrpSpPr>
        <p:grpSpPr>
          <a:xfrm>
            <a:off x="5628526" y="392905"/>
            <a:ext cx="2997163" cy="669172"/>
            <a:chOff x="457200" y="523875"/>
            <a:chExt cx="2997163" cy="892229"/>
          </a:xfrm>
        </p:grpSpPr>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523875"/>
              <a:ext cx="2997163" cy="483177"/>
            </a:xfrm>
            <a:prstGeom prst="rect">
              <a:avLst/>
            </a:prstGeom>
            <a:ln>
              <a:noFill/>
            </a:ln>
          </p:spPr>
        </p:pic>
        <p:pic>
          <p:nvPicPr>
            <p:cNvPr id="17" name="Picture 16"/>
            <p:cNvPicPr>
              <a:picLocks noChangeAspect="1"/>
            </p:cNvPicPr>
            <p:nvPr/>
          </p:nvPicPr>
          <p:blipFill>
            <a:blip r:embed="rId5"/>
            <a:stretch>
              <a:fillRect/>
            </a:stretch>
          </p:blipFill>
          <p:spPr>
            <a:xfrm>
              <a:off x="457200" y="1061338"/>
              <a:ext cx="2997163" cy="354766"/>
            </a:xfrm>
            <a:prstGeom prst="rect">
              <a:avLst/>
            </a:prstGeom>
          </p:spPr>
        </p:pic>
      </p:grpSp>
      <p:sp>
        <p:nvSpPr>
          <p:cNvPr id="19" name="Text Placeholder 18"/>
          <p:cNvSpPr>
            <a:spLocks noGrp="1"/>
          </p:cNvSpPr>
          <p:nvPr>
            <p:ph type="body" sz="quarter" idx="10" hasCustomPrompt="1"/>
          </p:nvPr>
        </p:nvSpPr>
        <p:spPr>
          <a:xfrm>
            <a:off x="194597" y="2064432"/>
            <a:ext cx="4659167" cy="514125"/>
          </a:xfrm>
          <a:prstGeom prst="rect">
            <a:avLst/>
          </a:prstGeom>
        </p:spPr>
        <p:txBody>
          <a:bodyPr/>
          <a:lstStyle>
            <a:lvl1pPr marL="0" indent="0" algn="l" defTabSz="685800" rtl="0" eaLnBrk="1" latinLnBrk="0" hangingPunct="1">
              <a:lnSpc>
                <a:spcPct val="70000"/>
              </a:lnSpc>
              <a:spcBef>
                <a:spcPts val="0"/>
              </a:spcBef>
              <a:buNone/>
              <a:defRPr lang="en-GB" sz="2400" b="1" kern="1200" dirty="0">
                <a:solidFill>
                  <a:schemeClr val="bg1"/>
                </a:solidFill>
                <a:latin typeface="+mj-lt"/>
                <a:ea typeface="+mj-ea"/>
                <a:cs typeface="+mj-cs"/>
              </a:defRPr>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Click to edit Title</a:t>
            </a:r>
            <a:endParaRPr lang="en-GB" dirty="0"/>
          </a:p>
        </p:txBody>
      </p:sp>
      <p:sp>
        <p:nvSpPr>
          <p:cNvPr id="21" name="Text Placeholder 20"/>
          <p:cNvSpPr>
            <a:spLocks noGrp="1"/>
          </p:cNvSpPr>
          <p:nvPr>
            <p:ph type="body" sz="quarter" idx="11" hasCustomPrompt="1"/>
          </p:nvPr>
        </p:nvSpPr>
        <p:spPr>
          <a:xfrm>
            <a:off x="194597" y="2746283"/>
            <a:ext cx="4643551" cy="672267"/>
          </a:xfrm>
          <a:prstGeom prst="rect">
            <a:avLst/>
          </a:prstGeom>
        </p:spPr>
        <p:txBody>
          <a:bodyPr anchor="ctr"/>
          <a:lstStyle>
            <a:lvl1pPr marL="0" indent="0" algn="l" defTabSz="685800" rtl="0" eaLnBrk="1" latinLnBrk="0" hangingPunct="1">
              <a:lnSpc>
                <a:spcPct val="80000"/>
              </a:lnSpc>
              <a:spcBef>
                <a:spcPts val="0"/>
              </a:spcBef>
              <a:buNone/>
              <a:defRPr lang="en-US" sz="1500" kern="1200" dirty="0" smtClean="0">
                <a:solidFill>
                  <a:schemeClr val="bg1"/>
                </a:solidFill>
                <a:latin typeface="+mj-lt"/>
                <a:ea typeface="+mj-ea"/>
                <a:cs typeface="+mj-cs"/>
              </a:defRPr>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Click to edit Presenter Names</a:t>
            </a:r>
          </a:p>
        </p:txBody>
      </p:sp>
      <p:sp>
        <p:nvSpPr>
          <p:cNvPr id="23" name="Text Placeholder 22"/>
          <p:cNvSpPr>
            <a:spLocks noGrp="1"/>
          </p:cNvSpPr>
          <p:nvPr>
            <p:ph type="body" sz="quarter" idx="12" hasCustomPrompt="1"/>
          </p:nvPr>
        </p:nvSpPr>
        <p:spPr>
          <a:xfrm>
            <a:off x="3572541" y="3620830"/>
            <a:ext cx="1722475" cy="481838"/>
          </a:xfrm>
          <a:prstGeom prst="rect">
            <a:avLst/>
          </a:prstGeom>
        </p:spPr>
        <p:txBody>
          <a:bodyPr/>
          <a:lstStyle>
            <a:lvl1pPr marL="0" indent="0" algn="l" defTabSz="685800" rtl="0" eaLnBrk="1" latinLnBrk="0" hangingPunct="1">
              <a:lnSpc>
                <a:spcPct val="80000"/>
              </a:lnSpc>
              <a:spcBef>
                <a:spcPts val="0"/>
              </a:spcBef>
              <a:buClr>
                <a:srgbClr val="28497B"/>
              </a:buClr>
              <a:buSzPct val="120000"/>
              <a:buFont typeface="Calibri" pitchFamily="34" charset="0"/>
              <a:buNone/>
              <a:defRPr lang="en-US" sz="1800" kern="1200" dirty="0" smtClean="0">
                <a:solidFill>
                  <a:schemeClr val="bg1"/>
                </a:solidFill>
                <a:latin typeface="+mn-lt"/>
                <a:ea typeface="+mn-ea"/>
                <a:cs typeface="+mn-cs"/>
              </a:defRPr>
            </a:lvl1pPr>
            <a:lvl2pPr marL="342900" indent="0" algn="l" rtl="0">
              <a:buNone/>
              <a:defRPr/>
            </a:lvl2pPr>
            <a:lvl3pPr marL="685800" indent="0" algn="l" rtl="0">
              <a:buNone/>
              <a:defRPr/>
            </a:lvl3pPr>
            <a:lvl4pPr marL="1028700" indent="0" algn="l" rtl="0">
              <a:buNone/>
              <a:defRPr/>
            </a:lvl4pPr>
            <a:lvl5pPr marL="1371600" indent="0" algn="l" rtl="0">
              <a:buNone/>
              <a:defRPr/>
            </a:lvl5pPr>
          </a:lstStyle>
          <a:p>
            <a:pPr lvl="0"/>
            <a:r>
              <a:rPr lang="en-US" dirty="0"/>
              <a:t>Click to edit date</a:t>
            </a:r>
          </a:p>
        </p:txBody>
      </p:sp>
      <p:pic>
        <p:nvPicPr>
          <p:cNvPr id="38" name="Picture 10" descr="C:\Users\Anna\Desktop\SAPIENS_ALIS2.png"/>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533400" y="4601734"/>
            <a:ext cx="621138" cy="3113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4" descr="C:\Users\Anna\Desktop\SAPIENS_IDIT-&amp;-RapidSure2.png"/>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1359334" y="4593022"/>
            <a:ext cx="662960" cy="328769"/>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22"/>
          <p:cNvGrpSpPr>
            <a:grpSpLocks noChangeAspect="1"/>
          </p:cNvGrpSpPr>
          <p:nvPr userDrawn="1"/>
        </p:nvGrpSpPr>
        <p:grpSpPr bwMode="auto">
          <a:xfrm>
            <a:off x="2227091" y="4572000"/>
            <a:ext cx="561716" cy="370811"/>
            <a:chOff x="3753" y="3334"/>
            <a:chExt cx="434" cy="382"/>
          </a:xfrm>
        </p:grpSpPr>
        <p:sp>
          <p:nvSpPr>
            <p:cNvPr id="41" name="Freeform 23"/>
            <p:cNvSpPr>
              <a:spLocks/>
            </p:cNvSpPr>
            <p:nvPr/>
          </p:nvSpPr>
          <p:spPr bwMode="auto">
            <a:xfrm>
              <a:off x="3753" y="3528"/>
              <a:ext cx="434" cy="188"/>
            </a:xfrm>
            <a:custGeom>
              <a:avLst/>
              <a:gdLst>
                <a:gd name="T0" fmla="*/ 0 w 374"/>
                <a:gd name="T1" fmla="*/ 69 h 162"/>
                <a:gd name="T2" fmla="*/ 293 w 374"/>
                <a:gd name="T3" fmla="*/ 37 h 162"/>
                <a:gd name="T4" fmla="*/ 322 w 374"/>
                <a:gd name="T5" fmla="*/ 94 h 162"/>
                <a:gd name="T6" fmla="*/ 0 w 374"/>
                <a:gd name="T7" fmla="*/ 69 h 162"/>
              </a:gdLst>
              <a:ahLst/>
              <a:cxnLst>
                <a:cxn ang="0">
                  <a:pos x="T0" y="T1"/>
                </a:cxn>
                <a:cxn ang="0">
                  <a:pos x="T2" y="T3"/>
                </a:cxn>
                <a:cxn ang="0">
                  <a:pos x="T4" y="T5"/>
                </a:cxn>
                <a:cxn ang="0">
                  <a:pos x="T6" y="T7"/>
                </a:cxn>
              </a:cxnLst>
              <a:rect l="0" t="0" r="r" b="b"/>
              <a:pathLst>
                <a:path w="374" h="162">
                  <a:moveTo>
                    <a:pt x="0" y="69"/>
                  </a:moveTo>
                  <a:cubicBezTo>
                    <a:pt x="110" y="126"/>
                    <a:pt x="194" y="107"/>
                    <a:pt x="293" y="37"/>
                  </a:cubicBezTo>
                  <a:cubicBezTo>
                    <a:pt x="346" y="0"/>
                    <a:pt x="374" y="61"/>
                    <a:pt x="322" y="94"/>
                  </a:cubicBezTo>
                  <a:cubicBezTo>
                    <a:pt x="212" y="162"/>
                    <a:pt x="103" y="142"/>
                    <a:pt x="0" y="69"/>
                  </a:cubicBezTo>
                </a:path>
              </a:pathLst>
            </a:custGeom>
            <a:solidFill>
              <a:srgbClr val="8C0D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a:p>
          </p:txBody>
        </p:sp>
        <p:sp>
          <p:nvSpPr>
            <p:cNvPr id="42" name="Freeform 24"/>
            <p:cNvSpPr>
              <a:spLocks/>
            </p:cNvSpPr>
            <p:nvPr/>
          </p:nvSpPr>
          <p:spPr bwMode="auto">
            <a:xfrm>
              <a:off x="3832" y="3334"/>
              <a:ext cx="290" cy="160"/>
            </a:xfrm>
            <a:custGeom>
              <a:avLst/>
              <a:gdLst>
                <a:gd name="T0" fmla="*/ 168 w 250"/>
                <a:gd name="T1" fmla="*/ 20 h 138"/>
                <a:gd name="T2" fmla="*/ 53 w 250"/>
                <a:gd name="T3" fmla="*/ 38 h 138"/>
                <a:gd name="T4" fmla="*/ 0 w 250"/>
                <a:gd name="T5" fmla="*/ 131 h 138"/>
                <a:gd name="T6" fmla="*/ 2 w 250"/>
                <a:gd name="T7" fmla="*/ 132 h 138"/>
                <a:gd name="T8" fmla="*/ 32 w 250"/>
                <a:gd name="T9" fmla="*/ 126 h 138"/>
                <a:gd name="T10" fmla="*/ 61 w 250"/>
                <a:gd name="T11" fmla="*/ 136 h 138"/>
                <a:gd name="T12" fmla="*/ 64 w 250"/>
                <a:gd name="T13" fmla="*/ 136 h 138"/>
                <a:gd name="T14" fmla="*/ 96 w 250"/>
                <a:gd name="T15" fmla="*/ 126 h 138"/>
                <a:gd name="T16" fmla="*/ 126 w 250"/>
                <a:gd name="T17" fmla="*/ 135 h 138"/>
                <a:gd name="T18" fmla="*/ 129 w 250"/>
                <a:gd name="T19" fmla="*/ 135 h 138"/>
                <a:gd name="T20" fmla="*/ 159 w 250"/>
                <a:gd name="T21" fmla="*/ 126 h 138"/>
                <a:gd name="T22" fmla="*/ 187 w 250"/>
                <a:gd name="T23" fmla="*/ 136 h 138"/>
                <a:gd name="T24" fmla="*/ 190 w 250"/>
                <a:gd name="T25" fmla="*/ 136 h 138"/>
                <a:gd name="T26" fmla="*/ 218 w 250"/>
                <a:gd name="T27" fmla="*/ 127 h 138"/>
                <a:gd name="T28" fmla="*/ 249 w 250"/>
                <a:gd name="T29" fmla="*/ 132 h 138"/>
                <a:gd name="T30" fmla="*/ 250 w 250"/>
                <a:gd name="T31" fmla="*/ 131 h 138"/>
                <a:gd name="T32" fmla="*/ 240 w 250"/>
                <a:gd name="T33" fmla="*/ 88 h 138"/>
                <a:gd name="T34" fmla="*/ 210 w 250"/>
                <a:gd name="T35" fmla="*/ 44 h 138"/>
                <a:gd name="T36" fmla="*/ 168 w 250"/>
                <a:gd name="T37" fmla="*/ 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0" h="138">
                  <a:moveTo>
                    <a:pt x="168" y="20"/>
                  </a:moveTo>
                  <a:cubicBezTo>
                    <a:pt x="168" y="20"/>
                    <a:pt x="103" y="0"/>
                    <a:pt x="53" y="38"/>
                  </a:cubicBezTo>
                  <a:cubicBezTo>
                    <a:pt x="5" y="75"/>
                    <a:pt x="0" y="131"/>
                    <a:pt x="0" y="131"/>
                  </a:cubicBezTo>
                  <a:cubicBezTo>
                    <a:pt x="0" y="131"/>
                    <a:pt x="0" y="133"/>
                    <a:pt x="2" y="132"/>
                  </a:cubicBezTo>
                  <a:cubicBezTo>
                    <a:pt x="2" y="132"/>
                    <a:pt x="15" y="125"/>
                    <a:pt x="32" y="126"/>
                  </a:cubicBezTo>
                  <a:cubicBezTo>
                    <a:pt x="50" y="128"/>
                    <a:pt x="61" y="136"/>
                    <a:pt x="61" y="136"/>
                  </a:cubicBezTo>
                  <a:cubicBezTo>
                    <a:pt x="61" y="136"/>
                    <a:pt x="62" y="138"/>
                    <a:pt x="64" y="136"/>
                  </a:cubicBezTo>
                  <a:cubicBezTo>
                    <a:pt x="64" y="136"/>
                    <a:pt x="75" y="125"/>
                    <a:pt x="96" y="126"/>
                  </a:cubicBezTo>
                  <a:cubicBezTo>
                    <a:pt x="117" y="127"/>
                    <a:pt x="126" y="135"/>
                    <a:pt x="126" y="135"/>
                  </a:cubicBezTo>
                  <a:cubicBezTo>
                    <a:pt x="126" y="135"/>
                    <a:pt x="127" y="136"/>
                    <a:pt x="129" y="135"/>
                  </a:cubicBezTo>
                  <a:cubicBezTo>
                    <a:pt x="129" y="135"/>
                    <a:pt x="145" y="126"/>
                    <a:pt x="159" y="126"/>
                  </a:cubicBezTo>
                  <a:cubicBezTo>
                    <a:pt x="174" y="127"/>
                    <a:pt x="187" y="136"/>
                    <a:pt x="187" y="136"/>
                  </a:cubicBezTo>
                  <a:cubicBezTo>
                    <a:pt x="187" y="136"/>
                    <a:pt x="188" y="137"/>
                    <a:pt x="190" y="136"/>
                  </a:cubicBezTo>
                  <a:cubicBezTo>
                    <a:pt x="190" y="136"/>
                    <a:pt x="208" y="127"/>
                    <a:pt x="218" y="127"/>
                  </a:cubicBezTo>
                  <a:cubicBezTo>
                    <a:pt x="240" y="126"/>
                    <a:pt x="249" y="132"/>
                    <a:pt x="249" y="132"/>
                  </a:cubicBezTo>
                  <a:cubicBezTo>
                    <a:pt x="249" y="132"/>
                    <a:pt x="250" y="133"/>
                    <a:pt x="250" y="131"/>
                  </a:cubicBezTo>
                  <a:cubicBezTo>
                    <a:pt x="250" y="131"/>
                    <a:pt x="247" y="106"/>
                    <a:pt x="240" y="88"/>
                  </a:cubicBezTo>
                  <a:cubicBezTo>
                    <a:pt x="231" y="65"/>
                    <a:pt x="224" y="59"/>
                    <a:pt x="210" y="44"/>
                  </a:cubicBezTo>
                  <a:cubicBezTo>
                    <a:pt x="192" y="28"/>
                    <a:pt x="168" y="20"/>
                    <a:pt x="168" y="20"/>
                  </a:cubicBezTo>
                  <a:close/>
                </a:path>
              </a:pathLst>
            </a:custGeom>
            <a:noFill/>
            <a:ln w="17463" cap="flat">
              <a:solidFill>
                <a:srgbClr val="FEF8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350"/>
            </a:p>
          </p:txBody>
        </p:sp>
        <p:sp>
          <p:nvSpPr>
            <p:cNvPr id="43" name="Freeform 25"/>
            <p:cNvSpPr>
              <a:spLocks/>
            </p:cNvSpPr>
            <p:nvPr/>
          </p:nvSpPr>
          <p:spPr bwMode="auto">
            <a:xfrm>
              <a:off x="3921" y="3596"/>
              <a:ext cx="62" cy="68"/>
            </a:xfrm>
            <a:custGeom>
              <a:avLst/>
              <a:gdLst>
                <a:gd name="T0" fmla="*/ 51 w 53"/>
                <a:gd name="T1" fmla="*/ 0 h 58"/>
                <a:gd name="T2" fmla="*/ 51 w 53"/>
                <a:gd name="T3" fmla="*/ 32 h 58"/>
                <a:gd name="T4" fmla="*/ 25 w 53"/>
                <a:gd name="T5" fmla="*/ 58 h 58"/>
                <a:gd name="T6" fmla="*/ 0 w 53"/>
                <a:gd name="T7" fmla="*/ 38 h 58"/>
                <a:gd name="T8" fmla="*/ 0 w 53"/>
                <a:gd name="T9" fmla="*/ 30 h 58"/>
              </a:gdLst>
              <a:ahLst/>
              <a:cxnLst>
                <a:cxn ang="0">
                  <a:pos x="T0" y="T1"/>
                </a:cxn>
                <a:cxn ang="0">
                  <a:pos x="T2" y="T3"/>
                </a:cxn>
                <a:cxn ang="0">
                  <a:pos x="T4" y="T5"/>
                </a:cxn>
                <a:cxn ang="0">
                  <a:pos x="T6" y="T7"/>
                </a:cxn>
                <a:cxn ang="0">
                  <a:pos x="T8" y="T9"/>
                </a:cxn>
              </a:cxnLst>
              <a:rect l="0" t="0" r="r" b="b"/>
              <a:pathLst>
                <a:path w="53" h="58">
                  <a:moveTo>
                    <a:pt x="51" y="0"/>
                  </a:moveTo>
                  <a:cubicBezTo>
                    <a:pt x="51" y="32"/>
                    <a:pt x="51" y="32"/>
                    <a:pt x="51" y="32"/>
                  </a:cubicBezTo>
                  <a:cubicBezTo>
                    <a:pt x="51" y="32"/>
                    <a:pt x="53" y="58"/>
                    <a:pt x="25" y="58"/>
                  </a:cubicBezTo>
                  <a:cubicBezTo>
                    <a:pt x="1" y="58"/>
                    <a:pt x="0" y="41"/>
                    <a:pt x="0" y="38"/>
                  </a:cubicBezTo>
                  <a:cubicBezTo>
                    <a:pt x="0" y="30"/>
                    <a:pt x="0" y="30"/>
                    <a:pt x="0" y="30"/>
                  </a:cubicBezTo>
                </a:path>
              </a:pathLst>
            </a:custGeom>
            <a:noFill/>
            <a:ln w="17463" cap="flat">
              <a:solidFill>
                <a:srgbClr val="FEF8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350"/>
            </a:p>
          </p:txBody>
        </p:sp>
        <p:sp>
          <p:nvSpPr>
            <p:cNvPr id="44" name="Line 26"/>
            <p:cNvSpPr>
              <a:spLocks noChangeShapeType="1"/>
            </p:cNvSpPr>
            <p:nvPr/>
          </p:nvSpPr>
          <p:spPr bwMode="auto">
            <a:xfrm>
              <a:off x="3980" y="3494"/>
              <a:ext cx="0" cy="72"/>
            </a:xfrm>
            <a:prstGeom prst="line">
              <a:avLst/>
            </a:prstGeom>
            <a:noFill/>
            <a:ln w="17463" cap="flat">
              <a:solidFill>
                <a:srgbClr val="FEF8F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1350"/>
            </a:p>
          </p:txBody>
        </p:sp>
      </p:grpSp>
      <p:grpSp>
        <p:nvGrpSpPr>
          <p:cNvPr id="45" name="Group 44"/>
          <p:cNvGrpSpPr/>
          <p:nvPr userDrawn="1"/>
        </p:nvGrpSpPr>
        <p:grpSpPr>
          <a:xfrm>
            <a:off x="2993603" y="4592911"/>
            <a:ext cx="535400" cy="328988"/>
            <a:chOff x="2438066" y="5305648"/>
            <a:chExt cx="728283" cy="596677"/>
          </a:xfrm>
        </p:grpSpPr>
        <p:sp>
          <p:nvSpPr>
            <p:cNvPr id="46" name="Freeform 5"/>
            <p:cNvSpPr>
              <a:spLocks/>
            </p:cNvSpPr>
            <p:nvPr/>
          </p:nvSpPr>
          <p:spPr bwMode="auto">
            <a:xfrm>
              <a:off x="2438066" y="5607050"/>
              <a:ext cx="684213" cy="295275"/>
            </a:xfrm>
            <a:custGeom>
              <a:avLst/>
              <a:gdLst>
                <a:gd name="T0" fmla="*/ 0 w 375"/>
                <a:gd name="T1" fmla="*/ 69 h 162"/>
                <a:gd name="T2" fmla="*/ 294 w 375"/>
                <a:gd name="T3" fmla="*/ 37 h 162"/>
                <a:gd name="T4" fmla="*/ 323 w 375"/>
                <a:gd name="T5" fmla="*/ 93 h 162"/>
                <a:gd name="T6" fmla="*/ 0 w 375"/>
                <a:gd name="T7" fmla="*/ 69 h 162"/>
              </a:gdLst>
              <a:ahLst/>
              <a:cxnLst>
                <a:cxn ang="0">
                  <a:pos x="T0" y="T1"/>
                </a:cxn>
                <a:cxn ang="0">
                  <a:pos x="T2" y="T3"/>
                </a:cxn>
                <a:cxn ang="0">
                  <a:pos x="T4" y="T5"/>
                </a:cxn>
                <a:cxn ang="0">
                  <a:pos x="T6" y="T7"/>
                </a:cxn>
              </a:cxnLst>
              <a:rect l="0" t="0" r="r" b="b"/>
              <a:pathLst>
                <a:path w="375" h="162">
                  <a:moveTo>
                    <a:pt x="0" y="69"/>
                  </a:moveTo>
                  <a:cubicBezTo>
                    <a:pt x="111" y="126"/>
                    <a:pt x="194" y="107"/>
                    <a:pt x="294" y="37"/>
                  </a:cubicBezTo>
                  <a:cubicBezTo>
                    <a:pt x="346" y="0"/>
                    <a:pt x="375" y="61"/>
                    <a:pt x="323" y="93"/>
                  </a:cubicBezTo>
                  <a:cubicBezTo>
                    <a:pt x="213" y="162"/>
                    <a:pt x="104" y="142"/>
                    <a:pt x="0" y="69"/>
                  </a:cubicBezTo>
                </a:path>
              </a:pathLst>
            </a:custGeom>
            <a:solidFill>
              <a:srgbClr val="67B52C"/>
            </a:solidFill>
            <a:ln>
              <a:noFill/>
            </a:ln>
          </p:spPr>
          <p:txBody>
            <a:bodyPr vert="horz" wrap="square" lIns="91440" tIns="45720" rIns="91440" bIns="45720" numCol="1" anchor="t" anchorCtr="0" compatLnSpc="1">
              <a:prstTxWarp prst="textNoShape">
                <a:avLst/>
              </a:prstTxWarp>
            </a:bodyPr>
            <a:lstStyle/>
            <a:p>
              <a:endParaRPr lang="en-GB" sz="1350"/>
            </a:p>
          </p:txBody>
        </p:sp>
        <p:grpSp>
          <p:nvGrpSpPr>
            <p:cNvPr id="47" name="Group 22"/>
            <p:cNvGrpSpPr>
              <a:grpSpLocks noChangeAspect="1"/>
            </p:cNvGrpSpPr>
            <p:nvPr/>
          </p:nvGrpSpPr>
          <p:grpSpPr bwMode="auto">
            <a:xfrm>
              <a:off x="2441112" y="5305648"/>
              <a:ext cx="725237" cy="556050"/>
              <a:chOff x="2966" y="2915"/>
              <a:chExt cx="673" cy="516"/>
            </a:xfrm>
          </p:grpSpPr>
          <p:sp>
            <p:nvSpPr>
              <p:cNvPr id="48" name="Line 23"/>
              <p:cNvSpPr>
                <a:spLocks noChangeShapeType="1"/>
              </p:cNvSpPr>
              <p:nvPr/>
            </p:nvSpPr>
            <p:spPr bwMode="auto">
              <a:xfrm flipV="1">
                <a:off x="3140" y="3262"/>
                <a:ext cx="0" cy="162"/>
              </a:xfrm>
              <a:prstGeom prst="line">
                <a:avLst/>
              </a:prstGeom>
              <a:noFill/>
              <a:ln w="19050"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1350"/>
              </a:p>
            </p:txBody>
          </p:sp>
          <p:sp>
            <p:nvSpPr>
              <p:cNvPr id="49" name="Freeform 24"/>
              <p:cNvSpPr>
                <a:spLocks noEditPoints="1"/>
              </p:cNvSpPr>
              <p:nvPr/>
            </p:nvSpPr>
            <p:spPr bwMode="auto">
              <a:xfrm>
                <a:off x="3033" y="2915"/>
                <a:ext cx="482" cy="516"/>
              </a:xfrm>
              <a:custGeom>
                <a:avLst/>
                <a:gdLst>
                  <a:gd name="T0" fmla="*/ 21 w 202"/>
                  <a:gd name="T1" fmla="*/ 215 h 216"/>
                  <a:gd name="T2" fmla="*/ 17 w 202"/>
                  <a:gd name="T3" fmla="*/ 92 h 216"/>
                  <a:gd name="T4" fmla="*/ 0 w 202"/>
                  <a:gd name="T5" fmla="*/ 130 h 216"/>
                  <a:gd name="T6" fmla="*/ 12 w 202"/>
                  <a:gd name="T7" fmla="*/ 135 h 216"/>
                  <a:gd name="T8" fmla="*/ 199 w 202"/>
                  <a:gd name="T9" fmla="*/ 59 h 216"/>
                  <a:gd name="T10" fmla="*/ 197 w 202"/>
                  <a:gd name="T11" fmla="*/ 130 h 216"/>
                  <a:gd name="T12" fmla="*/ 37 w 202"/>
                  <a:gd name="T13" fmla="*/ 215 h 216"/>
                  <a:gd name="T14" fmla="*/ 71 w 202"/>
                  <a:gd name="T15" fmla="*/ 211 h 216"/>
                  <a:gd name="T16" fmla="*/ 74 w 202"/>
                  <a:gd name="T17" fmla="*/ 95 h 216"/>
                  <a:gd name="T18" fmla="*/ 99 w 202"/>
                  <a:gd name="T19" fmla="*/ 126 h 216"/>
                  <a:gd name="T20" fmla="*/ 55 w 202"/>
                  <a:gd name="T21" fmla="*/ 40 h 216"/>
                  <a:gd name="T22" fmla="*/ 104 w 202"/>
                  <a:gd name="T23" fmla="*/ 104 h 216"/>
                  <a:gd name="T24" fmla="*/ 109 w 202"/>
                  <a:gd name="T25" fmla="*/ 126 h 216"/>
                  <a:gd name="T26" fmla="*/ 139 w 202"/>
                  <a:gd name="T27" fmla="*/ 95 h 216"/>
                  <a:gd name="T28" fmla="*/ 141 w 202"/>
                  <a:gd name="T29" fmla="*/ 97 h 216"/>
                  <a:gd name="T30" fmla="*/ 129 w 202"/>
                  <a:gd name="T31" fmla="*/ 185 h 216"/>
                  <a:gd name="T32" fmla="*/ 146 w 202"/>
                  <a:gd name="T33" fmla="*/ 190 h 216"/>
                  <a:gd name="T34" fmla="*/ 150 w 202"/>
                  <a:gd name="T35" fmla="*/ 212 h 216"/>
                  <a:gd name="T36" fmla="*/ 163 w 202"/>
                  <a:gd name="T37" fmla="*/ 216 h 216"/>
                  <a:gd name="T38" fmla="*/ 174 w 202"/>
                  <a:gd name="T39" fmla="*/ 216 h 216"/>
                  <a:gd name="T40" fmla="*/ 178 w 202"/>
                  <a:gd name="T41" fmla="*/ 194 h 216"/>
                  <a:gd name="T42" fmla="*/ 196 w 202"/>
                  <a:gd name="T43" fmla="*/ 190 h 216"/>
                  <a:gd name="T44" fmla="*/ 187 w 202"/>
                  <a:gd name="T45" fmla="*/ 105 h 216"/>
                  <a:gd name="T46" fmla="*/ 190 w 202"/>
                  <a:gd name="T47" fmla="*/ 85 h 216"/>
                  <a:gd name="T48" fmla="*/ 182 w 202"/>
                  <a:gd name="T49" fmla="*/ 44 h 216"/>
                  <a:gd name="T50" fmla="*/ 165 w 202"/>
                  <a:gd name="T51" fmla="*/ 55 h 216"/>
                  <a:gd name="T52" fmla="*/ 146 w 202"/>
                  <a:gd name="T53" fmla="*/ 44 h 216"/>
                  <a:gd name="T54" fmla="*/ 131 w 202"/>
                  <a:gd name="T55" fmla="*/ 59 h 216"/>
                  <a:gd name="T56" fmla="*/ 103 w 202"/>
                  <a:gd name="T57" fmla="*/ 104 h 216"/>
                  <a:gd name="T58" fmla="*/ 181 w 202"/>
                  <a:gd name="T59" fmla="*/ 17 h 216"/>
                  <a:gd name="T60" fmla="*/ 149 w 202"/>
                  <a:gd name="T61" fmla="*/ 17 h 216"/>
                  <a:gd name="T62" fmla="*/ 43 w 202"/>
                  <a:gd name="T63" fmla="*/ 31 h 216"/>
                  <a:gd name="T64" fmla="*/ 43 w 202"/>
                  <a:gd name="T65" fmla="*/ 0 h 216"/>
                  <a:gd name="T66" fmla="*/ 43 w 202"/>
                  <a:gd name="T67" fmla="*/ 31 h 216"/>
                  <a:gd name="T68" fmla="*/ 44 w 202"/>
                  <a:gd name="T69" fmla="*/ 54 h 216"/>
                  <a:gd name="T70" fmla="*/ 30 w 202"/>
                  <a:gd name="T71" fmla="*/ 4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2" h="216">
                    <a:moveTo>
                      <a:pt x="51" y="215"/>
                    </a:moveTo>
                    <a:cubicBezTo>
                      <a:pt x="21" y="215"/>
                      <a:pt x="21" y="215"/>
                      <a:pt x="21" y="215"/>
                    </a:cubicBezTo>
                    <a:cubicBezTo>
                      <a:pt x="21" y="215"/>
                      <a:pt x="17" y="215"/>
                      <a:pt x="17" y="211"/>
                    </a:cubicBezTo>
                    <a:cubicBezTo>
                      <a:pt x="17" y="92"/>
                      <a:pt x="17" y="92"/>
                      <a:pt x="17" y="92"/>
                    </a:cubicBezTo>
                    <a:moveTo>
                      <a:pt x="0" y="68"/>
                    </a:moveTo>
                    <a:cubicBezTo>
                      <a:pt x="0" y="130"/>
                      <a:pt x="0" y="130"/>
                      <a:pt x="0" y="130"/>
                    </a:cubicBezTo>
                    <a:cubicBezTo>
                      <a:pt x="0" y="130"/>
                      <a:pt x="0" y="135"/>
                      <a:pt x="4" y="135"/>
                    </a:cubicBezTo>
                    <a:cubicBezTo>
                      <a:pt x="12" y="135"/>
                      <a:pt x="12" y="135"/>
                      <a:pt x="12" y="135"/>
                    </a:cubicBezTo>
                    <a:cubicBezTo>
                      <a:pt x="15" y="135"/>
                      <a:pt x="15" y="135"/>
                      <a:pt x="15" y="135"/>
                    </a:cubicBezTo>
                    <a:moveTo>
                      <a:pt x="199" y="59"/>
                    </a:moveTo>
                    <a:cubicBezTo>
                      <a:pt x="201" y="126"/>
                      <a:pt x="201" y="126"/>
                      <a:pt x="201" y="126"/>
                    </a:cubicBezTo>
                    <a:cubicBezTo>
                      <a:pt x="201" y="126"/>
                      <a:pt x="201" y="130"/>
                      <a:pt x="197" y="130"/>
                    </a:cubicBezTo>
                    <a:cubicBezTo>
                      <a:pt x="191" y="130"/>
                      <a:pt x="191" y="130"/>
                      <a:pt x="191" y="130"/>
                    </a:cubicBezTo>
                    <a:moveTo>
                      <a:pt x="37" y="215"/>
                    </a:moveTo>
                    <a:cubicBezTo>
                      <a:pt x="68" y="215"/>
                      <a:pt x="68" y="215"/>
                      <a:pt x="68" y="215"/>
                    </a:cubicBezTo>
                    <a:cubicBezTo>
                      <a:pt x="68" y="215"/>
                      <a:pt x="71" y="215"/>
                      <a:pt x="71" y="211"/>
                    </a:cubicBezTo>
                    <a:cubicBezTo>
                      <a:pt x="71" y="95"/>
                      <a:pt x="71" y="95"/>
                      <a:pt x="71" y="95"/>
                    </a:cubicBezTo>
                    <a:cubicBezTo>
                      <a:pt x="71" y="95"/>
                      <a:pt x="71" y="92"/>
                      <a:pt x="74" y="95"/>
                    </a:cubicBezTo>
                    <a:cubicBezTo>
                      <a:pt x="93" y="123"/>
                      <a:pt x="93" y="123"/>
                      <a:pt x="93" y="123"/>
                    </a:cubicBezTo>
                    <a:cubicBezTo>
                      <a:pt x="93" y="123"/>
                      <a:pt x="96" y="126"/>
                      <a:pt x="99" y="126"/>
                    </a:cubicBezTo>
                    <a:cubicBezTo>
                      <a:pt x="106" y="126"/>
                      <a:pt x="106" y="126"/>
                      <a:pt x="106" y="126"/>
                    </a:cubicBezTo>
                    <a:moveTo>
                      <a:pt x="55" y="40"/>
                    </a:moveTo>
                    <a:cubicBezTo>
                      <a:pt x="64" y="40"/>
                      <a:pt x="77" y="37"/>
                      <a:pt x="85" y="61"/>
                    </a:cubicBezTo>
                    <a:cubicBezTo>
                      <a:pt x="86" y="63"/>
                      <a:pt x="104" y="102"/>
                      <a:pt x="104" y="104"/>
                    </a:cubicBezTo>
                    <a:moveTo>
                      <a:pt x="105" y="126"/>
                    </a:moveTo>
                    <a:cubicBezTo>
                      <a:pt x="109" y="126"/>
                      <a:pt x="109" y="126"/>
                      <a:pt x="109" y="126"/>
                    </a:cubicBezTo>
                    <a:cubicBezTo>
                      <a:pt x="109" y="126"/>
                      <a:pt x="112" y="126"/>
                      <a:pt x="115" y="123"/>
                    </a:cubicBezTo>
                    <a:cubicBezTo>
                      <a:pt x="139" y="95"/>
                      <a:pt x="139" y="95"/>
                      <a:pt x="139" y="95"/>
                    </a:cubicBezTo>
                    <a:cubicBezTo>
                      <a:pt x="139" y="95"/>
                      <a:pt x="139" y="94"/>
                      <a:pt x="139" y="94"/>
                    </a:cubicBezTo>
                    <a:cubicBezTo>
                      <a:pt x="140" y="96"/>
                      <a:pt x="141" y="97"/>
                      <a:pt x="141" y="97"/>
                    </a:cubicBezTo>
                    <a:cubicBezTo>
                      <a:pt x="141" y="97"/>
                      <a:pt x="142" y="101"/>
                      <a:pt x="141" y="105"/>
                    </a:cubicBezTo>
                    <a:cubicBezTo>
                      <a:pt x="129" y="185"/>
                      <a:pt x="129" y="185"/>
                      <a:pt x="129" y="185"/>
                    </a:cubicBezTo>
                    <a:cubicBezTo>
                      <a:pt x="129" y="185"/>
                      <a:pt x="128" y="190"/>
                      <a:pt x="132" y="190"/>
                    </a:cubicBezTo>
                    <a:cubicBezTo>
                      <a:pt x="146" y="190"/>
                      <a:pt x="146" y="190"/>
                      <a:pt x="146" y="190"/>
                    </a:cubicBezTo>
                    <a:cubicBezTo>
                      <a:pt x="146" y="190"/>
                      <a:pt x="150" y="190"/>
                      <a:pt x="150" y="194"/>
                    </a:cubicBezTo>
                    <a:cubicBezTo>
                      <a:pt x="150" y="212"/>
                      <a:pt x="150" y="212"/>
                      <a:pt x="150" y="212"/>
                    </a:cubicBezTo>
                    <a:cubicBezTo>
                      <a:pt x="150" y="212"/>
                      <a:pt x="150" y="216"/>
                      <a:pt x="155" y="216"/>
                    </a:cubicBezTo>
                    <a:cubicBezTo>
                      <a:pt x="163" y="216"/>
                      <a:pt x="163" y="216"/>
                      <a:pt x="163" y="216"/>
                    </a:cubicBezTo>
                    <a:cubicBezTo>
                      <a:pt x="165" y="216"/>
                      <a:pt x="165" y="216"/>
                      <a:pt x="165" y="216"/>
                    </a:cubicBezTo>
                    <a:cubicBezTo>
                      <a:pt x="174" y="216"/>
                      <a:pt x="174" y="216"/>
                      <a:pt x="174" y="216"/>
                    </a:cubicBezTo>
                    <a:cubicBezTo>
                      <a:pt x="178" y="216"/>
                      <a:pt x="178" y="212"/>
                      <a:pt x="178" y="212"/>
                    </a:cubicBezTo>
                    <a:cubicBezTo>
                      <a:pt x="178" y="194"/>
                      <a:pt x="178" y="194"/>
                      <a:pt x="178" y="194"/>
                    </a:cubicBezTo>
                    <a:cubicBezTo>
                      <a:pt x="178" y="190"/>
                      <a:pt x="182" y="190"/>
                      <a:pt x="182" y="190"/>
                    </a:cubicBezTo>
                    <a:cubicBezTo>
                      <a:pt x="196" y="190"/>
                      <a:pt x="196" y="190"/>
                      <a:pt x="196" y="190"/>
                    </a:cubicBezTo>
                    <a:cubicBezTo>
                      <a:pt x="200" y="190"/>
                      <a:pt x="199" y="185"/>
                      <a:pt x="199" y="185"/>
                    </a:cubicBezTo>
                    <a:cubicBezTo>
                      <a:pt x="187" y="105"/>
                      <a:pt x="187" y="105"/>
                      <a:pt x="187" y="105"/>
                    </a:cubicBezTo>
                    <a:cubicBezTo>
                      <a:pt x="186" y="101"/>
                      <a:pt x="186" y="98"/>
                      <a:pt x="186" y="98"/>
                    </a:cubicBezTo>
                    <a:cubicBezTo>
                      <a:pt x="186" y="98"/>
                      <a:pt x="187" y="91"/>
                      <a:pt x="190" y="85"/>
                    </a:cubicBezTo>
                    <a:cubicBezTo>
                      <a:pt x="192" y="79"/>
                      <a:pt x="198" y="73"/>
                      <a:pt x="199" y="65"/>
                    </a:cubicBezTo>
                    <a:cubicBezTo>
                      <a:pt x="202" y="49"/>
                      <a:pt x="185" y="44"/>
                      <a:pt x="182" y="44"/>
                    </a:cubicBezTo>
                    <a:cubicBezTo>
                      <a:pt x="182" y="44"/>
                      <a:pt x="181" y="44"/>
                      <a:pt x="180" y="44"/>
                    </a:cubicBezTo>
                    <a:cubicBezTo>
                      <a:pt x="178" y="50"/>
                      <a:pt x="172" y="55"/>
                      <a:pt x="165" y="55"/>
                    </a:cubicBezTo>
                    <a:cubicBezTo>
                      <a:pt x="158" y="55"/>
                      <a:pt x="152" y="50"/>
                      <a:pt x="150" y="44"/>
                    </a:cubicBezTo>
                    <a:cubicBezTo>
                      <a:pt x="148" y="44"/>
                      <a:pt x="147" y="44"/>
                      <a:pt x="146" y="44"/>
                    </a:cubicBezTo>
                    <a:cubicBezTo>
                      <a:pt x="144" y="44"/>
                      <a:pt x="137" y="46"/>
                      <a:pt x="134" y="54"/>
                    </a:cubicBezTo>
                    <a:cubicBezTo>
                      <a:pt x="133" y="55"/>
                      <a:pt x="132" y="57"/>
                      <a:pt x="131" y="59"/>
                    </a:cubicBezTo>
                    <a:cubicBezTo>
                      <a:pt x="124" y="76"/>
                      <a:pt x="107" y="103"/>
                      <a:pt x="107" y="103"/>
                    </a:cubicBezTo>
                    <a:cubicBezTo>
                      <a:pt x="107" y="103"/>
                      <a:pt x="105" y="106"/>
                      <a:pt x="103" y="104"/>
                    </a:cubicBezTo>
                    <a:moveTo>
                      <a:pt x="165" y="33"/>
                    </a:moveTo>
                    <a:cubicBezTo>
                      <a:pt x="174" y="33"/>
                      <a:pt x="181" y="26"/>
                      <a:pt x="181" y="17"/>
                    </a:cubicBezTo>
                    <a:cubicBezTo>
                      <a:pt x="181" y="9"/>
                      <a:pt x="174" y="2"/>
                      <a:pt x="165" y="2"/>
                    </a:cubicBezTo>
                    <a:cubicBezTo>
                      <a:pt x="156" y="2"/>
                      <a:pt x="149" y="9"/>
                      <a:pt x="149" y="17"/>
                    </a:cubicBezTo>
                    <a:cubicBezTo>
                      <a:pt x="149" y="26"/>
                      <a:pt x="156" y="33"/>
                      <a:pt x="165" y="33"/>
                    </a:cubicBezTo>
                    <a:close/>
                    <a:moveTo>
                      <a:pt x="43" y="31"/>
                    </a:moveTo>
                    <a:cubicBezTo>
                      <a:pt x="52" y="31"/>
                      <a:pt x="59" y="24"/>
                      <a:pt x="59" y="15"/>
                    </a:cubicBezTo>
                    <a:cubicBezTo>
                      <a:pt x="59" y="7"/>
                      <a:pt x="52" y="0"/>
                      <a:pt x="43" y="0"/>
                    </a:cubicBezTo>
                    <a:cubicBezTo>
                      <a:pt x="34" y="0"/>
                      <a:pt x="27" y="7"/>
                      <a:pt x="27" y="15"/>
                    </a:cubicBezTo>
                    <a:cubicBezTo>
                      <a:pt x="27" y="24"/>
                      <a:pt x="34" y="31"/>
                      <a:pt x="43" y="31"/>
                    </a:cubicBezTo>
                    <a:close/>
                    <a:moveTo>
                      <a:pt x="56" y="40"/>
                    </a:moveTo>
                    <a:cubicBezTo>
                      <a:pt x="52" y="41"/>
                      <a:pt x="44" y="54"/>
                      <a:pt x="44" y="54"/>
                    </a:cubicBezTo>
                    <a:cubicBezTo>
                      <a:pt x="44" y="54"/>
                      <a:pt x="35" y="41"/>
                      <a:pt x="30" y="41"/>
                    </a:cubicBezTo>
                    <a:moveTo>
                      <a:pt x="30" y="41"/>
                    </a:moveTo>
                    <a:cubicBezTo>
                      <a:pt x="22" y="41"/>
                      <a:pt x="0" y="45"/>
                      <a:pt x="0" y="69"/>
                    </a:cubicBezTo>
                  </a:path>
                </a:pathLst>
              </a:custGeom>
              <a:noFill/>
              <a:ln w="1270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350"/>
              </a:p>
            </p:txBody>
          </p:sp>
          <p:sp>
            <p:nvSpPr>
              <p:cNvPr id="50" name="Freeform 25"/>
              <p:cNvSpPr>
                <a:spLocks/>
              </p:cNvSpPr>
              <p:nvPr/>
            </p:nvSpPr>
            <p:spPr bwMode="auto">
              <a:xfrm>
                <a:off x="2966" y="3245"/>
                <a:ext cx="673" cy="33"/>
              </a:xfrm>
              <a:custGeom>
                <a:avLst/>
                <a:gdLst>
                  <a:gd name="T0" fmla="*/ 277 w 282"/>
                  <a:gd name="T1" fmla="*/ 6 h 14"/>
                  <a:gd name="T2" fmla="*/ 274 w 282"/>
                  <a:gd name="T3" fmla="*/ 7 h 14"/>
                  <a:gd name="T4" fmla="*/ 260 w 282"/>
                  <a:gd name="T5" fmla="*/ 7 h 14"/>
                  <a:gd name="T6" fmla="*/ 244 w 282"/>
                  <a:gd name="T7" fmla="*/ 2 h 14"/>
                  <a:gd name="T8" fmla="*/ 227 w 282"/>
                  <a:gd name="T9" fmla="*/ 7 h 14"/>
                  <a:gd name="T10" fmla="*/ 214 w 282"/>
                  <a:gd name="T11" fmla="*/ 7 h 14"/>
                  <a:gd name="T12" fmla="*/ 197 w 282"/>
                  <a:gd name="T13" fmla="*/ 2 h 14"/>
                  <a:gd name="T14" fmla="*/ 184 w 282"/>
                  <a:gd name="T15" fmla="*/ 6 h 14"/>
                  <a:gd name="T16" fmla="*/ 176 w 282"/>
                  <a:gd name="T17" fmla="*/ 8 h 14"/>
                  <a:gd name="T18" fmla="*/ 166 w 282"/>
                  <a:gd name="T19" fmla="*/ 5 h 14"/>
                  <a:gd name="T20" fmla="*/ 140 w 282"/>
                  <a:gd name="T21" fmla="*/ 5 h 14"/>
                  <a:gd name="T22" fmla="*/ 129 w 282"/>
                  <a:gd name="T23" fmla="*/ 8 h 14"/>
                  <a:gd name="T24" fmla="*/ 119 w 282"/>
                  <a:gd name="T25" fmla="*/ 5 h 14"/>
                  <a:gd name="T26" fmla="*/ 95 w 282"/>
                  <a:gd name="T27" fmla="*/ 3 h 14"/>
                  <a:gd name="T28" fmla="*/ 95 w 282"/>
                  <a:gd name="T29" fmla="*/ 3 h 14"/>
                  <a:gd name="T30" fmla="*/ 85 w 282"/>
                  <a:gd name="T31" fmla="*/ 6 h 14"/>
                  <a:gd name="T32" fmla="*/ 75 w 282"/>
                  <a:gd name="T33" fmla="*/ 3 h 14"/>
                  <a:gd name="T34" fmla="*/ 48 w 282"/>
                  <a:gd name="T35" fmla="*/ 3 h 14"/>
                  <a:gd name="T36" fmla="*/ 38 w 282"/>
                  <a:gd name="T37" fmla="*/ 6 h 14"/>
                  <a:gd name="T38" fmla="*/ 28 w 282"/>
                  <a:gd name="T39" fmla="*/ 3 h 14"/>
                  <a:gd name="T40" fmla="*/ 2 w 282"/>
                  <a:gd name="T41" fmla="*/ 3 h 14"/>
                  <a:gd name="T42" fmla="*/ 5 w 282"/>
                  <a:gd name="T43" fmla="*/ 8 h 14"/>
                  <a:gd name="T44" fmla="*/ 15 w 282"/>
                  <a:gd name="T45" fmla="*/ 5 h 14"/>
                  <a:gd name="T46" fmla="*/ 25 w 282"/>
                  <a:gd name="T47" fmla="*/ 8 h 14"/>
                  <a:gd name="T48" fmla="*/ 51 w 282"/>
                  <a:gd name="T49" fmla="*/ 8 h 14"/>
                  <a:gd name="T50" fmla="*/ 61 w 282"/>
                  <a:gd name="T51" fmla="*/ 5 h 14"/>
                  <a:gd name="T52" fmla="*/ 72 w 282"/>
                  <a:gd name="T53" fmla="*/ 8 h 14"/>
                  <a:gd name="T54" fmla="*/ 95 w 282"/>
                  <a:gd name="T55" fmla="*/ 10 h 14"/>
                  <a:gd name="T56" fmla="*/ 99 w 282"/>
                  <a:gd name="T57" fmla="*/ 8 h 14"/>
                  <a:gd name="T58" fmla="*/ 113 w 282"/>
                  <a:gd name="T59" fmla="*/ 8 h 14"/>
                  <a:gd name="T60" fmla="*/ 129 w 282"/>
                  <a:gd name="T61" fmla="*/ 13 h 14"/>
                  <a:gd name="T62" fmla="*/ 146 w 282"/>
                  <a:gd name="T63" fmla="*/ 8 h 14"/>
                  <a:gd name="T64" fmla="*/ 160 w 282"/>
                  <a:gd name="T65" fmla="*/ 8 h 14"/>
                  <a:gd name="T66" fmla="*/ 176 w 282"/>
                  <a:gd name="T67" fmla="*/ 13 h 14"/>
                  <a:gd name="T68" fmla="*/ 190 w 282"/>
                  <a:gd name="T69" fmla="*/ 9 h 14"/>
                  <a:gd name="T70" fmla="*/ 197 w 282"/>
                  <a:gd name="T71" fmla="*/ 8 h 14"/>
                  <a:gd name="T72" fmla="*/ 207 w 282"/>
                  <a:gd name="T73" fmla="*/ 11 h 14"/>
                  <a:gd name="T74" fmla="*/ 234 w 282"/>
                  <a:gd name="T75" fmla="*/ 11 h 14"/>
                  <a:gd name="T76" fmla="*/ 244 w 282"/>
                  <a:gd name="T77" fmla="*/ 8 h 14"/>
                  <a:gd name="T78" fmla="*/ 254 w 282"/>
                  <a:gd name="T79" fmla="*/ 11 h 14"/>
                  <a:gd name="T80" fmla="*/ 280 w 282"/>
                  <a:gd name="T81"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2" h="14">
                    <a:moveTo>
                      <a:pt x="281" y="7"/>
                    </a:moveTo>
                    <a:cubicBezTo>
                      <a:pt x="281" y="5"/>
                      <a:pt x="279" y="5"/>
                      <a:pt x="277" y="6"/>
                    </a:cubicBezTo>
                    <a:cubicBezTo>
                      <a:pt x="277" y="6"/>
                      <a:pt x="277" y="6"/>
                      <a:pt x="277" y="6"/>
                    </a:cubicBezTo>
                    <a:cubicBezTo>
                      <a:pt x="277" y="6"/>
                      <a:pt x="276" y="6"/>
                      <a:pt x="274" y="7"/>
                    </a:cubicBezTo>
                    <a:cubicBezTo>
                      <a:pt x="272" y="8"/>
                      <a:pt x="270" y="9"/>
                      <a:pt x="267" y="9"/>
                    </a:cubicBezTo>
                    <a:cubicBezTo>
                      <a:pt x="265" y="9"/>
                      <a:pt x="262" y="8"/>
                      <a:pt x="260" y="7"/>
                    </a:cubicBezTo>
                    <a:cubicBezTo>
                      <a:pt x="258" y="6"/>
                      <a:pt x="257" y="6"/>
                      <a:pt x="257" y="6"/>
                    </a:cubicBezTo>
                    <a:cubicBezTo>
                      <a:pt x="257" y="6"/>
                      <a:pt x="251" y="2"/>
                      <a:pt x="244" y="2"/>
                    </a:cubicBezTo>
                    <a:cubicBezTo>
                      <a:pt x="237" y="2"/>
                      <a:pt x="231" y="6"/>
                      <a:pt x="231" y="6"/>
                    </a:cubicBezTo>
                    <a:cubicBezTo>
                      <a:pt x="231" y="6"/>
                      <a:pt x="229" y="6"/>
                      <a:pt x="227" y="7"/>
                    </a:cubicBezTo>
                    <a:cubicBezTo>
                      <a:pt x="226" y="8"/>
                      <a:pt x="223" y="9"/>
                      <a:pt x="221" y="9"/>
                    </a:cubicBezTo>
                    <a:cubicBezTo>
                      <a:pt x="218" y="9"/>
                      <a:pt x="216" y="8"/>
                      <a:pt x="214" y="7"/>
                    </a:cubicBezTo>
                    <a:cubicBezTo>
                      <a:pt x="212" y="6"/>
                      <a:pt x="210" y="6"/>
                      <a:pt x="210" y="6"/>
                    </a:cubicBezTo>
                    <a:cubicBezTo>
                      <a:pt x="210" y="6"/>
                      <a:pt x="204" y="2"/>
                      <a:pt x="197" y="2"/>
                    </a:cubicBezTo>
                    <a:cubicBezTo>
                      <a:pt x="190" y="2"/>
                      <a:pt x="184" y="6"/>
                      <a:pt x="184" y="6"/>
                    </a:cubicBezTo>
                    <a:cubicBezTo>
                      <a:pt x="184" y="6"/>
                      <a:pt x="184" y="6"/>
                      <a:pt x="184" y="6"/>
                    </a:cubicBezTo>
                    <a:cubicBezTo>
                      <a:pt x="184" y="6"/>
                      <a:pt x="183" y="6"/>
                      <a:pt x="183" y="6"/>
                    </a:cubicBezTo>
                    <a:cubicBezTo>
                      <a:pt x="181" y="7"/>
                      <a:pt x="179" y="8"/>
                      <a:pt x="176" y="8"/>
                    </a:cubicBezTo>
                    <a:cubicBezTo>
                      <a:pt x="174" y="8"/>
                      <a:pt x="171" y="7"/>
                      <a:pt x="169" y="6"/>
                    </a:cubicBezTo>
                    <a:cubicBezTo>
                      <a:pt x="167" y="5"/>
                      <a:pt x="166" y="5"/>
                      <a:pt x="166" y="5"/>
                    </a:cubicBezTo>
                    <a:cubicBezTo>
                      <a:pt x="166" y="4"/>
                      <a:pt x="160" y="1"/>
                      <a:pt x="153" y="1"/>
                    </a:cubicBezTo>
                    <a:cubicBezTo>
                      <a:pt x="146" y="1"/>
                      <a:pt x="140" y="4"/>
                      <a:pt x="140" y="5"/>
                    </a:cubicBezTo>
                    <a:cubicBezTo>
                      <a:pt x="140" y="5"/>
                      <a:pt x="138" y="5"/>
                      <a:pt x="136" y="6"/>
                    </a:cubicBezTo>
                    <a:cubicBezTo>
                      <a:pt x="134" y="7"/>
                      <a:pt x="132" y="8"/>
                      <a:pt x="129" y="8"/>
                    </a:cubicBezTo>
                    <a:cubicBezTo>
                      <a:pt x="127" y="8"/>
                      <a:pt x="125" y="7"/>
                      <a:pt x="123" y="6"/>
                    </a:cubicBezTo>
                    <a:cubicBezTo>
                      <a:pt x="121" y="5"/>
                      <a:pt x="119" y="5"/>
                      <a:pt x="119" y="5"/>
                    </a:cubicBezTo>
                    <a:cubicBezTo>
                      <a:pt x="119" y="4"/>
                      <a:pt x="113" y="1"/>
                      <a:pt x="106" y="1"/>
                    </a:cubicBezTo>
                    <a:cubicBezTo>
                      <a:pt x="102" y="1"/>
                      <a:pt x="98" y="2"/>
                      <a:pt x="95" y="3"/>
                    </a:cubicBezTo>
                    <a:cubicBezTo>
                      <a:pt x="95" y="3"/>
                      <a:pt x="95" y="3"/>
                      <a:pt x="95" y="3"/>
                    </a:cubicBezTo>
                    <a:cubicBezTo>
                      <a:pt x="95" y="3"/>
                      <a:pt x="95" y="3"/>
                      <a:pt x="95" y="3"/>
                    </a:cubicBezTo>
                    <a:cubicBezTo>
                      <a:pt x="95" y="3"/>
                      <a:pt x="94" y="4"/>
                      <a:pt x="92" y="5"/>
                    </a:cubicBezTo>
                    <a:cubicBezTo>
                      <a:pt x="90" y="6"/>
                      <a:pt x="87" y="6"/>
                      <a:pt x="85" y="6"/>
                    </a:cubicBezTo>
                    <a:cubicBezTo>
                      <a:pt x="82" y="6"/>
                      <a:pt x="80" y="6"/>
                      <a:pt x="78" y="5"/>
                    </a:cubicBezTo>
                    <a:cubicBezTo>
                      <a:pt x="76" y="4"/>
                      <a:pt x="75" y="3"/>
                      <a:pt x="75" y="3"/>
                    </a:cubicBezTo>
                    <a:cubicBezTo>
                      <a:pt x="74" y="3"/>
                      <a:pt x="68" y="0"/>
                      <a:pt x="61" y="0"/>
                    </a:cubicBezTo>
                    <a:cubicBezTo>
                      <a:pt x="55" y="0"/>
                      <a:pt x="49" y="3"/>
                      <a:pt x="48" y="3"/>
                    </a:cubicBezTo>
                    <a:cubicBezTo>
                      <a:pt x="48" y="3"/>
                      <a:pt x="47" y="4"/>
                      <a:pt x="45" y="5"/>
                    </a:cubicBezTo>
                    <a:cubicBezTo>
                      <a:pt x="43" y="6"/>
                      <a:pt x="40" y="6"/>
                      <a:pt x="38" y="6"/>
                    </a:cubicBezTo>
                    <a:cubicBezTo>
                      <a:pt x="36" y="6"/>
                      <a:pt x="33" y="6"/>
                      <a:pt x="31" y="5"/>
                    </a:cubicBezTo>
                    <a:cubicBezTo>
                      <a:pt x="29" y="4"/>
                      <a:pt x="28" y="3"/>
                      <a:pt x="28" y="3"/>
                    </a:cubicBezTo>
                    <a:cubicBezTo>
                      <a:pt x="28" y="3"/>
                      <a:pt x="22" y="0"/>
                      <a:pt x="15" y="0"/>
                    </a:cubicBezTo>
                    <a:cubicBezTo>
                      <a:pt x="8" y="0"/>
                      <a:pt x="2" y="3"/>
                      <a:pt x="2" y="3"/>
                    </a:cubicBezTo>
                    <a:cubicBezTo>
                      <a:pt x="0" y="4"/>
                      <a:pt x="0" y="6"/>
                      <a:pt x="1" y="7"/>
                    </a:cubicBezTo>
                    <a:cubicBezTo>
                      <a:pt x="1" y="9"/>
                      <a:pt x="3" y="9"/>
                      <a:pt x="5" y="8"/>
                    </a:cubicBezTo>
                    <a:cubicBezTo>
                      <a:pt x="5" y="8"/>
                      <a:pt x="6" y="8"/>
                      <a:pt x="8" y="7"/>
                    </a:cubicBezTo>
                    <a:cubicBezTo>
                      <a:pt x="10" y="6"/>
                      <a:pt x="12" y="5"/>
                      <a:pt x="15" y="5"/>
                    </a:cubicBezTo>
                    <a:cubicBezTo>
                      <a:pt x="17" y="5"/>
                      <a:pt x="20" y="6"/>
                      <a:pt x="22" y="7"/>
                    </a:cubicBezTo>
                    <a:cubicBezTo>
                      <a:pt x="24" y="8"/>
                      <a:pt x="25" y="8"/>
                      <a:pt x="25" y="8"/>
                    </a:cubicBezTo>
                    <a:cubicBezTo>
                      <a:pt x="25" y="9"/>
                      <a:pt x="31" y="12"/>
                      <a:pt x="38" y="12"/>
                    </a:cubicBezTo>
                    <a:cubicBezTo>
                      <a:pt x="45" y="12"/>
                      <a:pt x="51" y="9"/>
                      <a:pt x="51" y="8"/>
                    </a:cubicBezTo>
                    <a:cubicBezTo>
                      <a:pt x="51" y="8"/>
                      <a:pt x="53" y="8"/>
                      <a:pt x="55" y="7"/>
                    </a:cubicBezTo>
                    <a:cubicBezTo>
                      <a:pt x="56" y="6"/>
                      <a:pt x="59" y="5"/>
                      <a:pt x="61" y="5"/>
                    </a:cubicBezTo>
                    <a:cubicBezTo>
                      <a:pt x="64" y="5"/>
                      <a:pt x="66" y="6"/>
                      <a:pt x="68" y="7"/>
                    </a:cubicBezTo>
                    <a:cubicBezTo>
                      <a:pt x="70" y="8"/>
                      <a:pt x="72" y="8"/>
                      <a:pt x="72" y="8"/>
                    </a:cubicBezTo>
                    <a:cubicBezTo>
                      <a:pt x="72" y="9"/>
                      <a:pt x="78" y="12"/>
                      <a:pt x="85" y="12"/>
                    </a:cubicBezTo>
                    <a:cubicBezTo>
                      <a:pt x="89" y="12"/>
                      <a:pt x="93" y="11"/>
                      <a:pt x="95" y="10"/>
                    </a:cubicBezTo>
                    <a:cubicBezTo>
                      <a:pt x="96" y="10"/>
                      <a:pt x="96" y="10"/>
                      <a:pt x="96" y="10"/>
                    </a:cubicBezTo>
                    <a:cubicBezTo>
                      <a:pt x="96" y="10"/>
                      <a:pt x="97" y="9"/>
                      <a:pt x="99" y="8"/>
                    </a:cubicBezTo>
                    <a:cubicBezTo>
                      <a:pt x="101" y="7"/>
                      <a:pt x="104" y="7"/>
                      <a:pt x="106" y="7"/>
                    </a:cubicBezTo>
                    <a:cubicBezTo>
                      <a:pt x="109" y="7"/>
                      <a:pt x="111" y="7"/>
                      <a:pt x="113" y="8"/>
                    </a:cubicBezTo>
                    <a:cubicBezTo>
                      <a:pt x="115" y="9"/>
                      <a:pt x="116" y="10"/>
                      <a:pt x="116" y="10"/>
                    </a:cubicBezTo>
                    <a:cubicBezTo>
                      <a:pt x="117" y="10"/>
                      <a:pt x="123" y="13"/>
                      <a:pt x="129" y="13"/>
                    </a:cubicBezTo>
                    <a:cubicBezTo>
                      <a:pt x="136" y="13"/>
                      <a:pt x="142" y="10"/>
                      <a:pt x="143" y="10"/>
                    </a:cubicBezTo>
                    <a:cubicBezTo>
                      <a:pt x="143" y="10"/>
                      <a:pt x="144" y="9"/>
                      <a:pt x="146" y="8"/>
                    </a:cubicBezTo>
                    <a:cubicBezTo>
                      <a:pt x="148" y="7"/>
                      <a:pt x="151" y="7"/>
                      <a:pt x="153" y="7"/>
                    </a:cubicBezTo>
                    <a:cubicBezTo>
                      <a:pt x="155" y="7"/>
                      <a:pt x="158" y="7"/>
                      <a:pt x="160" y="8"/>
                    </a:cubicBezTo>
                    <a:cubicBezTo>
                      <a:pt x="162" y="9"/>
                      <a:pt x="163" y="10"/>
                      <a:pt x="163" y="10"/>
                    </a:cubicBezTo>
                    <a:cubicBezTo>
                      <a:pt x="163" y="10"/>
                      <a:pt x="169" y="13"/>
                      <a:pt x="176" y="13"/>
                    </a:cubicBezTo>
                    <a:cubicBezTo>
                      <a:pt x="183" y="13"/>
                      <a:pt x="189" y="10"/>
                      <a:pt x="189" y="10"/>
                    </a:cubicBezTo>
                    <a:cubicBezTo>
                      <a:pt x="189" y="10"/>
                      <a:pt x="189" y="9"/>
                      <a:pt x="190" y="9"/>
                    </a:cubicBezTo>
                    <a:cubicBezTo>
                      <a:pt x="190" y="9"/>
                      <a:pt x="190" y="9"/>
                      <a:pt x="190" y="9"/>
                    </a:cubicBezTo>
                    <a:cubicBezTo>
                      <a:pt x="192" y="8"/>
                      <a:pt x="195" y="8"/>
                      <a:pt x="197" y="8"/>
                    </a:cubicBezTo>
                    <a:cubicBezTo>
                      <a:pt x="200" y="8"/>
                      <a:pt x="202" y="8"/>
                      <a:pt x="204" y="9"/>
                    </a:cubicBezTo>
                    <a:cubicBezTo>
                      <a:pt x="206" y="10"/>
                      <a:pt x="207" y="11"/>
                      <a:pt x="207" y="11"/>
                    </a:cubicBezTo>
                    <a:cubicBezTo>
                      <a:pt x="208" y="11"/>
                      <a:pt x="214" y="14"/>
                      <a:pt x="221" y="14"/>
                    </a:cubicBezTo>
                    <a:cubicBezTo>
                      <a:pt x="227" y="14"/>
                      <a:pt x="233" y="11"/>
                      <a:pt x="234" y="11"/>
                    </a:cubicBezTo>
                    <a:cubicBezTo>
                      <a:pt x="234" y="11"/>
                      <a:pt x="235" y="10"/>
                      <a:pt x="237" y="9"/>
                    </a:cubicBezTo>
                    <a:cubicBezTo>
                      <a:pt x="239" y="8"/>
                      <a:pt x="242" y="8"/>
                      <a:pt x="244" y="8"/>
                    </a:cubicBezTo>
                    <a:cubicBezTo>
                      <a:pt x="246" y="8"/>
                      <a:pt x="249" y="8"/>
                      <a:pt x="251" y="9"/>
                    </a:cubicBezTo>
                    <a:cubicBezTo>
                      <a:pt x="253" y="10"/>
                      <a:pt x="254" y="11"/>
                      <a:pt x="254" y="11"/>
                    </a:cubicBezTo>
                    <a:cubicBezTo>
                      <a:pt x="254" y="11"/>
                      <a:pt x="260" y="14"/>
                      <a:pt x="267" y="14"/>
                    </a:cubicBezTo>
                    <a:cubicBezTo>
                      <a:pt x="274" y="14"/>
                      <a:pt x="280" y="11"/>
                      <a:pt x="280" y="11"/>
                    </a:cubicBezTo>
                    <a:cubicBezTo>
                      <a:pt x="282" y="10"/>
                      <a:pt x="282" y="8"/>
                      <a:pt x="281" y="7"/>
                    </a:cubicBezTo>
                    <a:close/>
                  </a:path>
                </a:pathLst>
              </a:custGeom>
              <a:solidFill>
                <a:schemeClr val="bg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p>
            </p:txBody>
          </p:sp>
          <p:sp>
            <p:nvSpPr>
              <p:cNvPr id="51" name="Freeform 26"/>
              <p:cNvSpPr>
                <a:spLocks/>
              </p:cNvSpPr>
              <p:nvPr/>
            </p:nvSpPr>
            <p:spPr bwMode="auto">
              <a:xfrm>
                <a:off x="2966" y="3274"/>
                <a:ext cx="673" cy="35"/>
              </a:xfrm>
              <a:custGeom>
                <a:avLst/>
                <a:gdLst>
                  <a:gd name="T0" fmla="*/ 277 w 282"/>
                  <a:gd name="T1" fmla="*/ 6 h 15"/>
                  <a:gd name="T2" fmla="*/ 274 w 282"/>
                  <a:gd name="T3" fmla="*/ 8 h 15"/>
                  <a:gd name="T4" fmla="*/ 260 w 282"/>
                  <a:gd name="T5" fmla="*/ 8 h 15"/>
                  <a:gd name="T6" fmla="*/ 244 w 282"/>
                  <a:gd name="T7" fmla="*/ 2 h 15"/>
                  <a:gd name="T8" fmla="*/ 227 w 282"/>
                  <a:gd name="T9" fmla="*/ 8 h 15"/>
                  <a:gd name="T10" fmla="*/ 214 w 282"/>
                  <a:gd name="T11" fmla="*/ 8 h 15"/>
                  <a:gd name="T12" fmla="*/ 197 w 282"/>
                  <a:gd name="T13" fmla="*/ 2 h 15"/>
                  <a:gd name="T14" fmla="*/ 186 w 282"/>
                  <a:gd name="T15" fmla="*/ 5 h 15"/>
                  <a:gd name="T16" fmla="*/ 183 w 282"/>
                  <a:gd name="T17" fmla="*/ 7 h 15"/>
                  <a:gd name="T18" fmla="*/ 169 w 282"/>
                  <a:gd name="T19" fmla="*/ 7 h 15"/>
                  <a:gd name="T20" fmla="*/ 153 w 282"/>
                  <a:gd name="T21" fmla="*/ 1 h 15"/>
                  <a:gd name="T22" fmla="*/ 136 w 282"/>
                  <a:gd name="T23" fmla="*/ 7 h 15"/>
                  <a:gd name="T24" fmla="*/ 122 w 282"/>
                  <a:gd name="T25" fmla="*/ 7 h 15"/>
                  <a:gd name="T26" fmla="*/ 106 w 282"/>
                  <a:gd name="T27" fmla="*/ 1 h 15"/>
                  <a:gd name="T28" fmla="*/ 92 w 282"/>
                  <a:gd name="T29" fmla="*/ 5 h 15"/>
                  <a:gd name="T30" fmla="*/ 85 w 282"/>
                  <a:gd name="T31" fmla="*/ 7 h 15"/>
                  <a:gd name="T32" fmla="*/ 75 w 282"/>
                  <a:gd name="T33" fmla="*/ 4 h 15"/>
                  <a:gd name="T34" fmla="*/ 48 w 282"/>
                  <a:gd name="T35" fmla="*/ 4 h 15"/>
                  <a:gd name="T36" fmla="*/ 38 w 282"/>
                  <a:gd name="T37" fmla="*/ 7 h 15"/>
                  <a:gd name="T38" fmla="*/ 28 w 282"/>
                  <a:gd name="T39" fmla="*/ 4 h 15"/>
                  <a:gd name="T40" fmla="*/ 2 w 282"/>
                  <a:gd name="T41" fmla="*/ 4 h 15"/>
                  <a:gd name="T42" fmla="*/ 5 w 282"/>
                  <a:gd name="T43" fmla="*/ 9 h 15"/>
                  <a:gd name="T44" fmla="*/ 15 w 282"/>
                  <a:gd name="T45" fmla="*/ 6 h 15"/>
                  <a:gd name="T46" fmla="*/ 25 w 282"/>
                  <a:gd name="T47" fmla="*/ 9 h 15"/>
                  <a:gd name="T48" fmla="*/ 51 w 282"/>
                  <a:gd name="T49" fmla="*/ 9 h 15"/>
                  <a:gd name="T50" fmla="*/ 61 w 282"/>
                  <a:gd name="T51" fmla="*/ 6 h 15"/>
                  <a:gd name="T52" fmla="*/ 72 w 282"/>
                  <a:gd name="T53" fmla="*/ 9 h 15"/>
                  <a:gd name="T54" fmla="*/ 98 w 282"/>
                  <a:gd name="T55" fmla="*/ 9 h 15"/>
                  <a:gd name="T56" fmla="*/ 99 w 282"/>
                  <a:gd name="T57" fmla="*/ 9 h 15"/>
                  <a:gd name="T58" fmla="*/ 113 w 282"/>
                  <a:gd name="T59" fmla="*/ 9 h 15"/>
                  <a:gd name="T60" fmla="*/ 129 w 282"/>
                  <a:gd name="T61" fmla="*/ 14 h 15"/>
                  <a:gd name="T62" fmla="*/ 146 w 282"/>
                  <a:gd name="T63" fmla="*/ 9 h 15"/>
                  <a:gd name="T64" fmla="*/ 159 w 282"/>
                  <a:gd name="T65" fmla="*/ 9 h 15"/>
                  <a:gd name="T66" fmla="*/ 176 w 282"/>
                  <a:gd name="T67" fmla="*/ 14 h 15"/>
                  <a:gd name="T68" fmla="*/ 187 w 282"/>
                  <a:gd name="T69" fmla="*/ 11 h 15"/>
                  <a:gd name="T70" fmla="*/ 197 w 282"/>
                  <a:gd name="T71" fmla="*/ 8 h 15"/>
                  <a:gd name="T72" fmla="*/ 207 w 282"/>
                  <a:gd name="T73" fmla="*/ 11 h 15"/>
                  <a:gd name="T74" fmla="*/ 234 w 282"/>
                  <a:gd name="T75" fmla="*/ 11 h 15"/>
                  <a:gd name="T76" fmla="*/ 244 w 282"/>
                  <a:gd name="T77" fmla="*/ 8 h 15"/>
                  <a:gd name="T78" fmla="*/ 254 w 282"/>
                  <a:gd name="T79" fmla="*/ 11 h 15"/>
                  <a:gd name="T80" fmla="*/ 280 w 282"/>
                  <a:gd name="T8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2" h="15">
                    <a:moveTo>
                      <a:pt x="281" y="7"/>
                    </a:moveTo>
                    <a:cubicBezTo>
                      <a:pt x="281" y="6"/>
                      <a:pt x="279" y="5"/>
                      <a:pt x="277" y="6"/>
                    </a:cubicBezTo>
                    <a:cubicBezTo>
                      <a:pt x="277" y="6"/>
                      <a:pt x="277" y="6"/>
                      <a:pt x="277" y="6"/>
                    </a:cubicBezTo>
                    <a:cubicBezTo>
                      <a:pt x="277" y="6"/>
                      <a:pt x="276" y="7"/>
                      <a:pt x="274" y="8"/>
                    </a:cubicBezTo>
                    <a:cubicBezTo>
                      <a:pt x="272" y="8"/>
                      <a:pt x="270" y="9"/>
                      <a:pt x="267" y="9"/>
                    </a:cubicBezTo>
                    <a:cubicBezTo>
                      <a:pt x="265" y="9"/>
                      <a:pt x="262" y="8"/>
                      <a:pt x="260" y="8"/>
                    </a:cubicBezTo>
                    <a:cubicBezTo>
                      <a:pt x="258" y="7"/>
                      <a:pt x="257" y="6"/>
                      <a:pt x="257" y="6"/>
                    </a:cubicBezTo>
                    <a:cubicBezTo>
                      <a:pt x="257" y="6"/>
                      <a:pt x="251" y="2"/>
                      <a:pt x="244" y="2"/>
                    </a:cubicBezTo>
                    <a:cubicBezTo>
                      <a:pt x="237" y="2"/>
                      <a:pt x="231" y="6"/>
                      <a:pt x="231" y="6"/>
                    </a:cubicBezTo>
                    <a:cubicBezTo>
                      <a:pt x="231" y="6"/>
                      <a:pt x="229" y="7"/>
                      <a:pt x="227" y="8"/>
                    </a:cubicBezTo>
                    <a:cubicBezTo>
                      <a:pt x="226" y="8"/>
                      <a:pt x="223" y="9"/>
                      <a:pt x="221" y="9"/>
                    </a:cubicBezTo>
                    <a:cubicBezTo>
                      <a:pt x="218" y="9"/>
                      <a:pt x="216" y="8"/>
                      <a:pt x="214" y="8"/>
                    </a:cubicBezTo>
                    <a:cubicBezTo>
                      <a:pt x="212" y="7"/>
                      <a:pt x="210" y="6"/>
                      <a:pt x="210" y="6"/>
                    </a:cubicBezTo>
                    <a:cubicBezTo>
                      <a:pt x="210" y="6"/>
                      <a:pt x="204" y="2"/>
                      <a:pt x="197" y="2"/>
                    </a:cubicBezTo>
                    <a:cubicBezTo>
                      <a:pt x="193" y="2"/>
                      <a:pt x="189" y="4"/>
                      <a:pt x="186" y="5"/>
                    </a:cubicBezTo>
                    <a:cubicBezTo>
                      <a:pt x="186" y="5"/>
                      <a:pt x="186" y="5"/>
                      <a:pt x="186" y="5"/>
                    </a:cubicBezTo>
                    <a:cubicBezTo>
                      <a:pt x="186" y="5"/>
                      <a:pt x="186" y="5"/>
                      <a:pt x="186" y="5"/>
                    </a:cubicBezTo>
                    <a:cubicBezTo>
                      <a:pt x="186" y="5"/>
                      <a:pt x="185" y="6"/>
                      <a:pt x="183" y="7"/>
                    </a:cubicBezTo>
                    <a:cubicBezTo>
                      <a:pt x="181" y="7"/>
                      <a:pt x="178" y="8"/>
                      <a:pt x="176" y="8"/>
                    </a:cubicBezTo>
                    <a:cubicBezTo>
                      <a:pt x="173" y="8"/>
                      <a:pt x="171" y="7"/>
                      <a:pt x="169" y="7"/>
                    </a:cubicBezTo>
                    <a:cubicBezTo>
                      <a:pt x="167" y="6"/>
                      <a:pt x="166" y="5"/>
                      <a:pt x="166" y="5"/>
                    </a:cubicBezTo>
                    <a:cubicBezTo>
                      <a:pt x="165" y="5"/>
                      <a:pt x="159" y="1"/>
                      <a:pt x="153" y="1"/>
                    </a:cubicBezTo>
                    <a:cubicBezTo>
                      <a:pt x="146" y="1"/>
                      <a:pt x="140" y="5"/>
                      <a:pt x="139" y="5"/>
                    </a:cubicBezTo>
                    <a:cubicBezTo>
                      <a:pt x="139" y="5"/>
                      <a:pt x="138" y="6"/>
                      <a:pt x="136" y="7"/>
                    </a:cubicBezTo>
                    <a:cubicBezTo>
                      <a:pt x="134" y="7"/>
                      <a:pt x="131" y="8"/>
                      <a:pt x="129" y="8"/>
                    </a:cubicBezTo>
                    <a:cubicBezTo>
                      <a:pt x="127" y="8"/>
                      <a:pt x="124" y="7"/>
                      <a:pt x="122" y="7"/>
                    </a:cubicBezTo>
                    <a:cubicBezTo>
                      <a:pt x="120" y="6"/>
                      <a:pt x="119" y="5"/>
                      <a:pt x="119" y="5"/>
                    </a:cubicBezTo>
                    <a:cubicBezTo>
                      <a:pt x="119" y="5"/>
                      <a:pt x="113" y="1"/>
                      <a:pt x="106" y="1"/>
                    </a:cubicBezTo>
                    <a:cubicBezTo>
                      <a:pt x="99" y="1"/>
                      <a:pt x="93" y="5"/>
                      <a:pt x="93" y="5"/>
                    </a:cubicBezTo>
                    <a:cubicBezTo>
                      <a:pt x="93" y="5"/>
                      <a:pt x="93" y="5"/>
                      <a:pt x="92" y="5"/>
                    </a:cubicBezTo>
                    <a:cubicBezTo>
                      <a:pt x="92" y="5"/>
                      <a:pt x="92" y="5"/>
                      <a:pt x="92" y="5"/>
                    </a:cubicBezTo>
                    <a:cubicBezTo>
                      <a:pt x="90" y="6"/>
                      <a:pt x="87" y="7"/>
                      <a:pt x="85" y="7"/>
                    </a:cubicBezTo>
                    <a:cubicBezTo>
                      <a:pt x="82" y="7"/>
                      <a:pt x="80" y="6"/>
                      <a:pt x="78" y="5"/>
                    </a:cubicBezTo>
                    <a:cubicBezTo>
                      <a:pt x="76" y="5"/>
                      <a:pt x="75" y="4"/>
                      <a:pt x="75" y="4"/>
                    </a:cubicBezTo>
                    <a:cubicBezTo>
                      <a:pt x="74" y="4"/>
                      <a:pt x="68" y="0"/>
                      <a:pt x="61" y="0"/>
                    </a:cubicBezTo>
                    <a:cubicBezTo>
                      <a:pt x="55" y="0"/>
                      <a:pt x="49" y="4"/>
                      <a:pt x="48" y="4"/>
                    </a:cubicBezTo>
                    <a:cubicBezTo>
                      <a:pt x="48" y="4"/>
                      <a:pt x="47" y="5"/>
                      <a:pt x="45" y="5"/>
                    </a:cubicBezTo>
                    <a:cubicBezTo>
                      <a:pt x="43" y="6"/>
                      <a:pt x="40" y="7"/>
                      <a:pt x="38" y="7"/>
                    </a:cubicBezTo>
                    <a:cubicBezTo>
                      <a:pt x="36" y="7"/>
                      <a:pt x="33" y="6"/>
                      <a:pt x="31" y="5"/>
                    </a:cubicBezTo>
                    <a:cubicBezTo>
                      <a:pt x="29" y="5"/>
                      <a:pt x="28" y="4"/>
                      <a:pt x="28" y="4"/>
                    </a:cubicBezTo>
                    <a:cubicBezTo>
                      <a:pt x="28" y="4"/>
                      <a:pt x="22" y="0"/>
                      <a:pt x="15" y="0"/>
                    </a:cubicBezTo>
                    <a:cubicBezTo>
                      <a:pt x="8" y="0"/>
                      <a:pt x="2" y="4"/>
                      <a:pt x="2" y="4"/>
                    </a:cubicBezTo>
                    <a:cubicBezTo>
                      <a:pt x="0" y="5"/>
                      <a:pt x="0" y="7"/>
                      <a:pt x="1" y="8"/>
                    </a:cubicBezTo>
                    <a:cubicBezTo>
                      <a:pt x="1" y="9"/>
                      <a:pt x="3" y="10"/>
                      <a:pt x="5" y="9"/>
                    </a:cubicBezTo>
                    <a:cubicBezTo>
                      <a:pt x="5" y="9"/>
                      <a:pt x="6" y="8"/>
                      <a:pt x="8" y="7"/>
                    </a:cubicBezTo>
                    <a:cubicBezTo>
                      <a:pt x="10" y="7"/>
                      <a:pt x="12" y="6"/>
                      <a:pt x="15" y="6"/>
                    </a:cubicBezTo>
                    <a:cubicBezTo>
                      <a:pt x="17" y="6"/>
                      <a:pt x="20" y="7"/>
                      <a:pt x="22" y="7"/>
                    </a:cubicBezTo>
                    <a:cubicBezTo>
                      <a:pt x="24" y="8"/>
                      <a:pt x="25" y="9"/>
                      <a:pt x="25" y="9"/>
                    </a:cubicBezTo>
                    <a:cubicBezTo>
                      <a:pt x="25" y="9"/>
                      <a:pt x="31" y="13"/>
                      <a:pt x="38" y="13"/>
                    </a:cubicBezTo>
                    <a:cubicBezTo>
                      <a:pt x="45" y="13"/>
                      <a:pt x="51" y="9"/>
                      <a:pt x="51" y="9"/>
                    </a:cubicBezTo>
                    <a:cubicBezTo>
                      <a:pt x="51" y="9"/>
                      <a:pt x="53" y="8"/>
                      <a:pt x="55" y="7"/>
                    </a:cubicBezTo>
                    <a:cubicBezTo>
                      <a:pt x="56" y="7"/>
                      <a:pt x="59" y="6"/>
                      <a:pt x="61" y="6"/>
                    </a:cubicBezTo>
                    <a:cubicBezTo>
                      <a:pt x="64" y="6"/>
                      <a:pt x="66" y="7"/>
                      <a:pt x="68" y="7"/>
                    </a:cubicBezTo>
                    <a:cubicBezTo>
                      <a:pt x="70" y="8"/>
                      <a:pt x="72" y="9"/>
                      <a:pt x="72" y="9"/>
                    </a:cubicBezTo>
                    <a:cubicBezTo>
                      <a:pt x="72" y="9"/>
                      <a:pt x="78" y="13"/>
                      <a:pt x="85" y="13"/>
                    </a:cubicBezTo>
                    <a:cubicBezTo>
                      <a:pt x="92" y="13"/>
                      <a:pt x="98" y="9"/>
                      <a:pt x="98" y="9"/>
                    </a:cubicBezTo>
                    <a:cubicBezTo>
                      <a:pt x="98" y="9"/>
                      <a:pt x="98" y="9"/>
                      <a:pt x="98" y="9"/>
                    </a:cubicBezTo>
                    <a:cubicBezTo>
                      <a:pt x="98" y="9"/>
                      <a:pt x="99" y="9"/>
                      <a:pt x="99" y="9"/>
                    </a:cubicBezTo>
                    <a:cubicBezTo>
                      <a:pt x="101" y="8"/>
                      <a:pt x="103" y="7"/>
                      <a:pt x="106" y="7"/>
                    </a:cubicBezTo>
                    <a:cubicBezTo>
                      <a:pt x="108" y="7"/>
                      <a:pt x="111" y="8"/>
                      <a:pt x="113" y="9"/>
                    </a:cubicBezTo>
                    <a:cubicBezTo>
                      <a:pt x="115" y="9"/>
                      <a:pt x="116" y="10"/>
                      <a:pt x="116" y="10"/>
                    </a:cubicBezTo>
                    <a:cubicBezTo>
                      <a:pt x="116" y="10"/>
                      <a:pt x="122" y="14"/>
                      <a:pt x="129" y="14"/>
                    </a:cubicBezTo>
                    <a:cubicBezTo>
                      <a:pt x="136" y="14"/>
                      <a:pt x="142" y="10"/>
                      <a:pt x="142" y="10"/>
                    </a:cubicBezTo>
                    <a:cubicBezTo>
                      <a:pt x="142" y="10"/>
                      <a:pt x="144" y="9"/>
                      <a:pt x="146" y="9"/>
                    </a:cubicBezTo>
                    <a:cubicBezTo>
                      <a:pt x="148" y="8"/>
                      <a:pt x="150" y="7"/>
                      <a:pt x="153" y="7"/>
                    </a:cubicBezTo>
                    <a:cubicBezTo>
                      <a:pt x="155" y="7"/>
                      <a:pt x="157" y="8"/>
                      <a:pt x="159" y="9"/>
                    </a:cubicBezTo>
                    <a:cubicBezTo>
                      <a:pt x="161" y="9"/>
                      <a:pt x="163" y="10"/>
                      <a:pt x="163" y="10"/>
                    </a:cubicBezTo>
                    <a:cubicBezTo>
                      <a:pt x="163" y="10"/>
                      <a:pt x="169" y="14"/>
                      <a:pt x="176" y="14"/>
                    </a:cubicBezTo>
                    <a:cubicBezTo>
                      <a:pt x="180" y="14"/>
                      <a:pt x="184" y="12"/>
                      <a:pt x="186" y="11"/>
                    </a:cubicBezTo>
                    <a:cubicBezTo>
                      <a:pt x="187" y="11"/>
                      <a:pt x="187" y="11"/>
                      <a:pt x="187" y="11"/>
                    </a:cubicBezTo>
                    <a:cubicBezTo>
                      <a:pt x="187" y="11"/>
                      <a:pt x="188" y="10"/>
                      <a:pt x="190" y="10"/>
                    </a:cubicBezTo>
                    <a:cubicBezTo>
                      <a:pt x="192" y="9"/>
                      <a:pt x="195" y="8"/>
                      <a:pt x="197" y="8"/>
                    </a:cubicBezTo>
                    <a:cubicBezTo>
                      <a:pt x="200" y="8"/>
                      <a:pt x="202" y="9"/>
                      <a:pt x="204" y="10"/>
                    </a:cubicBezTo>
                    <a:cubicBezTo>
                      <a:pt x="206" y="10"/>
                      <a:pt x="207" y="11"/>
                      <a:pt x="207" y="11"/>
                    </a:cubicBezTo>
                    <a:cubicBezTo>
                      <a:pt x="208" y="11"/>
                      <a:pt x="214" y="15"/>
                      <a:pt x="221" y="15"/>
                    </a:cubicBezTo>
                    <a:cubicBezTo>
                      <a:pt x="227" y="15"/>
                      <a:pt x="233" y="11"/>
                      <a:pt x="234" y="11"/>
                    </a:cubicBezTo>
                    <a:cubicBezTo>
                      <a:pt x="234" y="11"/>
                      <a:pt x="235" y="10"/>
                      <a:pt x="237" y="10"/>
                    </a:cubicBezTo>
                    <a:cubicBezTo>
                      <a:pt x="239" y="9"/>
                      <a:pt x="242" y="8"/>
                      <a:pt x="244" y="8"/>
                    </a:cubicBezTo>
                    <a:cubicBezTo>
                      <a:pt x="246" y="8"/>
                      <a:pt x="249" y="9"/>
                      <a:pt x="251" y="10"/>
                    </a:cubicBezTo>
                    <a:cubicBezTo>
                      <a:pt x="253" y="10"/>
                      <a:pt x="254" y="11"/>
                      <a:pt x="254" y="11"/>
                    </a:cubicBezTo>
                    <a:cubicBezTo>
                      <a:pt x="254" y="11"/>
                      <a:pt x="260" y="15"/>
                      <a:pt x="267" y="15"/>
                    </a:cubicBezTo>
                    <a:cubicBezTo>
                      <a:pt x="274" y="15"/>
                      <a:pt x="280" y="11"/>
                      <a:pt x="280" y="11"/>
                    </a:cubicBezTo>
                    <a:cubicBezTo>
                      <a:pt x="282" y="10"/>
                      <a:pt x="282" y="9"/>
                      <a:pt x="281" y="7"/>
                    </a:cubicBezTo>
                    <a:close/>
                  </a:path>
                </a:pathLst>
              </a:custGeom>
              <a:solidFill>
                <a:schemeClr val="bg1"/>
              </a:solid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p>
            </p:txBody>
          </p:sp>
        </p:grpSp>
      </p:grpSp>
      <p:pic>
        <p:nvPicPr>
          <p:cNvPr id="52" name="Picture 51"/>
          <p:cNvPicPr>
            <a:picLocks noChangeAspect="1" noChangeArrowheads="1"/>
          </p:cNvPicPr>
          <p:nvPr userDrawn="1"/>
        </p:nvPicPr>
        <p:blipFill>
          <a:blip r:embed="rId8" cstate="screen">
            <a:extLst>
              <a:ext uri="{28A0092B-C50C-407E-A947-70E740481C1C}">
                <a14:useLocalDpi xmlns:a14="http://schemas.microsoft.com/office/drawing/2010/main"/>
              </a:ext>
            </a:extLst>
          </a:blip>
          <a:stretch>
            <a:fillRect/>
          </a:stretch>
        </p:blipFill>
        <p:spPr bwMode="auto">
          <a:xfrm>
            <a:off x="3733801" y="4575601"/>
            <a:ext cx="484815" cy="363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5381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383" y="813197"/>
            <a:ext cx="8785817" cy="3892153"/>
          </a:xfrm>
          <a:prstGeom prst="rect">
            <a:avLst/>
          </a:prstGeom>
        </p:spPr>
        <p:txBody>
          <a:bodyPr/>
          <a:lstStyle>
            <a:lvl1pPr marL="81000" indent="-162000" algn="l" rtl="0">
              <a:lnSpc>
                <a:spcPct val="100000"/>
              </a:lnSpc>
              <a:buClr>
                <a:schemeClr val="accent1"/>
              </a:buClr>
              <a:buSzPct val="90000"/>
              <a:buFont typeface="Calibri" pitchFamily="34" charset="0"/>
              <a:buChar char="•"/>
              <a:defRPr/>
            </a:lvl1pPr>
            <a:lvl2pPr marL="557213" indent="-135000" algn="l" rtl="0">
              <a:lnSpc>
                <a:spcPct val="100000"/>
              </a:lnSpc>
              <a:buClr>
                <a:schemeClr val="accent2"/>
              </a:buClr>
              <a:buSzPct val="100000"/>
              <a:buFont typeface="Arial" pitchFamily="34" charset="0"/>
              <a:buChar char="•"/>
              <a:defRPr sz="1800"/>
            </a:lvl2pPr>
            <a:lvl3pPr indent="-135000" algn="l" rtl="0">
              <a:lnSpc>
                <a:spcPct val="100000"/>
              </a:lnSpc>
              <a:buClr>
                <a:schemeClr val="bg1">
                  <a:lumMod val="50000"/>
                </a:schemeClr>
              </a:buClr>
              <a:defRPr sz="1500"/>
            </a:lvl3pPr>
            <a:lvl4pPr indent="-135000" algn="l" rtl="0">
              <a:lnSpc>
                <a:spcPct val="100000"/>
              </a:lnSpc>
              <a:defRPr sz="1350"/>
            </a:lvl4pPr>
            <a:lvl5pPr indent="-108000" algn="l" rtl="0">
              <a:lnSpc>
                <a:spcPct val="100000"/>
              </a:lnSpc>
              <a:buClr>
                <a:schemeClr val="tx2"/>
              </a:buCl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6" name="Title 1"/>
          <p:cNvSpPr>
            <a:spLocks noGrp="1"/>
          </p:cNvSpPr>
          <p:nvPr>
            <p:ph type="title"/>
          </p:nvPr>
        </p:nvSpPr>
        <p:spPr>
          <a:xfrm>
            <a:off x="177800" y="129940"/>
            <a:ext cx="8229600" cy="507831"/>
          </a:xfrm>
          <a:prstGeom prst="rect">
            <a:avLst/>
          </a:prstGeom>
        </p:spPr>
        <p:txBody>
          <a:bodyPr anchor="ctr" anchorCtr="0">
            <a:spAutoFit/>
          </a:bodyPr>
          <a:lstStyle>
            <a:lvl1pPr algn="l" rtl="0">
              <a:defRPr lang="he-IL" sz="2700" b="1"/>
            </a:lvl1pPr>
          </a:lstStyle>
          <a:p>
            <a:pPr lvl="0"/>
            <a:r>
              <a:rPr lang="en-US" dirty="0"/>
              <a:t>Click to edit Master title style</a:t>
            </a:r>
            <a:endParaRPr lang="he-IL" dirty="0"/>
          </a:p>
        </p:txBody>
      </p:sp>
    </p:spTree>
    <p:extLst>
      <p:ext uri="{BB962C8B-B14F-4D97-AF65-F5344CB8AC3E}">
        <p14:creationId xmlns:p14="http://schemas.microsoft.com/office/powerpoint/2010/main" val="5740346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5_Thank You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79791" y="676169"/>
            <a:ext cx="2254436" cy="585363"/>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43869" y="2186940"/>
            <a:ext cx="4526280" cy="769620"/>
          </a:xfrm>
          <a:prstGeom prst="rect">
            <a:avLst/>
          </a:prstGeom>
        </p:spPr>
      </p:pic>
    </p:spTree>
    <p:extLst>
      <p:ext uri="{BB962C8B-B14F-4D97-AF65-F5344CB8AC3E}">
        <p14:creationId xmlns:p14="http://schemas.microsoft.com/office/powerpoint/2010/main" val="1890464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Hands-On">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C1F7F6C8-D39E-4127-A169-538E4F0EFBE8}"/>
              </a:ext>
            </a:extLst>
          </p:cNvPr>
          <p:cNvSpPr>
            <a:spLocks noGrp="1"/>
          </p:cNvSpPr>
          <p:nvPr>
            <p:ph type="body" sz="quarter" idx="31" hasCustomPrompt="1"/>
          </p:nvPr>
        </p:nvSpPr>
        <p:spPr>
          <a:xfrm>
            <a:off x="463532" y="1200150"/>
            <a:ext cx="5915753" cy="3581398"/>
          </a:xfrm>
        </p:spPr>
        <p:txBody>
          <a:bodyPr lIns="0" tIns="0" rIns="0" bIns="0"/>
          <a:lstStyle>
            <a:lvl1pPr marL="257175" indent="-257175">
              <a:buSzPct val="100000"/>
              <a:buFont typeface="Arial" charset="0"/>
              <a:buChar char="•"/>
              <a:defRPr sz="2400">
                <a:solidFill>
                  <a:srgbClr val="004780"/>
                </a:solidFill>
                <a:latin typeface="+mn-lt"/>
              </a:defRPr>
            </a:lvl1pPr>
            <a:lvl2pPr>
              <a:defRPr sz="2200">
                <a:solidFill>
                  <a:srgbClr val="004780"/>
                </a:solidFill>
                <a:latin typeface="+mn-lt"/>
              </a:defRPr>
            </a:lvl2pPr>
            <a:lvl3pPr>
              <a:defRPr sz="2000">
                <a:solidFill>
                  <a:srgbClr val="004780"/>
                </a:solidFill>
                <a:latin typeface="+mn-lt"/>
              </a:defRPr>
            </a:lvl3pPr>
            <a:lvl4pPr>
              <a:defRPr sz="1800">
                <a:solidFill>
                  <a:srgbClr val="004780"/>
                </a:solidFill>
                <a:latin typeface="+mn-lt"/>
              </a:defRPr>
            </a:lvl4pPr>
            <a:lvl5pPr>
              <a:defRPr sz="1600">
                <a:solidFill>
                  <a:srgbClr val="004780"/>
                </a:solidFill>
                <a:latin typeface="+mn-lt"/>
              </a:defRPr>
            </a:lvl5pPr>
          </a:lstStyle>
          <a:p>
            <a:pPr marL="171450" lvl="0" indent="-171450" defTabSz="914400"/>
            <a:r>
              <a:rPr lang="en-US" dirty="0"/>
              <a:t>Click to insert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8"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pic>
        <p:nvPicPr>
          <p:cNvPr id="9" name="Picture 2" descr="C:\Users\yaely\Dropbox\Sapiens OTS\Graphic Elements\Final Elements\shutterstock_137162894_big.jpg">
            <a:extLst>
              <a:ext uri="{FF2B5EF4-FFF2-40B4-BE49-F238E27FC236}">
                <a16:creationId xmlns:a16="http://schemas.microsoft.com/office/drawing/2014/main" id="{24787276-22F8-426C-AD6A-E6309CE66519}"/>
              </a:ext>
            </a:extLst>
          </p:cNvPr>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r="19444" b="21365"/>
          <a:stretch/>
        </p:blipFill>
        <p:spPr bwMode="auto">
          <a:xfrm>
            <a:off x="4984376" y="1534777"/>
            <a:ext cx="4159624" cy="3246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5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emo">
    <p:spTree>
      <p:nvGrpSpPr>
        <p:cNvPr id="1" name=""/>
        <p:cNvGrpSpPr/>
        <p:nvPr/>
      </p:nvGrpSpPr>
      <p:grpSpPr>
        <a:xfrm>
          <a:off x="0" y="0"/>
          <a:ext cx="0" cy="0"/>
          <a:chOff x="0" y="0"/>
          <a:chExt cx="0" cy="0"/>
        </a:xfrm>
      </p:grpSpPr>
      <p:pic>
        <p:nvPicPr>
          <p:cNvPr id="9" name="Picture 2" descr="C:\Users\yaely\Dropbox\Sapiens OTS\Graphic Elements\Final Elements\shutterstock_66140266w.jpg">
            <a:extLst>
              <a:ext uri="{FF2B5EF4-FFF2-40B4-BE49-F238E27FC236}">
                <a16:creationId xmlns:a16="http://schemas.microsoft.com/office/drawing/2014/main" id="{3D9081F4-459A-4F22-8983-957F2CD31B99}"/>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6906" b="6425"/>
          <a:stretch/>
        </p:blipFill>
        <p:spPr bwMode="auto">
          <a:xfrm>
            <a:off x="3654517" y="1151739"/>
            <a:ext cx="5489483" cy="3678219"/>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2">
            <a:extLst>
              <a:ext uri="{FF2B5EF4-FFF2-40B4-BE49-F238E27FC236}">
                <a16:creationId xmlns:a16="http://schemas.microsoft.com/office/drawing/2014/main" id="{C1F7F6C8-D39E-4127-A169-538E4F0EFBE8}"/>
              </a:ext>
            </a:extLst>
          </p:cNvPr>
          <p:cNvSpPr>
            <a:spLocks noGrp="1"/>
          </p:cNvSpPr>
          <p:nvPr>
            <p:ph type="body" sz="quarter" idx="31" hasCustomPrompt="1"/>
          </p:nvPr>
        </p:nvSpPr>
        <p:spPr>
          <a:xfrm>
            <a:off x="463532" y="1200150"/>
            <a:ext cx="5410143" cy="3581398"/>
          </a:xfrm>
        </p:spPr>
        <p:txBody>
          <a:bodyPr lIns="0" tIns="0" rIns="0" bIns="0"/>
          <a:lstStyle>
            <a:lvl1pPr marL="257175" indent="-257175">
              <a:buSzPct val="100000"/>
              <a:buFont typeface="Arial" charset="0"/>
              <a:buChar char="•"/>
              <a:defRPr sz="2400">
                <a:solidFill>
                  <a:srgbClr val="004780"/>
                </a:solidFill>
                <a:latin typeface="+mn-lt"/>
              </a:defRPr>
            </a:lvl1pPr>
            <a:lvl2pPr>
              <a:defRPr sz="2200">
                <a:solidFill>
                  <a:srgbClr val="004780"/>
                </a:solidFill>
                <a:latin typeface="+mn-lt"/>
              </a:defRPr>
            </a:lvl2pPr>
            <a:lvl3pPr>
              <a:defRPr sz="2000">
                <a:solidFill>
                  <a:srgbClr val="004780"/>
                </a:solidFill>
                <a:latin typeface="+mn-lt"/>
              </a:defRPr>
            </a:lvl3pPr>
            <a:lvl4pPr>
              <a:defRPr sz="1800">
                <a:solidFill>
                  <a:srgbClr val="004780"/>
                </a:solidFill>
                <a:latin typeface="+mn-lt"/>
              </a:defRPr>
            </a:lvl4pPr>
            <a:lvl5pPr>
              <a:defRPr sz="1600">
                <a:solidFill>
                  <a:srgbClr val="004780"/>
                </a:solidFill>
                <a:latin typeface="+mn-lt"/>
              </a:defRPr>
            </a:lvl5pPr>
          </a:lstStyle>
          <a:p>
            <a:pPr marL="171450" lvl="0" indent="-171450" defTabSz="914400"/>
            <a:r>
              <a:rPr lang="en-US" dirty="0"/>
              <a:t>Click to insert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sp>
        <p:nvSpPr>
          <p:cNvPr id="8"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Tree>
    <p:extLst>
      <p:ext uri="{BB962C8B-B14F-4D97-AF65-F5344CB8AC3E}">
        <p14:creationId xmlns:p14="http://schemas.microsoft.com/office/powerpoint/2010/main" val="195097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ALIS_Blank Slide">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8"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pic>
        <p:nvPicPr>
          <p:cNvPr id="6" name="Picture 5">
            <a:extLst>
              <a:ext uri="{FF2B5EF4-FFF2-40B4-BE49-F238E27FC236}">
                <a16:creationId xmlns:a16="http://schemas.microsoft.com/office/drawing/2014/main" id="{47D0C9FD-C226-4151-856A-A8CF5DDA5C2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pic>
        <p:nvPicPr>
          <p:cNvPr id="7" name="Picture 2" descr="C:\Users\yaely\Dropbox\Sapiens OTS\Graphic Elements\Final Elements\ALIS_Manages_the_Policy_Life_cycle.png">
            <a:extLst>
              <a:ext uri="{FF2B5EF4-FFF2-40B4-BE49-F238E27FC236}">
                <a16:creationId xmlns:a16="http://schemas.microsoft.com/office/drawing/2014/main" id="{737E3833-9834-44BC-85BC-BFD16B0CF0B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61304" y="1219298"/>
            <a:ext cx="4282608" cy="321195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3" descr="C:\Users\yaely\Dropbox\Sapiens OTS\Graphic Elements\Final Elements\support.png">
            <a:extLst>
              <a:ext uri="{FF2B5EF4-FFF2-40B4-BE49-F238E27FC236}">
                <a16:creationId xmlns:a16="http://schemas.microsoft.com/office/drawing/2014/main" id="{F2A37A09-A947-41D8-8BD7-C0429365AABF}"/>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143913" y="1512915"/>
            <a:ext cx="3514779" cy="2506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48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Blank Slide">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7871D58-5341-4442-A301-40EFF59A7F5A}"/>
              </a:ext>
            </a:extLst>
          </p:cNvPr>
          <p:cNvSpPr>
            <a:spLocks noGrp="1"/>
          </p:cNvSpPr>
          <p:nvPr>
            <p:ph type="sldNum" sz="quarter" idx="4"/>
          </p:nvPr>
        </p:nvSpPr>
        <p:spPr>
          <a:xfrm>
            <a:off x="463531" y="4891957"/>
            <a:ext cx="195792" cy="208660"/>
          </a:xfrm>
          <a:prstGeom prst="ellipse">
            <a:avLst/>
          </a:prstGeom>
          <a:gradFill flip="none" rotWithShape="1">
            <a:gsLst>
              <a:gs pos="80000">
                <a:schemeClr val="accent1"/>
              </a:gs>
              <a:gs pos="2000">
                <a:schemeClr val="accent2">
                  <a:shade val="100000"/>
                  <a:satMod val="115000"/>
                </a:schemeClr>
              </a:gs>
            </a:gsLst>
            <a:path path="circle">
              <a:fillToRect l="50000" t="50000" r="50000" b="50000"/>
            </a:path>
            <a:tileRect/>
          </a:gradFill>
          <a:ln>
            <a:noFill/>
          </a:ln>
        </p:spPr>
        <p:txBody>
          <a:bodyPr vert="horz" lIns="0" tIns="0" rIns="0" bIns="0" rtlCol="0" anchor="ctr"/>
          <a:lstStyle>
            <a:lvl1pPr algn="ctr">
              <a:defRPr sz="900">
                <a:solidFill>
                  <a:schemeClr val="bg1"/>
                </a:solidFill>
              </a:defRPr>
            </a:lvl1pPr>
          </a:lstStyle>
          <a:p>
            <a:fld id="{88E9595B-89F2-440D-944F-661EDFFFA9F2}"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8"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9"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pic>
        <p:nvPicPr>
          <p:cNvPr id="6" name="Picture 5">
            <a:extLst>
              <a:ext uri="{FF2B5EF4-FFF2-40B4-BE49-F238E27FC236}">
                <a16:creationId xmlns:a16="http://schemas.microsoft.com/office/drawing/2014/main" id="{47D0C9FD-C226-4151-856A-A8CF5DDA5C2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
        <p:nvSpPr>
          <p:cNvPr id="7" name="TextBox 6">
            <a:extLst>
              <a:ext uri="{FF2B5EF4-FFF2-40B4-BE49-F238E27FC236}">
                <a16:creationId xmlns:a16="http://schemas.microsoft.com/office/drawing/2014/main" id="{3FCE0F9D-5C2E-4583-8019-3BEB511F9D64}"/>
              </a:ext>
            </a:extLst>
          </p:cNvPr>
          <p:cNvSpPr txBox="1"/>
          <p:nvPr userDrawn="1"/>
        </p:nvSpPr>
        <p:spPr>
          <a:xfrm>
            <a:off x="463531" y="1153650"/>
            <a:ext cx="1957138" cy="411480"/>
          </a:xfrm>
          <a:prstGeom prst="rect">
            <a:avLst/>
          </a:prstGeom>
          <a:solidFill>
            <a:schemeClr val="bg1">
              <a:lumMod val="85000"/>
            </a:schemeClr>
          </a:solidFill>
          <a:ln>
            <a:noFill/>
          </a:ln>
        </p:spPr>
        <p:txBody>
          <a:bodyPr wrap="square" lIns="274320" rtlCol="0" anchor="ctr" anchorCtr="0">
            <a:noAutofit/>
          </a:bodyPr>
          <a:lstStyle>
            <a:defPPr>
              <a:defRPr lang="en-US"/>
            </a:defPPr>
            <a:lvl1pPr>
              <a:defRPr sz="14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sz="1050" dirty="0"/>
              <a:t>Main </a:t>
            </a:r>
            <a:br>
              <a:rPr lang="en-US" sz="1050" dirty="0"/>
            </a:br>
            <a:r>
              <a:rPr lang="en-US" sz="1050" dirty="0"/>
              <a:t>Details</a:t>
            </a:r>
          </a:p>
        </p:txBody>
      </p:sp>
      <p:sp>
        <p:nvSpPr>
          <p:cNvPr id="9" name="TextBox 8">
            <a:extLst>
              <a:ext uri="{FF2B5EF4-FFF2-40B4-BE49-F238E27FC236}">
                <a16:creationId xmlns:a16="http://schemas.microsoft.com/office/drawing/2014/main" id="{C0E2A008-8F68-4AC7-A35D-6196845AF16F}"/>
              </a:ext>
            </a:extLst>
          </p:cNvPr>
          <p:cNvSpPr txBox="1"/>
          <p:nvPr userDrawn="1"/>
        </p:nvSpPr>
        <p:spPr>
          <a:xfrm>
            <a:off x="463531" y="1651006"/>
            <a:ext cx="1957138" cy="438581"/>
          </a:xfrm>
          <a:prstGeom prst="rect">
            <a:avLst/>
          </a:prstGeom>
          <a:solidFill>
            <a:schemeClr val="bg1">
              <a:lumMod val="85000"/>
            </a:schemeClr>
          </a:solidFill>
          <a:ln>
            <a:noFill/>
          </a:ln>
        </p:spPr>
        <p:txBody>
          <a:bodyPr wrap="square" lIns="274320" rtlCol="0" anchor="ctr" anchorCtr="0">
            <a:noAutofit/>
          </a:bodyPr>
          <a:lstStyle>
            <a:defPPr>
              <a:defRPr lang="en-US"/>
            </a:defPPr>
            <a:lvl1pPr>
              <a:defRPr sz="1600">
                <a:solidFill>
                  <a:schemeClr val="accent1">
                    <a:lumMod val="75000"/>
                  </a:schemeClr>
                </a:solidFill>
              </a:defRPr>
            </a:lvl1p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Person</a:t>
            </a:r>
            <a:b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Details</a:t>
            </a:r>
          </a:p>
        </p:txBody>
      </p:sp>
      <p:sp>
        <p:nvSpPr>
          <p:cNvPr id="10" name="TextBox 9">
            <a:extLst>
              <a:ext uri="{FF2B5EF4-FFF2-40B4-BE49-F238E27FC236}">
                <a16:creationId xmlns:a16="http://schemas.microsoft.com/office/drawing/2014/main" id="{8ED8E0E2-1B6C-4C17-BFD0-0BD745348DEA}"/>
              </a:ext>
            </a:extLst>
          </p:cNvPr>
          <p:cNvSpPr txBox="1"/>
          <p:nvPr userDrawn="1"/>
        </p:nvSpPr>
        <p:spPr>
          <a:xfrm>
            <a:off x="463531" y="2148360"/>
            <a:ext cx="1957138" cy="411480"/>
          </a:xfrm>
          <a:prstGeom prst="rect">
            <a:avLst/>
          </a:prstGeom>
          <a:solidFill>
            <a:schemeClr val="bg1">
              <a:lumMod val="85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Roles</a:t>
            </a:r>
          </a:p>
        </p:txBody>
      </p:sp>
      <p:sp>
        <p:nvSpPr>
          <p:cNvPr id="12" name="TextBox 11">
            <a:extLst>
              <a:ext uri="{FF2B5EF4-FFF2-40B4-BE49-F238E27FC236}">
                <a16:creationId xmlns:a16="http://schemas.microsoft.com/office/drawing/2014/main" id="{AD42E6C6-7654-46DA-9AA5-C965DB347901}"/>
              </a:ext>
            </a:extLst>
          </p:cNvPr>
          <p:cNvSpPr txBox="1"/>
          <p:nvPr userDrawn="1"/>
        </p:nvSpPr>
        <p:spPr>
          <a:xfrm>
            <a:off x="463531" y="2645715"/>
            <a:ext cx="1957138" cy="411480"/>
          </a:xfrm>
          <a:prstGeom prst="rect">
            <a:avLst/>
          </a:prstGeom>
          <a:solidFill>
            <a:schemeClr val="bg1">
              <a:lumMod val="85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Coverage</a:t>
            </a:r>
          </a:p>
        </p:txBody>
      </p:sp>
      <p:sp>
        <p:nvSpPr>
          <p:cNvPr id="13" name="TextBox 12">
            <a:extLst>
              <a:ext uri="{FF2B5EF4-FFF2-40B4-BE49-F238E27FC236}">
                <a16:creationId xmlns:a16="http://schemas.microsoft.com/office/drawing/2014/main" id="{8E3706A4-5653-453C-B58E-CF24D2B6B643}"/>
              </a:ext>
            </a:extLst>
          </p:cNvPr>
          <p:cNvSpPr txBox="1"/>
          <p:nvPr userDrawn="1"/>
        </p:nvSpPr>
        <p:spPr>
          <a:xfrm>
            <a:off x="463531" y="3143070"/>
            <a:ext cx="1957138" cy="411480"/>
          </a:xfrm>
          <a:prstGeom prst="rect">
            <a:avLst/>
          </a:prstGeom>
          <a:solidFill>
            <a:schemeClr val="bg1">
              <a:lumMod val="85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Contributions</a:t>
            </a:r>
          </a:p>
        </p:txBody>
      </p:sp>
      <p:sp>
        <p:nvSpPr>
          <p:cNvPr id="14" name="TextBox 13">
            <a:extLst>
              <a:ext uri="{FF2B5EF4-FFF2-40B4-BE49-F238E27FC236}">
                <a16:creationId xmlns:a16="http://schemas.microsoft.com/office/drawing/2014/main" id="{36051682-FADD-44F8-9A07-B04999A0AFBD}"/>
              </a:ext>
            </a:extLst>
          </p:cNvPr>
          <p:cNvSpPr txBox="1"/>
          <p:nvPr userDrawn="1"/>
        </p:nvSpPr>
        <p:spPr>
          <a:xfrm>
            <a:off x="463531" y="3640425"/>
            <a:ext cx="1957138" cy="411480"/>
          </a:xfrm>
          <a:prstGeom prst="rect">
            <a:avLst/>
          </a:prstGeom>
          <a:solidFill>
            <a:schemeClr val="bg1">
              <a:lumMod val="85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Medical</a:t>
            </a:r>
            <a:br>
              <a:rPr lang="en-US" sz="1050" spc="-113"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Questionnaire</a:t>
            </a:r>
          </a:p>
        </p:txBody>
      </p:sp>
      <p:sp>
        <p:nvSpPr>
          <p:cNvPr id="15" name="TextBox 14">
            <a:extLst>
              <a:ext uri="{FF2B5EF4-FFF2-40B4-BE49-F238E27FC236}">
                <a16:creationId xmlns:a16="http://schemas.microsoft.com/office/drawing/2014/main" id="{E4A99360-6B0D-43E9-ADD6-9FF42355DE50}"/>
              </a:ext>
            </a:extLst>
          </p:cNvPr>
          <p:cNvSpPr txBox="1"/>
          <p:nvPr userDrawn="1"/>
        </p:nvSpPr>
        <p:spPr>
          <a:xfrm>
            <a:off x="463531" y="4635137"/>
            <a:ext cx="1957138" cy="411480"/>
          </a:xfrm>
          <a:prstGeom prst="rect">
            <a:avLst/>
          </a:prstGeom>
          <a:solidFill>
            <a:schemeClr val="bg1">
              <a:lumMod val="85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Under-Writing</a:t>
            </a:r>
          </a:p>
        </p:txBody>
      </p:sp>
      <p:sp>
        <p:nvSpPr>
          <p:cNvPr id="16" name="TextBox 15">
            <a:extLst>
              <a:ext uri="{FF2B5EF4-FFF2-40B4-BE49-F238E27FC236}">
                <a16:creationId xmlns:a16="http://schemas.microsoft.com/office/drawing/2014/main" id="{7985F0D3-D694-46ED-BF31-6FA9CB9AD3DC}"/>
              </a:ext>
            </a:extLst>
          </p:cNvPr>
          <p:cNvSpPr txBox="1"/>
          <p:nvPr userDrawn="1"/>
        </p:nvSpPr>
        <p:spPr>
          <a:xfrm>
            <a:off x="463531" y="4137780"/>
            <a:ext cx="1957138" cy="411480"/>
          </a:xfrm>
          <a:prstGeom prst="rect">
            <a:avLst/>
          </a:prstGeom>
          <a:solidFill>
            <a:schemeClr val="bg1">
              <a:lumMod val="85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Commission </a:t>
            </a:r>
            <a:b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and Notes</a:t>
            </a:r>
          </a:p>
        </p:txBody>
      </p:sp>
    </p:spTree>
    <p:extLst>
      <p:ext uri="{BB962C8B-B14F-4D97-AF65-F5344CB8AC3E}">
        <p14:creationId xmlns:p14="http://schemas.microsoft.com/office/powerpoint/2010/main" val="306386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Blank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91" y="4917970"/>
            <a:ext cx="731964" cy="190054"/>
          </a:xfrm>
          <a:prstGeom prst="rect">
            <a:avLst/>
          </a:prstGeom>
        </p:spPr>
      </p:pic>
      <p:sp>
        <p:nvSpPr>
          <p:cNvPr id="18" name="Title 1">
            <a:extLst>
              <a:ext uri="{FF2B5EF4-FFF2-40B4-BE49-F238E27FC236}">
                <a16:creationId xmlns:a16="http://schemas.microsoft.com/office/drawing/2014/main" id="{6225C0F2-1917-49BD-BA5F-A26CCCFDCCFD}"/>
              </a:ext>
            </a:extLst>
          </p:cNvPr>
          <p:cNvSpPr>
            <a:spLocks noGrp="1"/>
          </p:cNvSpPr>
          <p:nvPr>
            <p:ph type="ctrTitle"/>
          </p:nvPr>
        </p:nvSpPr>
        <p:spPr>
          <a:xfrm>
            <a:off x="463532" y="164806"/>
            <a:ext cx="8223268" cy="553998"/>
          </a:xfrm>
        </p:spPr>
        <p:txBody>
          <a:bodyPr wrap="square" lIns="0" tIns="0" rIns="0" bIns="0" anchor="b">
            <a:spAutoFit/>
          </a:bodyPr>
          <a:lstStyle>
            <a:lvl1pPr algn="l" defTabSz="685800" rtl="0" eaLnBrk="1" latinLnBrk="0" hangingPunct="1">
              <a:spcBef>
                <a:spcPts val="0"/>
              </a:spcBef>
              <a:buNone/>
              <a:defRPr lang="en-US" sz="3600" b="1" kern="1200" dirty="0">
                <a:solidFill>
                  <a:schemeClr val="tx2"/>
                </a:solidFill>
                <a:latin typeface="+mn-lt"/>
                <a:ea typeface="Open Sans Semibold" panose="020B0706030804020204" pitchFamily="34" charset="0"/>
                <a:cs typeface="Open Sans Semibold" panose="020B0706030804020204" pitchFamily="34" charset="0"/>
              </a:defRPr>
            </a:lvl1pPr>
          </a:lstStyle>
          <a:p>
            <a:r>
              <a:rPr lang="en-US"/>
              <a:t>Click to edit Master title style</a:t>
            </a:r>
            <a:endParaRPr lang="en-US" dirty="0"/>
          </a:p>
        </p:txBody>
      </p:sp>
      <p:sp>
        <p:nvSpPr>
          <p:cNvPr id="19" name="Text Placeholder 2">
            <a:extLst>
              <a:ext uri="{FF2B5EF4-FFF2-40B4-BE49-F238E27FC236}">
                <a16:creationId xmlns:a16="http://schemas.microsoft.com/office/drawing/2014/main" id="{97083D41-8EF8-49F7-BE38-BE915AACB0DF}"/>
              </a:ext>
            </a:extLst>
          </p:cNvPr>
          <p:cNvSpPr>
            <a:spLocks noGrp="1"/>
          </p:cNvSpPr>
          <p:nvPr>
            <p:ph type="body" sz="quarter" idx="32" hasCustomPrompt="1"/>
          </p:nvPr>
        </p:nvSpPr>
        <p:spPr>
          <a:xfrm>
            <a:off x="463550" y="748244"/>
            <a:ext cx="8216900" cy="369888"/>
          </a:xfrm>
        </p:spPr>
        <p:txBody>
          <a:bodyPr lIns="0" tIns="0" rIns="0" bIns="0" anchor="ctr">
            <a:noAutofit/>
          </a:bodyPr>
          <a:lstStyle>
            <a:lvl1pPr marL="0" indent="0">
              <a:spcBef>
                <a:spcPts val="0"/>
              </a:spcBef>
              <a:buNone/>
              <a:defRPr sz="2400" b="1">
                <a:solidFill>
                  <a:srgbClr val="004780"/>
                </a:solidFill>
                <a:latin typeface="+mn-lt"/>
              </a:defRPr>
            </a:lvl1pPr>
          </a:lstStyle>
          <a:p>
            <a:pPr lvl="0"/>
            <a:r>
              <a:rPr lang="en-US" dirty="0"/>
              <a:t>Click to edit</a:t>
            </a:r>
          </a:p>
        </p:txBody>
      </p:sp>
      <p:pic>
        <p:nvPicPr>
          <p:cNvPr id="6" name="Picture 5">
            <a:extLst>
              <a:ext uri="{FF2B5EF4-FFF2-40B4-BE49-F238E27FC236}">
                <a16:creationId xmlns:a16="http://schemas.microsoft.com/office/drawing/2014/main" id="{47D0C9FD-C226-4151-856A-A8CF5DDA5C2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95250"/>
          </a:xfrm>
          <a:prstGeom prst="rect">
            <a:avLst/>
          </a:prstGeom>
        </p:spPr>
      </p:pic>
      <p:sp>
        <p:nvSpPr>
          <p:cNvPr id="17" name="TextBox 16">
            <a:extLst>
              <a:ext uri="{FF2B5EF4-FFF2-40B4-BE49-F238E27FC236}">
                <a16:creationId xmlns:a16="http://schemas.microsoft.com/office/drawing/2014/main" id="{A2D20DAA-6876-46B4-8BCB-AEAE1E37DE85}"/>
              </a:ext>
            </a:extLst>
          </p:cNvPr>
          <p:cNvSpPr txBox="1"/>
          <p:nvPr userDrawn="1"/>
        </p:nvSpPr>
        <p:spPr>
          <a:xfrm>
            <a:off x="463532" y="1118132"/>
            <a:ext cx="1957138" cy="411480"/>
          </a:xfrm>
          <a:prstGeom prst="rect">
            <a:avLst/>
          </a:prstGeom>
          <a:solidFill>
            <a:schemeClr val="tx2">
              <a:lumMod val="50000"/>
            </a:schemeClr>
          </a:solidFill>
          <a:ln>
            <a:noFill/>
          </a:ln>
        </p:spPr>
        <p:txBody>
          <a:bodyPr wrap="square" lIns="274320" rtlCol="0" anchor="ctr" anchorCtr="0">
            <a:noAutofit/>
          </a:bodyPr>
          <a:lstStyle>
            <a:defPPr>
              <a:defRPr lang="en-US"/>
            </a:defPPr>
            <a:lvl1pPr>
              <a:defRPr sz="14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sz="1050" dirty="0"/>
              <a:t>Main </a:t>
            </a:r>
            <a:br>
              <a:rPr lang="en-US" sz="1050" dirty="0"/>
            </a:br>
            <a:r>
              <a:rPr lang="en-US" sz="1050" dirty="0"/>
              <a:t>Details</a:t>
            </a:r>
          </a:p>
        </p:txBody>
      </p:sp>
      <p:sp>
        <p:nvSpPr>
          <p:cNvPr id="20" name="TextBox 19">
            <a:extLst>
              <a:ext uri="{FF2B5EF4-FFF2-40B4-BE49-F238E27FC236}">
                <a16:creationId xmlns:a16="http://schemas.microsoft.com/office/drawing/2014/main" id="{F997480C-4F15-4593-BB7F-F692EEDCA233}"/>
              </a:ext>
            </a:extLst>
          </p:cNvPr>
          <p:cNvSpPr txBox="1"/>
          <p:nvPr userDrawn="1"/>
        </p:nvSpPr>
        <p:spPr>
          <a:xfrm>
            <a:off x="463532" y="1615488"/>
            <a:ext cx="1957138" cy="438581"/>
          </a:xfrm>
          <a:prstGeom prst="rect">
            <a:avLst/>
          </a:prstGeom>
          <a:solidFill>
            <a:schemeClr val="tx2">
              <a:lumMod val="50000"/>
            </a:schemeClr>
          </a:solidFill>
          <a:ln>
            <a:noFill/>
          </a:ln>
        </p:spPr>
        <p:txBody>
          <a:bodyPr wrap="square" lIns="274320" rtlCol="0" anchor="ctr" anchorCtr="0">
            <a:noAutofit/>
          </a:bodyPr>
          <a:lstStyle>
            <a:defPPr>
              <a:defRPr lang="en-US"/>
            </a:defPPr>
            <a:lvl1pPr>
              <a:defRPr sz="1600">
                <a:solidFill>
                  <a:schemeClr val="accent1">
                    <a:lumMod val="75000"/>
                  </a:schemeClr>
                </a:solidFill>
              </a:defRPr>
            </a:lvl1p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Person</a:t>
            </a:r>
            <a:b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Details</a:t>
            </a:r>
          </a:p>
        </p:txBody>
      </p:sp>
      <p:sp>
        <p:nvSpPr>
          <p:cNvPr id="21" name="TextBox 20">
            <a:extLst>
              <a:ext uri="{FF2B5EF4-FFF2-40B4-BE49-F238E27FC236}">
                <a16:creationId xmlns:a16="http://schemas.microsoft.com/office/drawing/2014/main" id="{1E8F86FF-6FA1-4472-AAD9-6882C21FEBB8}"/>
              </a:ext>
            </a:extLst>
          </p:cNvPr>
          <p:cNvSpPr txBox="1"/>
          <p:nvPr userDrawn="1"/>
        </p:nvSpPr>
        <p:spPr>
          <a:xfrm>
            <a:off x="463532" y="2112842"/>
            <a:ext cx="1957138" cy="411480"/>
          </a:xfrm>
          <a:prstGeom prst="rect">
            <a:avLst/>
          </a:prstGeom>
          <a:solidFill>
            <a:schemeClr val="tx2">
              <a:lumMod val="50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Roles</a:t>
            </a:r>
          </a:p>
        </p:txBody>
      </p:sp>
      <p:sp>
        <p:nvSpPr>
          <p:cNvPr id="22" name="TextBox 21">
            <a:extLst>
              <a:ext uri="{FF2B5EF4-FFF2-40B4-BE49-F238E27FC236}">
                <a16:creationId xmlns:a16="http://schemas.microsoft.com/office/drawing/2014/main" id="{C4421C6E-D043-4668-A98F-A8FEA52E023E}"/>
              </a:ext>
            </a:extLst>
          </p:cNvPr>
          <p:cNvSpPr txBox="1"/>
          <p:nvPr userDrawn="1"/>
        </p:nvSpPr>
        <p:spPr>
          <a:xfrm>
            <a:off x="463532" y="2610197"/>
            <a:ext cx="1957138" cy="411480"/>
          </a:xfrm>
          <a:prstGeom prst="rect">
            <a:avLst/>
          </a:prstGeom>
          <a:solidFill>
            <a:schemeClr val="tx2">
              <a:lumMod val="50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Coverage</a:t>
            </a:r>
          </a:p>
        </p:txBody>
      </p:sp>
      <p:sp>
        <p:nvSpPr>
          <p:cNvPr id="23" name="TextBox 22">
            <a:extLst>
              <a:ext uri="{FF2B5EF4-FFF2-40B4-BE49-F238E27FC236}">
                <a16:creationId xmlns:a16="http://schemas.microsoft.com/office/drawing/2014/main" id="{B6691BC2-699E-4648-B985-5B431252E2B4}"/>
              </a:ext>
            </a:extLst>
          </p:cNvPr>
          <p:cNvSpPr txBox="1"/>
          <p:nvPr userDrawn="1"/>
        </p:nvSpPr>
        <p:spPr>
          <a:xfrm>
            <a:off x="463532" y="3107552"/>
            <a:ext cx="1957138" cy="411480"/>
          </a:xfrm>
          <a:prstGeom prst="rect">
            <a:avLst/>
          </a:prstGeom>
          <a:solidFill>
            <a:schemeClr val="tx2">
              <a:lumMod val="50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Contributions</a:t>
            </a:r>
          </a:p>
        </p:txBody>
      </p:sp>
      <p:sp>
        <p:nvSpPr>
          <p:cNvPr id="24" name="TextBox 23">
            <a:extLst>
              <a:ext uri="{FF2B5EF4-FFF2-40B4-BE49-F238E27FC236}">
                <a16:creationId xmlns:a16="http://schemas.microsoft.com/office/drawing/2014/main" id="{6DEE98AB-0E8F-4EEE-AFA6-2B881F75EE6F}"/>
              </a:ext>
            </a:extLst>
          </p:cNvPr>
          <p:cNvSpPr txBox="1"/>
          <p:nvPr userDrawn="1"/>
        </p:nvSpPr>
        <p:spPr>
          <a:xfrm>
            <a:off x="463532" y="3604907"/>
            <a:ext cx="1957138" cy="411480"/>
          </a:xfrm>
          <a:prstGeom prst="rect">
            <a:avLst/>
          </a:prstGeom>
          <a:solidFill>
            <a:schemeClr val="tx2">
              <a:lumMod val="50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Medical</a:t>
            </a:r>
            <a:br>
              <a:rPr lang="en-US" sz="1050" spc="-113"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Questionnaire</a:t>
            </a:r>
          </a:p>
        </p:txBody>
      </p:sp>
      <p:sp>
        <p:nvSpPr>
          <p:cNvPr id="25" name="TextBox 24">
            <a:extLst>
              <a:ext uri="{FF2B5EF4-FFF2-40B4-BE49-F238E27FC236}">
                <a16:creationId xmlns:a16="http://schemas.microsoft.com/office/drawing/2014/main" id="{6CF61275-1E71-4E0B-9496-2D0897A754B3}"/>
              </a:ext>
            </a:extLst>
          </p:cNvPr>
          <p:cNvSpPr txBox="1"/>
          <p:nvPr userDrawn="1"/>
        </p:nvSpPr>
        <p:spPr>
          <a:xfrm>
            <a:off x="463532" y="4599619"/>
            <a:ext cx="1957138" cy="411480"/>
          </a:xfrm>
          <a:prstGeom prst="rect">
            <a:avLst/>
          </a:prstGeom>
          <a:solidFill>
            <a:schemeClr val="tx2">
              <a:lumMod val="50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Under-Writing</a:t>
            </a:r>
          </a:p>
        </p:txBody>
      </p:sp>
      <p:sp>
        <p:nvSpPr>
          <p:cNvPr id="26" name="TextBox 25">
            <a:extLst>
              <a:ext uri="{FF2B5EF4-FFF2-40B4-BE49-F238E27FC236}">
                <a16:creationId xmlns:a16="http://schemas.microsoft.com/office/drawing/2014/main" id="{C4D6C01F-D131-45DE-8ECF-7D5E86C13FAE}"/>
              </a:ext>
            </a:extLst>
          </p:cNvPr>
          <p:cNvSpPr txBox="1"/>
          <p:nvPr userDrawn="1"/>
        </p:nvSpPr>
        <p:spPr>
          <a:xfrm>
            <a:off x="463532" y="4102262"/>
            <a:ext cx="1957138" cy="411480"/>
          </a:xfrm>
          <a:prstGeom prst="rect">
            <a:avLst/>
          </a:prstGeom>
          <a:solidFill>
            <a:schemeClr val="tx2">
              <a:lumMod val="50000"/>
            </a:schemeClr>
          </a:solidFill>
          <a:ln>
            <a:noFill/>
          </a:ln>
        </p:spPr>
        <p:txBody>
          <a:bodyPr wrap="square" lIns="274320" rtlCol="0" anchor="ctr" anchorCtr="0">
            <a:noAutofit/>
          </a:bodyPr>
          <a:lstStyle/>
          <a:p>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Commission </a:t>
            </a:r>
            <a:b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and Notes</a:t>
            </a:r>
          </a:p>
        </p:txBody>
      </p:sp>
    </p:spTree>
    <p:extLst>
      <p:ext uri="{BB962C8B-B14F-4D97-AF65-F5344CB8AC3E}">
        <p14:creationId xmlns:p14="http://schemas.microsoft.com/office/powerpoint/2010/main" val="1731587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92">
          <p15:clr>
            <a:srgbClr val="FBAE40"/>
          </p15:clr>
        </p15:guide>
        <p15:guide id="2" orient="horz" pos="132">
          <p15:clr>
            <a:srgbClr val="FBAE40"/>
          </p15:clr>
        </p15:guide>
        <p15:guide id="3" pos="5568">
          <p15:clr>
            <a:srgbClr val="FBAE40"/>
          </p15:clr>
        </p15:guide>
        <p15:guide id="4" orient="horz" pos="612">
          <p15:clr>
            <a:srgbClr val="FBAE40"/>
          </p15:clr>
        </p15:guide>
        <p15:guide id="5" orient="horz" pos="756">
          <p15:clr>
            <a:srgbClr val="FBAE40"/>
          </p15:clr>
        </p15:guide>
        <p15:guide id="6" orient="horz" pos="876">
          <p15:clr>
            <a:srgbClr val="FBAE40"/>
          </p15:clr>
        </p15:guide>
        <p15:guide id="7" orient="horz" pos="3036">
          <p15:clr>
            <a:srgbClr val="FBAE40"/>
          </p15:clr>
        </p15:guide>
        <p15:guide id="8" orient="horz" pos="3012">
          <p15:clr>
            <a:srgbClr val="FBAE40"/>
          </p15:clr>
        </p15:guide>
        <p15:guide id="9" pos="288">
          <p15:clr>
            <a:srgbClr val="FBAE40"/>
          </p15:clr>
        </p15:guide>
        <p15:guide id="10" pos="5472">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2"/>
          <p:cNvSpPr>
            <a:spLocks noGrp="1"/>
          </p:cNvSpPr>
          <p:nvPr>
            <p:ph type="body" idx="1"/>
          </p:nvPr>
        </p:nvSpPr>
        <p:spPr>
          <a:xfrm>
            <a:off x="388247" y="873856"/>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Placeholder 1"/>
          <p:cNvSpPr>
            <a:spLocks noGrp="1"/>
          </p:cNvSpPr>
          <p:nvPr>
            <p:ph type="title"/>
          </p:nvPr>
        </p:nvSpPr>
        <p:spPr>
          <a:xfrm>
            <a:off x="379780" y="13135"/>
            <a:ext cx="8229600" cy="857250"/>
          </a:xfrm>
          <a:prstGeom prst="rect">
            <a:avLst/>
          </a:prstGeom>
        </p:spPr>
        <p:txBody>
          <a:bodyPr vert="horz" lIns="91440" tIns="45720" rIns="91440" bIns="45720" rtlCol="0" anchor="ctr">
            <a:normAutofit/>
          </a:bodyPr>
          <a:lstStyle/>
          <a:p>
            <a:r>
              <a:rPr lang="en-US"/>
              <a:t>Click to edit Master title style</a:t>
            </a:r>
            <a:endParaRPr lang="en-JM" dirty="0"/>
          </a:p>
        </p:txBody>
      </p:sp>
    </p:spTree>
    <p:extLst>
      <p:ext uri="{BB962C8B-B14F-4D97-AF65-F5344CB8AC3E}">
        <p14:creationId xmlns:p14="http://schemas.microsoft.com/office/powerpoint/2010/main" val="3854898031"/>
      </p:ext>
    </p:extLst>
  </p:cSld>
  <p:clrMap bg1="lt1" tx1="dk1" bg2="lt2" tx2="dk2" accent1="accent1" accent2="accent2" accent3="accent3" accent4="accent4" accent5="accent5" accent6="accent6" hlink="hlink" folHlink="folHlink"/>
  <p:sldLayoutIdLst>
    <p:sldLayoutId id="2147483954" r:id="rId1"/>
    <p:sldLayoutId id="2147483962" r:id="rId2"/>
    <p:sldLayoutId id="2147483932" r:id="rId3"/>
    <p:sldLayoutId id="2147483955" r:id="rId4"/>
    <p:sldLayoutId id="2147483976" r:id="rId5"/>
    <p:sldLayoutId id="2147483975" r:id="rId6"/>
    <p:sldLayoutId id="2147483974" r:id="rId7"/>
    <p:sldLayoutId id="2147483987" r:id="rId8"/>
    <p:sldLayoutId id="2147483988" r:id="rId9"/>
    <p:sldLayoutId id="2147483999" r:id="rId10"/>
    <p:sldLayoutId id="2147483945" r:id="rId11"/>
    <p:sldLayoutId id="2147483959" r:id="rId12"/>
    <p:sldLayoutId id="2147483943" r:id="rId13"/>
    <p:sldLayoutId id="2147483970" r:id="rId14"/>
    <p:sldLayoutId id="2147483934" r:id="rId15"/>
    <p:sldLayoutId id="2147483930" r:id="rId16"/>
    <p:sldLayoutId id="2147483935" r:id="rId17"/>
    <p:sldLayoutId id="2147483936" r:id="rId18"/>
    <p:sldLayoutId id="2147483941" r:id="rId19"/>
    <p:sldLayoutId id="2147483940" r:id="rId20"/>
    <p:sldLayoutId id="2147483944" r:id="rId21"/>
    <p:sldLayoutId id="2147483946" r:id="rId22"/>
    <p:sldLayoutId id="2147483947" r:id="rId23"/>
    <p:sldLayoutId id="2147483948" r:id="rId24"/>
    <p:sldLayoutId id="2147483949" r:id="rId25"/>
    <p:sldLayoutId id="2147483965" r:id="rId26"/>
    <p:sldLayoutId id="2147483971" r:id="rId27"/>
    <p:sldLayoutId id="2147483973" r:id="rId28"/>
    <p:sldLayoutId id="2147483972" r:id="rId29"/>
    <p:sldLayoutId id="2147483989" r:id="rId30"/>
    <p:sldLayoutId id="2147483990" r:id="rId31"/>
    <p:sldLayoutId id="2147483992" r:id="rId32"/>
    <p:sldLayoutId id="2147483993" r:id="rId33"/>
    <p:sldLayoutId id="2147483994" r:id="rId34"/>
    <p:sldLayoutId id="2147483995" r:id="rId35"/>
    <p:sldLayoutId id="2147483996" r:id="rId36"/>
    <p:sldLayoutId id="2147484000" r:id="rId37"/>
    <p:sldLayoutId id="2147484001" r:id="rId38"/>
    <p:sldLayoutId id="2147484003" r:id="rId39"/>
    <p:sldLayoutId id="2147484004" r:id="rId40"/>
    <p:sldLayoutId id="2147484005" r:id="rId41"/>
    <p:sldLayoutId id="2147484006" r:id="rId42"/>
    <p:sldLayoutId id="2147484007" r:id="rId43"/>
    <p:sldLayoutId id="2147484008" r:id="rId44"/>
    <p:sldLayoutId id="2147484009" r:id="rId45"/>
    <p:sldLayoutId id="2147484010" r:id="rId46"/>
  </p:sldLayoutIdLst>
  <p:hf hdr="0" ftr="0" dt="0"/>
  <p:txStyles>
    <p:titleStyle>
      <a:lvl1pPr algn="l" defTabSz="685800" rtl="0" eaLnBrk="1" latinLnBrk="0" hangingPunct="1">
        <a:spcBef>
          <a:spcPct val="0"/>
        </a:spcBef>
        <a:buNone/>
        <a:defRPr sz="3600" b="1" kern="1200">
          <a:solidFill>
            <a:schemeClr val="tx2"/>
          </a:solidFill>
          <a:latin typeface="+mn-lt"/>
          <a:ea typeface="Open Sans Semibold" panose="020B0706030804020204" pitchFamily="34" charset="0"/>
          <a:cs typeface="Open Sans Semibold" panose="020B0706030804020204" pitchFamily="34" charset="0"/>
        </a:defRPr>
      </a:lvl1pPr>
    </p:titleStyle>
    <p:bodyStyle>
      <a:lvl1pPr marL="182880" indent="-182880" algn="l" defTabSz="685800" rtl="0" eaLnBrk="1" latinLnBrk="0" hangingPunct="1">
        <a:spcBef>
          <a:spcPts val="150"/>
        </a:spcBef>
        <a:buClr>
          <a:schemeClr val="tx2"/>
        </a:buClr>
        <a:buFont typeface="Arial" charset="0"/>
        <a:buChar char="•"/>
        <a:defRPr sz="1800" kern="1200">
          <a:solidFill>
            <a:srgbClr val="595959"/>
          </a:solidFill>
          <a:latin typeface="Calibri Light" panose="020F0302020204030204" pitchFamily="34" charset="0"/>
          <a:ea typeface="+mn-ea"/>
          <a:cs typeface="+mn-cs"/>
        </a:defRPr>
      </a:lvl1pPr>
      <a:lvl2pPr marL="457200" indent="-182880" algn="l" defTabSz="685800" rtl="0" eaLnBrk="1" latinLnBrk="0" hangingPunct="1">
        <a:spcBef>
          <a:spcPts val="150"/>
        </a:spcBef>
        <a:buClr>
          <a:schemeClr val="tx2"/>
        </a:buClr>
        <a:buFont typeface="Arial" charset="0"/>
        <a:buChar char="•"/>
        <a:defRPr sz="1500" kern="1200">
          <a:solidFill>
            <a:srgbClr val="595959"/>
          </a:solidFill>
          <a:latin typeface="Calibri Light" panose="020F0302020204030204" pitchFamily="34" charset="0"/>
          <a:ea typeface="+mn-ea"/>
          <a:cs typeface="+mn-cs"/>
        </a:defRPr>
      </a:lvl2pPr>
      <a:lvl3pPr marL="731520" indent="-182880" algn="l" defTabSz="685800" rtl="0" eaLnBrk="1" latinLnBrk="0" hangingPunct="1">
        <a:spcBef>
          <a:spcPts val="150"/>
        </a:spcBef>
        <a:buClr>
          <a:schemeClr val="tx2"/>
        </a:buClr>
        <a:buFont typeface="Arial" charset="0"/>
        <a:buChar char="•"/>
        <a:defRPr sz="1350" kern="1200">
          <a:solidFill>
            <a:srgbClr val="595959"/>
          </a:solidFill>
          <a:latin typeface="Calibri Light" panose="020F0302020204030204" pitchFamily="34" charset="0"/>
          <a:ea typeface="+mn-ea"/>
          <a:cs typeface="+mn-cs"/>
        </a:defRPr>
      </a:lvl3pPr>
      <a:lvl4pPr marL="1005840" indent="-182880" algn="l" defTabSz="685800" rtl="0" eaLnBrk="1" latinLnBrk="0" hangingPunct="1">
        <a:spcBef>
          <a:spcPts val="150"/>
        </a:spcBef>
        <a:buClr>
          <a:schemeClr val="tx2"/>
        </a:buClr>
        <a:buFont typeface="Arial" charset="0"/>
        <a:buChar char="•"/>
        <a:defRPr sz="1200" kern="1200">
          <a:solidFill>
            <a:srgbClr val="595959"/>
          </a:solidFill>
          <a:latin typeface="Calibri Light" panose="020F0302020204030204" pitchFamily="34" charset="0"/>
          <a:ea typeface="+mn-ea"/>
          <a:cs typeface="+mn-cs"/>
        </a:defRPr>
      </a:lvl4pPr>
      <a:lvl5pPr marL="1280160" indent="-182880" algn="l" defTabSz="685800" rtl="0" eaLnBrk="1" latinLnBrk="0" hangingPunct="1">
        <a:spcBef>
          <a:spcPts val="150"/>
        </a:spcBef>
        <a:buClr>
          <a:schemeClr val="tx2"/>
        </a:buClr>
        <a:buFont typeface="Arial" charset="0"/>
        <a:buChar char="•"/>
        <a:defRPr sz="1200" kern="1200">
          <a:solidFill>
            <a:srgbClr val="595959"/>
          </a:solidFill>
          <a:latin typeface="Calibri Light" panose="020F0302020204030204"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s://www.jenkins.io/download/"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www.jenkins.io/download/thank-you-downloading-windows-installer-stable"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mirrors.jenkins.io/war-stable/2.235.2/jenkins.war"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6.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issues.jenkins-ci.org/browse/JENKINS-39571"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92379" y="3721203"/>
            <a:ext cx="7746222" cy="407489"/>
          </a:xfrm>
        </p:spPr>
        <p:txBody>
          <a:bodyPr/>
          <a:lstStyle/>
          <a:p>
            <a:r>
              <a:rPr lang="en-GB" sz="3600" b="1" dirty="0"/>
              <a:t>Jenkins</a:t>
            </a:r>
          </a:p>
        </p:txBody>
      </p:sp>
      <p:sp>
        <p:nvSpPr>
          <p:cNvPr id="6" name="Text Placeholder 5"/>
          <p:cNvSpPr>
            <a:spLocks noGrp="1"/>
          </p:cNvSpPr>
          <p:nvPr>
            <p:ph type="body" sz="half" idx="11"/>
          </p:nvPr>
        </p:nvSpPr>
        <p:spPr>
          <a:xfrm>
            <a:off x="592379" y="4321664"/>
            <a:ext cx="1899611" cy="407489"/>
          </a:xfrm>
        </p:spPr>
        <p:txBody>
          <a:bodyPr>
            <a:normAutofit/>
          </a:bodyPr>
          <a:lstStyle/>
          <a:p>
            <a:fld id="{00AEF7B4-C2A7-4429-9604-54BFB72A7161}" type="datetime3">
              <a:rPr lang="en-US" sz="2000" b="0" smtClean="0"/>
              <a:t>22 July 2021</a:t>
            </a:fld>
            <a:endParaRPr lang="en-GB" sz="2000" b="0" dirty="0"/>
          </a:p>
        </p:txBody>
      </p:sp>
    </p:spTree>
    <p:extLst>
      <p:ext uri="{BB962C8B-B14F-4D97-AF65-F5344CB8AC3E}">
        <p14:creationId xmlns:p14="http://schemas.microsoft.com/office/powerpoint/2010/main" val="379834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 Placeholder 1">
            <a:extLst>
              <a:ext uri="{FF2B5EF4-FFF2-40B4-BE49-F238E27FC236}">
                <a16:creationId xmlns:a16="http://schemas.microsoft.com/office/drawing/2014/main" id="{DFF94F9E-8DEC-4E0C-AD91-43601B300CB1}"/>
              </a:ext>
            </a:extLst>
          </p:cNvPr>
          <p:cNvSpPr>
            <a:spLocks noGrp="1"/>
          </p:cNvSpPr>
          <p:nvPr>
            <p:ph type="body" sz="quarter" idx="10"/>
          </p:nvPr>
        </p:nvSpPr>
        <p:spPr>
          <a:xfrm>
            <a:off x="4726983" y="1147572"/>
            <a:ext cx="3959816" cy="3556163"/>
          </a:xfrm>
        </p:spPr>
        <p:txBody>
          <a:bodyPr>
            <a:normAutofit lnSpcReduction="10000"/>
          </a:bodyPr>
          <a:lstStyle/>
          <a:p>
            <a:r>
              <a:rPr lang="en-US" dirty="0"/>
              <a:t>The main server in Jenkins is the Master. </a:t>
            </a:r>
          </a:p>
          <a:p>
            <a:r>
              <a:rPr lang="en-US" sz="2100" b="1" dirty="0"/>
              <a:t>Jobs handled </a:t>
            </a:r>
            <a:r>
              <a:rPr lang="en-US" b="1" dirty="0"/>
              <a:t>J</a:t>
            </a:r>
            <a:r>
              <a:rPr lang="en-IN" b="1" dirty="0" err="1"/>
              <a:t>enkins</a:t>
            </a:r>
            <a:r>
              <a:rPr lang="en-IN" b="1" dirty="0"/>
              <a:t> Master</a:t>
            </a:r>
            <a:endParaRPr lang="en-IN" dirty="0"/>
          </a:p>
          <a:p>
            <a:pPr lvl="1"/>
            <a:r>
              <a:rPr lang="en-US" dirty="0"/>
              <a:t>Schedule build jobs</a:t>
            </a:r>
          </a:p>
          <a:p>
            <a:pPr lvl="1"/>
            <a:r>
              <a:rPr lang="en-US" dirty="0"/>
              <a:t>Choosing the appropriate agent in the master-agent ecosystem for dispatching the builds.</a:t>
            </a:r>
          </a:p>
          <a:p>
            <a:pPr lvl="1"/>
            <a:r>
              <a:rPr lang="en-US" dirty="0"/>
              <a:t>Monitor agents and take them online/offline as and when required.</a:t>
            </a:r>
          </a:p>
          <a:p>
            <a:pPr lvl="1"/>
            <a:r>
              <a:rPr lang="en-US" dirty="0"/>
              <a:t>Presenting the build results (and reports) to the developer.</a:t>
            </a:r>
          </a:p>
          <a:p>
            <a:endParaRPr lang="en-US" dirty="0"/>
          </a:p>
        </p:txBody>
      </p:sp>
      <p:pic>
        <p:nvPicPr>
          <p:cNvPr id="2050" name="Picture 2">
            <a:extLst>
              <a:ext uri="{FF2B5EF4-FFF2-40B4-BE49-F238E27FC236}">
                <a16:creationId xmlns:a16="http://schemas.microsoft.com/office/drawing/2014/main" id="{FE24831D-0BEC-418F-A33B-D1311FE242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89288" y="1147400"/>
            <a:ext cx="3627729" cy="3556163"/>
          </a:xfrm>
          <a:prstGeom prst="rect">
            <a:avLst/>
          </a:prstGeom>
          <a:solidFill>
            <a:srgbClr val="FFFFFF"/>
          </a:solidFill>
          <a:extLst/>
        </p:spPr>
      </p:pic>
      <p:sp>
        <p:nvSpPr>
          <p:cNvPr id="5" name="Slide Number Placeholder 4">
            <a:extLst>
              <a:ext uri="{FF2B5EF4-FFF2-40B4-BE49-F238E27FC236}">
                <a16:creationId xmlns:a16="http://schemas.microsoft.com/office/drawing/2014/main" id="{B35E4D61-636E-4A64-86A9-C81E8A9128D0}"/>
              </a:ext>
            </a:extLst>
          </p:cNvPr>
          <p:cNvSpPr>
            <a:spLocks noGrp="1"/>
          </p:cNvSpPr>
          <p:nvPr>
            <p:ph type="sldNum" sz="quarter" idx="4"/>
          </p:nvPr>
        </p:nvSpPr>
        <p:spPr>
          <a:xfrm>
            <a:off x="463531" y="4891957"/>
            <a:ext cx="195792" cy="208660"/>
          </a:xfrm>
        </p:spPr>
        <p:txBody>
          <a:bodyPr anchor="ctr">
            <a:normAutofit/>
          </a:bodyPr>
          <a:lstStyle/>
          <a:p>
            <a:pPr>
              <a:spcAft>
                <a:spcPts val="600"/>
              </a:spcAft>
            </a:pPr>
            <a:fld id="{88E9595B-89F2-440D-944F-661EDFFFA9F2}" type="slidenum">
              <a:rPr lang="en-US" smtClean="0"/>
              <a:pPr>
                <a:spcAft>
                  <a:spcPts val="600"/>
                </a:spcAft>
              </a:pPr>
              <a:t>10</a:t>
            </a:fld>
            <a:endParaRPr lang="en-US"/>
          </a:p>
        </p:txBody>
      </p:sp>
      <p:sp>
        <p:nvSpPr>
          <p:cNvPr id="3" name="Title 2">
            <a:extLst>
              <a:ext uri="{FF2B5EF4-FFF2-40B4-BE49-F238E27FC236}">
                <a16:creationId xmlns:a16="http://schemas.microsoft.com/office/drawing/2014/main" id="{B22637AC-165E-408A-979F-784D4A20ED7A}"/>
              </a:ext>
            </a:extLst>
          </p:cNvPr>
          <p:cNvSpPr>
            <a:spLocks noGrp="1"/>
          </p:cNvSpPr>
          <p:nvPr>
            <p:ph type="ctrTitle"/>
          </p:nvPr>
        </p:nvSpPr>
        <p:spPr>
          <a:xfrm>
            <a:off x="463532" y="164806"/>
            <a:ext cx="8223268" cy="553998"/>
          </a:xfrm>
        </p:spPr>
        <p:txBody>
          <a:bodyPr wrap="square" anchor="b">
            <a:normAutofit/>
          </a:bodyPr>
          <a:lstStyle/>
          <a:p>
            <a:r>
              <a:rPr lang="en-US" dirty="0"/>
              <a:t>Jenkins Master-Agent Architecture</a:t>
            </a:r>
            <a:endParaRPr lang="en-IN" dirty="0"/>
          </a:p>
        </p:txBody>
      </p:sp>
      <p:sp>
        <p:nvSpPr>
          <p:cNvPr id="73" name="Text Placeholder 5">
            <a:extLst>
              <a:ext uri="{FF2B5EF4-FFF2-40B4-BE49-F238E27FC236}">
                <a16:creationId xmlns:a16="http://schemas.microsoft.com/office/drawing/2014/main" id="{993B8BAB-812E-4032-9F43-F7D4095FC7F8}"/>
              </a:ext>
            </a:extLst>
          </p:cNvPr>
          <p:cNvSpPr>
            <a:spLocks noGrp="1"/>
          </p:cNvSpPr>
          <p:nvPr>
            <p:ph type="body" sz="quarter" idx="32"/>
          </p:nvPr>
        </p:nvSpPr>
        <p:spPr>
          <a:xfrm>
            <a:off x="463550" y="748244"/>
            <a:ext cx="8216900" cy="369888"/>
          </a:xfrm>
        </p:spPr>
        <p:txBody>
          <a:bodyPr/>
          <a:lstStyle/>
          <a:p>
            <a:r>
              <a:rPr lang="en-US" dirty="0"/>
              <a:t>Jenkins Master</a:t>
            </a:r>
          </a:p>
        </p:txBody>
      </p:sp>
    </p:spTree>
    <p:extLst>
      <p:ext uri="{BB962C8B-B14F-4D97-AF65-F5344CB8AC3E}">
        <p14:creationId xmlns:p14="http://schemas.microsoft.com/office/powerpoint/2010/main" val="4122949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 Placeholder 1">
            <a:extLst>
              <a:ext uri="{FF2B5EF4-FFF2-40B4-BE49-F238E27FC236}">
                <a16:creationId xmlns:a16="http://schemas.microsoft.com/office/drawing/2014/main" id="{DFF94F9E-8DEC-4E0C-AD91-43601B300CB1}"/>
              </a:ext>
            </a:extLst>
          </p:cNvPr>
          <p:cNvSpPr>
            <a:spLocks noGrp="1"/>
          </p:cNvSpPr>
          <p:nvPr>
            <p:ph type="body" sz="quarter" idx="10"/>
          </p:nvPr>
        </p:nvSpPr>
        <p:spPr>
          <a:xfrm>
            <a:off x="4726985" y="952276"/>
            <a:ext cx="4275699" cy="3706208"/>
          </a:xfrm>
        </p:spPr>
        <p:txBody>
          <a:bodyPr>
            <a:normAutofit fontScale="92500" lnSpcReduction="20000"/>
          </a:bodyPr>
          <a:lstStyle/>
          <a:p>
            <a:r>
              <a:rPr lang="en-US" dirty="0"/>
              <a:t>A agent is a remote machine(‘N’ number of agents based on requirement) is connected to the Master. </a:t>
            </a:r>
          </a:p>
          <a:p>
            <a:r>
              <a:rPr lang="en-US" b="1" dirty="0"/>
              <a:t>Jobs handled by the Jenkins Agent(s)</a:t>
            </a:r>
          </a:p>
          <a:p>
            <a:pPr lvl="1"/>
            <a:r>
              <a:rPr lang="en-US" dirty="0"/>
              <a:t>Listen to commands from the Jenkins Master.</a:t>
            </a:r>
          </a:p>
          <a:p>
            <a:pPr lvl="1"/>
            <a:r>
              <a:rPr lang="en-US" dirty="0"/>
              <a:t>Execute build jobs that are dispatched by the Master.</a:t>
            </a:r>
          </a:p>
          <a:p>
            <a:pPr lvl="1"/>
            <a:r>
              <a:rPr lang="en-US" dirty="0"/>
              <a:t>Developers have the flexibility to run the build and execute tests on a particular agent or a particular type of Agent. </a:t>
            </a:r>
          </a:p>
          <a:p>
            <a:pPr lvl="1"/>
            <a:r>
              <a:rPr lang="en-US" dirty="0"/>
              <a:t>The default option is Jenkins Master selecting the best-suited Agent for the job.</a:t>
            </a:r>
          </a:p>
          <a:p>
            <a:endParaRPr lang="en-US" dirty="0"/>
          </a:p>
        </p:txBody>
      </p:sp>
      <p:pic>
        <p:nvPicPr>
          <p:cNvPr id="2050" name="Picture 2">
            <a:extLst>
              <a:ext uri="{FF2B5EF4-FFF2-40B4-BE49-F238E27FC236}">
                <a16:creationId xmlns:a16="http://schemas.microsoft.com/office/drawing/2014/main" id="{FE24831D-0BEC-418F-A33B-D1311FE242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89288" y="1147572"/>
            <a:ext cx="3627729" cy="3555991"/>
          </a:xfrm>
          <a:prstGeom prst="rect">
            <a:avLst/>
          </a:prstGeom>
          <a:solidFill>
            <a:srgbClr val="FFFFFF"/>
          </a:solidFill>
          <a:extLst/>
        </p:spPr>
      </p:pic>
      <p:sp>
        <p:nvSpPr>
          <p:cNvPr id="5" name="Slide Number Placeholder 4">
            <a:extLst>
              <a:ext uri="{FF2B5EF4-FFF2-40B4-BE49-F238E27FC236}">
                <a16:creationId xmlns:a16="http://schemas.microsoft.com/office/drawing/2014/main" id="{B35E4D61-636E-4A64-86A9-C81E8A9128D0}"/>
              </a:ext>
            </a:extLst>
          </p:cNvPr>
          <p:cNvSpPr>
            <a:spLocks noGrp="1"/>
          </p:cNvSpPr>
          <p:nvPr>
            <p:ph type="sldNum" sz="quarter" idx="4"/>
          </p:nvPr>
        </p:nvSpPr>
        <p:spPr>
          <a:xfrm>
            <a:off x="463531" y="4891957"/>
            <a:ext cx="195792" cy="208660"/>
          </a:xfrm>
        </p:spPr>
        <p:txBody>
          <a:bodyPr anchor="ctr">
            <a:normAutofit/>
          </a:bodyPr>
          <a:lstStyle/>
          <a:p>
            <a:pPr>
              <a:spcAft>
                <a:spcPts val="600"/>
              </a:spcAft>
            </a:pPr>
            <a:fld id="{88E9595B-89F2-440D-944F-661EDFFFA9F2}" type="slidenum">
              <a:rPr lang="en-US" smtClean="0"/>
              <a:pPr>
                <a:spcAft>
                  <a:spcPts val="600"/>
                </a:spcAft>
              </a:pPr>
              <a:t>11</a:t>
            </a:fld>
            <a:endParaRPr lang="en-US"/>
          </a:p>
        </p:txBody>
      </p:sp>
      <p:sp>
        <p:nvSpPr>
          <p:cNvPr id="3" name="Title 2">
            <a:extLst>
              <a:ext uri="{FF2B5EF4-FFF2-40B4-BE49-F238E27FC236}">
                <a16:creationId xmlns:a16="http://schemas.microsoft.com/office/drawing/2014/main" id="{B22637AC-165E-408A-979F-784D4A20ED7A}"/>
              </a:ext>
            </a:extLst>
          </p:cNvPr>
          <p:cNvSpPr>
            <a:spLocks noGrp="1"/>
          </p:cNvSpPr>
          <p:nvPr>
            <p:ph type="ctrTitle"/>
          </p:nvPr>
        </p:nvSpPr>
        <p:spPr>
          <a:xfrm>
            <a:off x="463532" y="164806"/>
            <a:ext cx="8223268" cy="553998"/>
          </a:xfrm>
        </p:spPr>
        <p:txBody>
          <a:bodyPr wrap="square" anchor="b">
            <a:normAutofit/>
          </a:bodyPr>
          <a:lstStyle/>
          <a:p>
            <a:r>
              <a:rPr lang="en-US" dirty="0"/>
              <a:t>Jenkins Master-Agent Architecture</a:t>
            </a:r>
            <a:endParaRPr lang="en-IN" dirty="0"/>
          </a:p>
        </p:txBody>
      </p:sp>
      <p:sp>
        <p:nvSpPr>
          <p:cNvPr id="73" name="Text Placeholder 5">
            <a:extLst>
              <a:ext uri="{FF2B5EF4-FFF2-40B4-BE49-F238E27FC236}">
                <a16:creationId xmlns:a16="http://schemas.microsoft.com/office/drawing/2014/main" id="{993B8BAB-812E-4032-9F43-F7D4095FC7F8}"/>
              </a:ext>
            </a:extLst>
          </p:cNvPr>
          <p:cNvSpPr>
            <a:spLocks noGrp="1"/>
          </p:cNvSpPr>
          <p:nvPr>
            <p:ph type="body" sz="quarter" idx="32"/>
          </p:nvPr>
        </p:nvSpPr>
        <p:spPr>
          <a:xfrm>
            <a:off x="463550" y="748244"/>
            <a:ext cx="8216900" cy="369888"/>
          </a:xfrm>
        </p:spPr>
        <p:txBody>
          <a:bodyPr/>
          <a:lstStyle/>
          <a:p>
            <a:r>
              <a:rPr lang="en-US" dirty="0"/>
              <a:t>Jenkins Agent</a:t>
            </a:r>
          </a:p>
        </p:txBody>
      </p:sp>
    </p:spTree>
    <p:extLst>
      <p:ext uri="{BB962C8B-B14F-4D97-AF65-F5344CB8AC3E}">
        <p14:creationId xmlns:p14="http://schemas.microsoft.com/office/powerpoint/2010/main" val="585810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 Placeholder 1">
            <a:extLst>
              <a:ext uri="{FF2B5EF4-FFF2-40B4-BE49-F238E27FC236}">
                <a16:creationId xmlns:a16="http://schemas.microsoft.com/office/drawing/2014/main" id="{5B238A2F-CC9C-4F59-B787-51AFE45F9B6C}"/>
              </a:ext>
            </a:extLst>
          </p:cNvPr>
          <p:cNvSpPr>
            <a:spLocks noGrp="1"/>
          </p:cNvSpPr>
          <p:nvPr>
            <p:ph type="body" sz="quarter" idx="10"/>
          </p:nvPr>
        </p:nvSpPr>
        <p:spPr>
          <a:xfrm>
            <a:off x="4726983" y="1230284"/>
            <a:ext cx="4200886" cy="3473451"/>
          </a:xfrm>
        </p:spPr>
        <p:txBody>
          <a:bodyPr anchor="t">
            <a:normAutofit/>
          </a:bodyPr>
          <a:lstStyle/>
          <a:p>
            <a:pPr>
              <a:lnSpc>
                <a:spcPct val="90000"/>
              </a:lnSpc>
            </a:pPr>
            <a:r>
              <a:rPr lang="en-US" sz="1300" dirty="0"/>
              <a:t>Developers check-in their respective code changes in ‘The Remote Source Code Repository’</a:t>
            </a:r>
          </a:p>
          <a:p>
            <a:pPr>
              <a:lnSpc>
                <a:spcPct val="90000"/>
              </a:lnSpc>
            </a:pPr>
            <a:r>
              <a:rPr lang="en-US" sz="1300" dirty="0"/>
              <a:t>Only the Jenkins master is connected to the repository and it checks for code-changes (in the repository) at periodic intervals. </a:t>
            </a:r>
          </a:p>
          <a:p>
            <a:pPr>
              <a:lnSpc>
                <a:spcPct val="90000"/>
              </a:lnSpc>
            </a:pPr>
            <a:r>
              <a:rPr lang="en-US" sz="1300" dirty="0"/>
              <a:t>All the Jenkins Agents are connected to the Jenkins Master.</a:t>
            </a:r>
          </a:p>
          <a:p>
            <a:pPr>
              <a:lnSpc>
                <a:spcPct val="90000"/>
              </a:lnSpc>
            </a:pPr>
            <a:r>
              <a:rPr lang="en-US" sz="1300" dirty="0"/>
              <a:t>Jenkins master dispatches the request (for build and test) to the appropriate Jenkins Agent depending on the environment required for performing the build. </a:t>
            </a:r>
          </a:p>
          <a:p>
            <a:pPr>
              <a:lnSpc>
                <a:spcPct val="90000"/>
              </a:lnSpc>
            </a:pPr>
            <a:r>
              <a:rPr lang="en-US" sz="1300" dirty="0"/>
              <a:t>This lets you perform builds and execute tests in different environments across the entire architecture.</a:t>
            </a:r>
          </a:p>
          <a:p>
            <a:pPr>
              <a:lnSpc>
                <a:spcPct val="90000"/>
              </a:lnSpc>
            </a:pPr>
            <a:r>
              <a:rPr lang="en-US" sz="1300" dirty="0"/>
              <a:t>The Agent performs the testing, generates test reports, and sends the same to the Jenkins Master for monitoring.</a:t>
            </a:r>
          </a:p>
          <a:p>
            <a:pPr>
              <a:lnSpc>
                <a:spcPct val="90000"/>
              </a:lnSpc>
            </a:pPr>
            <a:endParaRPr lang="en-US" sz="1300" dirty="0"/>
          </a:p>
        </p:txBody>
      </p:sp>
      <p:pic>
        <p:nvPicPr>
          <p:cNvPr id="3074" name="Picture 2">
            <a:extLst>
              <a:ext uri="{FF2B5EF4-FFF2-40B4-BE49-F238E27FC236}">
                <a16:creationId xmlns:a16="http://schemas.microsoft.com/office/drawing/2014/main" id="{DC000617-36D7-4E98-B1DA-6026407B5FD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05415" y="1393825"/>
            <a:ext cx="3677486" cy="330973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ECFD5394-8C19-43F0-8829-638FC40D3957}"/>
              </a:ext>
            </a:extLst>
          </p:cNvPr>
          <p:cNvSpPr>
            <a:spLocks noGrp="1"/>
          </p:cNvSpPr>
          <p:nvPr>
            <p:ph type="sldNum" sz="quarter" idx="4"/>
          </p:nvPr>
        </p:nvSpPr>
        <p:spPr>
          <a:xfrm>
            <a:off x="463531" y="4891957"/>
            <a:ext cx="195792" cy="208660"/>
          </a:xfrm>
        </p:spPr>
        <p:txBody>
          <a:bodyPr anchor="ctr">
            <a:normAutofit/>
          </a:bodyPr>
          <a:lstStyle/>
          <a:p>
            <a:pPr>
              <a:spcAft>
                <a:spcPts val="600"/>
              </a:spcAft>
            </a:pPr>
            <a:fld id="{88E9595B-89F2-440D-944F-661EDFFFA9F2}" type="slidenum">
              <a:rPr lang="en-US" smtClean="0"/>
              <a:pPr>
                <a:spcAft>
                  <a:spcPts val="600"/>
                </a:spcAft>
              </a:pPr>
              <a:t>12</a:t>
            </a:fld>
            <a:endParaRPr lang="en-US"/>
          </a:p>
        </p:txBody>
      </p:sp>
      <p:sp>
        <p:nvSpPr>
          <p:cNvPr id="3" name="Title 2">
            <a:extLst>
              <a:ext uri="{FF2B5EF4-FFF2-40B4-BE49-F238E27FC236}">
                <a16:creationId xmlns:a16="http://schemas.microsoft.com/office/drawing/2014/main" id="{EF641EDE-8A78-425A-9F41-E0330DCA7BE0}"/>
              </a:ext>
            </a:extLst>
          </p:cNvPr>
          <p:cNvSpPr>
            <a:spLocks noGrp="1"/>
          </p:cNvSpPr>
          <p:nvPr>
            <p:ph type="ctrTitle"/>
          </p:nvPr>
        </p:nvSpPr>
        <p:spPr>
          <a:xfrm>
            <a:off x="463532" y="164806"/>
            <a:ext cx="8223268" cy="553998"/>
          </a:xfrm>
        </p:spPr>
        <p:txBody>
          <a:bodyPr wrap="square" anchor="b">
            <a:normAutofit/>
          </a:bodyPr>
          <a:lstStyle/>
          <a:p>
            <a:r>
              <a:rPr lang="en-US" dirty="0"/>
              <a:t>Jenkins Work In Master-Agent Architecture</a:t>
            </a:r>
            <a:endParaRPr lang="en-IN" dirty="0"/>
          </a:p>
        </p:txBody>
      </p:sp>
      <p:sp>
        <p:nvSpPr>
          <p:cNvPr id="135" name="Text Placeholder 5">
            <a:extLst>
              <a:ext uri="{FF2B5EF4-FFF2-40B4-BE49-F238E27FC236}">
                <a16:creationId xmlns:a16="http://schemas.microsoft.com/office/drawing/2014/main" id="{E18545C7-799D-445D-8C01-EFC427370CE9}"/>
              </a:ext>
            </a:extLst>
          </p:cNvPr>
          <p:cNvSpPr>
            <a:spLocks noGrp="1"/>
          </p:cNvSpPr>
          <p:nvPr>
            <p:ph type="body" sz="quarter" idx="32"/>
          </p:nvPr>
        </p:nvSpPr>
        <p:spPr>
          <a:xfrm>
            <a:off x="463550" y="748244"/>
            <a:ext cx="8216900" cy="369888"/>
          </a:xfrm>
        </p:spPr>
        <p:txBody>
          <a:bodyPr/>
          <a:lstStyle/>
          <a:p>
            <a:endParaRPr lang="en-US"/>
          </a:p>
        </p:txBody>
      </p:sp>
    </p:spTree>
    <p:extLst>
      <p:ext uri="{BB962C8B-B14F-4D97-AF65-F5344CB8AC3E}">
        <p14:creationId xmlns:p14="http://schemas.microsoft.com/office/powerpoint/2010/main" val="18351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F97F8B-5FD5-46FB-898A-37BC7974FE91}"/>
              </a:ext>
            </a:extLst>
          </p:cNvPr>
          <p:cNvSpPr>
            <a:spLocks noGrp="1"/>
          </p:cNvSpPr>
          <p:nvPr>
            <p:ph type="body" sz="quarter" idx="31"/>
          </p:nvPr>
        </p:nvSpPr>
        <p:spPr/>
        <p:txBody>
          <a:bodyPr/>
          <a:lstStyle/>
          <a:p>
            <a:r>
              <a:rPr lang="en-IN" dirty="0"/>
              <a:t>Jenkins is available for download for most of the operating systems like Windows, different flavours of Unix (e.g. </a:t>
            </a:r>
            <a:r>
              <a:rPr lang="en-IN" dirty="0" err="1"/>
              <a:t>UBuntu</a:t>
            </a:r>
            <a:r>
              <a:rPr lang="en-IN" dirty="0"/>
              <a:t>, Gentoo, FreeBSD, etc.), as well as Mac OS. </a:t>
            </a:r>
          </a:p>
          <a:p>
            <a:r>
              <a:rPr lang="en-IN" dirty="0"/>
              <a:t>You can also put Jenkins in the Docker Container. Please Visit </a:t>
            </a:r>
            <a:r>
              <a:rPr lang="en-IN" dirty="0">
                <a:hlinkClick r:id="rId2"/>
              </a:rPr>
              <a:t>https://www.jenkins.io/download/</a:t>
            </a:r>
            <a:r>
              <a:rPr lang="en-IN" dirty="0"/>
              <a:t> to download the required Jenkins installer.</a:t>
            </a:r>
          </a:p>
          <a:p>
            <a:r>
              <a:rPr lang="en-US" dirty="0"/>
              <a:t>Jenkins installer is also available as a generic Java Package (.war).</a:t>
            </a:r>
            <a:endParaRPr lang="en-IN" dirty="0"/>
          </a:p>
        </p:txBody>
      </p:sp>
      <p:sp>
        <p:nvSpPr>
          <p:cNvPr id="3" name="Title 2">
            <a:extLst>
              <a:ext uri="{FF2B5EF4-FFF2-40B4-BE49-F238E27FC236}">
                <a16:creationId xmlns:a16="http://schemas.microsoft.com/office/drawing/2014/main" id="{E9DD29DE-878D-406F-AFD6-BCC620354703}"/>
              </a:ext>
            </a:extLst>
          </p:cNvPr>
          <p:cNvSpPr>
            <a:spLocks noGrp="1"/>
          </p:cNvSpPr>
          <p:nvPr>
            <p:ph type="ctrTitle"/>
          </p:nvPr>
        </p:nvSpPr>
        <p:spPr/>
        <p:txBody>
          <a:bodyPr/>
          <a:lstStyle/>
          <a:p>
            <a:r>
              <a:rPr lang="en-IN" dirty="0"/>
              <a:t>How To Install Jenkins?</a:t>
            </a:r>
          </a:p>
        </p:txBody>
      </p:sp>
      <p:sp>
        <p:nvSpPr>
          <p:cNvPr id="4" name="Text Placeholder 3">
            <a:extLst>
              <a:ext uri="{FF2B5EF4-FFF2-40B4-BE49-F238E27FC236}">
                <a16:creationId xmlns:a16="http://schemas.microsoft.com/office/drawing/2014/main" id="{0294A9CB-6741-4ECE-8DA5-2D6951696EA4}"/>
              </a:ext>
            </a:extLst>
          </p:cNvPr>
          <p:cNvSpPr>
            <a:spLocks noGrp="1"/>
          </p:cNvSpPr>
          <p:nvPr>
            <p:ph type="body" sz="quarter" idx="32"/>
          </p:nvPr>
        </p:nvSpPr>
        <p:spPr/>
        <p:txBody>
          <a:bodyPr/>
          <a:lstStyle/>
          <a:p>
            <a:r>
              <a:rPr lang="en-US" dirty="0"/>
              <a:t>Supported OS &amp; versions</a:t>
            </a:r>
            <a:endParaRPr lang="en-IN" dirty="0"/>
          </a:p>
        </p:txBody>
      </p:sp>
      <p:sp>
        <p:nvSpPr>
          <p:cNvPr id="5" name="Slide Number Placeholder 4">
            <a:extLst>
              <a:ext uri="{FF2B5EF4-FFF2-40B4-BE49-F238E27FC236}">
                <a16:creationId xmlns:a16="http://schemas.microsoft.com/office/drawing/2014/main" id="{D1481881-8488-4BB3-91DD-96F9F5A7BC6F}"/>
              </a:ext>
            </a:extLst>
          </p:cNvPr>
          <p:cNvSpPr>
            <a:spLocks noGrp="1"/>
          </p:cNvSpPr>
          <p:nvPr>
            <p:ph type="sldNum" sz="quarter" idx="4"/>
          </p:nvPr>
        </p:nvSpPr>
        <p:spPr/>
        <p:txBody>
          <a:bodyPr/>
          <a:lstStyle/>
          <a:p>
            <a:fld id="{88E9595B-89F2-440D-944F-661EDFFFA9F2}" type="slidenum">
              <a:rPr lang="en-US" smtClean="0"/>
              <a:pPr/>
              <a:t>13</a:t>
            </a:fld>
            <a:endParaRPr lang="en-US" dirty="0"/>
          </a:p>
        </p:txBody>
      </p:sp>
    </p:spTree>
    <p:extLst>
      <p:ext uri="{BB962C8B-B14F-4D97-AF65-F5344CB8AC3E}">
        <p14:creationId xmlns:p14="http://schemas.microsoft.com/office/powerpoint/2010/main" val="1184558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2CD0E8-9433-484F-A49A-DF4FDF0900A5}"/>
              </a:ext>
            </a:extLst>
          </p:cNvPr>
          <p:cNvSpPr>
            <a:spLocks noGrp="1"/>
          </p:cNvSpPr>
          <p:nvPr>
            <p:ph type="body" sz="quarter" idx="31"/>
          </p:nvPr>
        </p:nvSpPr>
        <p:spPr/>
        <p:txBody>
          <a:bodyPr/>
          <a:lstStyle/>
          <a:p>
            <a:r>
              <a:rPr lang="en-US" dirty="0"/>
              <a:t>If JDK (Java SE Development Kit) is not present on the machine, download latest JDK as per the configuration of your system (i.e. 32-bit or 64-bit). </a:t>
            </a:r>
          </a:p>
          <a:p>
            <a:r>
              <a:rPr lang="en-US" dirty="0"/>
              <a:t>Add the JDK installation path in the System Environment variable. </a:t>
            </a:r>
          </a:p>
          <a:p>
            <a:r>
              <a:rPr lang="en-US" dirty="0"/>
              <a:t>This also needs to be done for JRE (Java Runtime Environment).</a:t>
            </a:r>
          </a:p>
          <a:p>
            <a:r>
              <a:rPr lang="en-US" dirty="0"/>
              <a:t>Add environment variable JAVA_HOME pointing to the location where JDK 8 is installed.</a:t>
            </a:r>
          </a:p>
          <a:p>
            <a:endParaRPr lang="en-IN" dirty="0"/>
          </a:p>
        </p:txBody>
      </p:sp>
      <p:sp>
        <p:nvSpPr>
          <p:cNvPr id="3" name="Title 2">
            <a:extLst>
              <a:ext uri="{FF2B5EF4-FFF2-40B4-BE49-F238E27FC236}">
                <a16:creationId xmlns:a16="http://schemas.microsoft.com/office/drawing/2014/main" id="{44EDF4F6-439F-4464-8DF2-905012D75630}"/>
              </a:ext>
            </a:extLst>
          </p:cNvPr>
          <p:cNvSpPr>
            <a:spLocks noGrp="1"/>
          </p:cNvSpPr>
          <p:nvPr>
            <p:ph type="ctrTitle"/>
          </p:nvPr>
        </p:nvSpPr>
        <p:spPr/>
        <p:txBody>
          <a:bodyPr/>
          <a:lstStyle/>
          <a:p>
            <a:r>
              <a:rPr lang="en-IN" dirty="0"/>
              <a:t>How To Install Jenkins?</a:t>
            </a:r>
          </a:p>
        </p:txBody>
      </p:sp>
      <p:sp>
        <p:nvSpPr>
          <p:cNvPr id="4" name="Text Placeholder 3">
            <a:extLst>
              <a:ext uri="{FF2B5EF4-FFF2-40B4-BE49-F238E27FC236}">
                <a16:creationId xmlns:a16="http://schemas.microsoft.com/office/drawing/2014/main" id="{FC766E36-478E-4233-AF99-021D487B4A15}"/>
              </a:ext>
            </a:extLst>
          </p:cNvPr>
          <p:cNvSpPr>
            <a:spLocks noGrp="1"/>
          </p:cNvSpPr>
          <p:nvPr>
            <p:ph type="body" sz="quarter" idx="32"/>
          </p:nvPr>
        </p:nvSpPr>
        <p:spPr/>
        <p:txBody>
          <a:bodyPr/>
          <a:lstStyle/>
          <a:p>
            <a:r>
              <a:rPr lang="en-IN" b="0" dirty="0"/>
              <a:t>Prerequisites For Jenkins Installation</a:t>
            </a:r>
            <a:endParaRPr lang="en-IN" dirty="0"/>
          </a:p>
        </p:txBody>
      </p:sp>
      <p:sp>
        <p:nvSpPr>
          <p:cNvPr id="5" name="Slide Number Placeholder 4">
            <a:extLst>
              <a:ext uri="{FF2B5EF4-FFF2-40B4-BE49-F238E27FC236}">
                <a16:creationId xmlns:a16="http://schemas.microsoft.com/office/drawing/2014/main" id="{19A23B98-7ABE-485D-8622-BDD72F062263}"/>
              </a:ext>
            </a:extLst>
          </p:cNvPr>
          <p:cNvSpPr>
            <a:spLocks noGrp="1"/>
          </p:cNvSpPr>
          <p:nvPr>
            <p:ph type="sldNum" sz="quarter" idx="4"/>
          </p:nvPr>
        </p:nvSpPr>
        <p:spPr/>
        <p:txBody>
          <a:bodyPr/>
          <a:lstStyle/>
          <a:p>
            <a:fld id="{88E9595B-89F2-440D-944F-661EDFFFA9F2}" type="slidenum">
              <a:rPr lang="en-US" smtClean="0"/>
              <a:pPr/>
              <a:t>14</a:t>
            </a:fld>
            <a:endParaRPr lang="en-US" dirty="0"/>
          </a:p>
        </p:txBody>
      </p:sp>
    </p:spTree>
    <p:extLst>
      <p:ext uri="{BB962C8B-B14F-4D97-AF65-F5344CB8AC3E}">
        <p14:creationId xmlns:p14="http://schemas.microsoft.com/office/powerpoint/2010/main" val="67820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3E1F47-9C02-4EE1-8030-DF4A70699FC8}"/>
              </a:ext>
            </a:extLst>
          </p:cNvPr>
          <p:cNvSpPr>
            <a:spLocks noGrp="1"/>
          </p:cNvSpPr>
          <p:nvPr>
            <p:ph type="body" sz="quarter" idx="31"/>
          </p:nvPr>
        </p:nvSpPr>
        <p:spPr/>
        <p:txBody>
          <a:bodyPr>
            <a:normAutofit fontScale="85000" lnSpcReduction="10000"/>
          </a:bodyPr>
          <a:lstStyle/>
          <a:p>
            <a:r>
              <a:rPr lang="en-US" dirty="0"/>
              <a:t>Download the stable version of </a:t>
            </a:r>
            <a:r>
              <a:rPr lang="en-US" dirty="0">
                <a:hlinkClick r:id="rId2"/>
              </a:rPr>
              <a:t>Jenkins for Windows</a:t>
            </a:r>
            <a:endParaRPr lang="en-US" dirty="0"/>
          </a:p>
          <a:p>
            <a:r>
              <a:rPr lang="en-US" dirty="0"/>
              <a:t>Unzip the downloaded file and start the installation process.</a:t>
            </a:r>
          </a:p>
          <a:p>
            <a:r>
              <a:rPr lang="en-US" dirty="0"/>
              <a:t>Just follow the steps mentioned on the installer screen until the installation is complete. </a:t>
            </a:r>
          </a:p>
          <a:p>
            <a:r>
              <a:rPr lang="en-US" dirty="0"/>
              <a:t>Enter admin username and password wherever prompted</a:t>
            </a:r>
          </a:p>
          <a:p>
            <a:r>
              <a:rPr lang="en-US" dirty="0"/>
              <a:t>By default, Jenkins listens on port 8080. When the installation is complete, you would be required to enter the </a:t>
            </a:r>
            <a:r>
              <a:rPr lang="en-US" dirty="0" err="1"/>
              <a:t>initialAdminPassword</a:t>
            </a:r>
            <a:r>
              <a:rPr lang="en-US" dirty="0"/>
              <a:t> present in &lt; installation-directory &gt;\Jenkins\secrets\ </a:t>
            </a:r>
            <a:r>
              <a:rPr lang="en-US" dirty="0" err="1"/>
              <a:t>initialAdminPassword</a:t>
            </a:r>
            <a:endParaRPr lang="en-US" dirty="0"/>
          </a:p>
          <a:p>
            <a:r>
              <a:rPr lang="en-US" dirty="0"/>
              <a:t>You would be prompted to create an Admin User. These credentials can be used for logging into Jenkins (instead of using </a:t>
            </a:r>
            <a:r>
              <a:rPr lang="en-US" dirty="0" err="1"/>
              <a:t>initialAdminPassword</a:t>
            </a:r>
            <a:r>
              <a:rPr lang="en-US" dirty="0"/>
              <a:t>).</a:t>
            </a:r>
          </a:p>
          <a:p>
            <a:r>
              <a:rPr lang="en-US" dirty="0"/>
              <a:t>Jenkins is ready for usage</a:t>
            </a:r>
            <a:endParaRPr lang="en-IN" dirty="0"/>
          </a:p>
        </p:txBody>
      </p:sp>
      <p:sp>
        <p:nvSpPr>
          <p:cNvPr id="3" name="Title 2">
            <a:extLst>
              <a:ext uri="{FF2B5EF4-FFF2-40B4-BE49-F238E27FC236}">
                <a16:creationId xmlns:a16="http://schemas.microsoft.com/office/drawing/2014/main" id="{353BB83C-B4E2-4AF1-A339-8C944689C9B5}"/>
              </a:ext>
            </a:extLst>
          </p:cNvPr>
          <p:cNvSpPr>
            <a:spLocks noGrp="1"/>
          </p:cNvSpPr>
          <p:nvPr>
            <p:ph type="ctrTitle"/>
          </p:nvPr>
        </p:nvSpPr>
        <p:spPr/>
        <p:txBody>
          <a:bodyPr/>
          <a:lstStyle/>
          <a:p>
            <a:r>
              <a:rPr lang="en-IN" dirty="0"/>
              <a:t>How To Install Jenkins?</a:t>
            </a:r>
          </a:p>
        </p:txBody>
      </p:sp>
      <p:sp>
        <p:nvSpPr>
          <p:cNvPr id="4" name="Text Placeholder 3">
            <a:extLst>
              <a:ext uri="{FF2B5EF4-FFF2-40B4-BE49-F238E27FC236}">
                <a16:creationId xmlns:a16="http://schemas.microsoft.com/office/drawing/2014/main" id="{5522E50F-6D3B-4581-94FB-E2AF0B3206B2}"/>
              </a:ext>
            </a:extLst>
          </p:cNvPr>
          <p:cNvSpPr>
            <a:spLocks noGrp="1"/>
          </p:cNvSpPr>
          <p:nvPr>
            <p:ph type="body" sz="quarter" idx="32"/>
          </p:nvPr>
        </p:nvSpPr>
        <p:spPr/>
        <p:txBody>
          <a:bodyPr/>
          <a:lstStyle/>
          <a:p>
            <a:r>
              <a:rPr lang="en-US" b="0" dirty="0"/>
              <a:t>Steps To Install Jenkins (Using Jenkins Installer) On Windows 10</a:t>
            </a:r>
          </a:p>
        </p:txBody>
      </p:sp>
      <p:sp>
        <p:nvSpPr>
          <p:cNvPr id="5" name="Slide Number Placeholder 4">
            <a:extLst>
              <a:ext uri="{FF2B5EF4-FFF2-40B4-BE49-F238E27FC236}">
                <a16:creationId xmlns:a16="http://schemas.microsoft.com/office/drawing/2014/main" id="{4B9E0E8A-3CCA-428B-891B-07D78339A60F}"/>
              </a:ext>
            </a:extLst>
          </p:cNvPr>
          <p:cNvSpPr>
            <a:spLocks noGrp="1"/>
          </p:cNvSpPr>
          <p:nvPr>
            <p:ph type="sldNum" sz="quarter" idx="4"/>
          </p:nvPr>
        </p:nvSpPr>
        <p:spPr/>
        <p:txBody>
          <a:bodyPr/>
          <a:lstStyle/>
          <a:p>
            <a:fld id="{88E9595B-89F2-440D-944F-661EDFFFA9F2}" type="slidenum">
              <a:rPr lang="en-US" smtClean="0"/>
              <a:pPr/>
              <a:t>15</a:t>
            </a:fld>
            <a:endParaRPr lang="en-US" dirty="0"/>
          </a:p>
        </p:txBody>
      </p:sp>
    </p:spTree>
    <p:extLst>
      <p:ext uri="{BB962C8B-B14F-4D97-AF65-F5344CB8AC3E}">
        <p14:creationId xmlns:p14="http://schemas.microsoft.com/office/powerpoint/2010/main" val="1814306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3E1F47-9C02-4EE1-8030-DF4A70699FC8}"/>
              </a:ext>
            </a:extLst>
          </p:cNvPr>
          <p:cNvSpPr>
            <a:spLocks noGrp="1"/>
          </p:cNvSpPr>
          <p:nvPr>
            <p:ph type="body" sz="quarter" idx="31"/>
          </p:nvPr>
        </p:nvSpPr>
        <p:spPr/>
        <p:txBody>
          <a:bodyPr>
            <a:normAutofit lnSpcReduction="10000"/>
          </a:bodyPr>
          <a:lstStyle/>
          <a:p>
            <a:r>
              <a:rPr lang="en-IN" dirty="0"/>
              <a:t>Download </a:t>
            </a:r>
            <a:r>
              <a:rPr lang="en-IN" dirty="0">
                <a:hlinkClick r:id="rId2"/>
              </a:rPr>
              <a:t>Jenkins installer in the .war format</a:t>
            </a:r>
            <a:endParaRPr lang="en-IN" dirty="0"/>
          </a:p>
          <a:p>
            <a:r>
              <a:rPr lang="en-US" dirty="0"/>
              <a:t>Jenkins can start directly from the command line (or terminal) by executing the following command:</a:t>
            </a:r>
            <a:br>
              <a:rPr lang="en-US" dirty="0"/>
            </a:br>
            <a:br>
              <a:rPr lang="en-US" dirty="0"/>
            </a:br>
            <a:br>
              <a:rPr lang="en-US" dirty="0"/>
            </a:br>
            <a:br>
              <a:rPr lang="en-US" dirty="0"/>
            </a:br>
            <a:endParaRPr lang="en-US" dirty="0"/>
          </a:p>
          <a:p>
            <a:r>
              <a:rPr lang="en-US" dirty="0"/>
              <a:t>Once the Jenkins service starts, you should visit localhost:9090 in the web browser to start using Jenkins.</a:t>
            </a:r>
            <a:br>
              <a:rPr lang="en-US" dirty="0"/>
            </a:br>
            <a:endParaRPr lang="en-IN" dirty="0"/>
          </a:p>
        </p:txBody>
      </p:sp>
      <p:sp>
        <p:nvSpPr>
          <p:cNvPr id="3" name="Title 2">
            <a:extLst>
              <a:ext uri="{FF2B5EF4-FFF2-40B4-BE49-F238E27FC236}">
                <a16:creationId xmlns:a16="http://schemas.microsoft.com/office/drawing/2014/main" id="{353BB83C-B4E2-4AF1-A339-8C944689C9B5}"/>
              </a:ext>
            </a:extLst>
          </p:cNvPr>
          <p:cNvSpPr>
            <a:spLocks noGrp="1"/>
          </p:cNvSpPr>
          <p:nvPr>
            <p:ph type="ctrTitle"/>
          </p:nvPr>
        </p:nvSpPr>
        <p:spPr/>
        <p:txBody>
          <a:bodyPr/>
          <a:lstStyle/>
          <a:p>
            <a:r>
              <a:rPr lang="en-IN" dirty="0"/>
              <a:t>How To Install Jenkins?</a:t>
            </a:r>
          </a:p>
        </p:txBody>
      </p:sp>
      <p:sp>
        <p:nvSpPr>
          <p:cNvPr id="4" name="Text Placeholder 3">
            <a:extLst>
              <a:ext uri="{FF2B5EF4-FFF2-40B4-BE49-F238E27FC236}">
                <a16:creationId xmlns:a16="http://schemas.microsoft.com/office/drawing/2014/main" id="{5522E50F-6D3B-4581-94FB-E2AF0B3206B2}"/>
              </a:ext>
            </a:extLst>
          </p:cNvPr>
          <p:cNvSpPr>
            <a:spLocks noGrp="1"/>
          </p:cNvSpPr>
          <p:nvPr>
            <p:ph type="body" sz="quarter" idx="32"/>
          </p:nvPr>
        </p:nvSpPr>
        <p:spPr/>
        <p:txBody>
          <a:bodyPr/>
          <a:lstStyle/>
          <a:p>
            <a:r>
              <a:rPr lang="en-US" b="0" dirty="0"/>
              <a:t>Steps To Install Jenkins (using .war) On Windows 10</a:t>
            </a:r>
          </a:p>
        </p:txBody>
      </p:sp>
      <p:sp>
        <p:nvSpPr>
          <p:cNvPr id="5" name="Slide Number Placeholder 4">
            <a:extLst>
              <a:ext uri="{FF2B5EF4-FFF2-40B4-BE49-F238E27FC236}">
                <a16:creationId xmlns:a16="http://schemas.microsoft.com/office/drawing/2014/main" id="{4B9E0E8A-3CCA-428B-891B-07D78339A60F}"/>
              </a:ext>
            </a:extLst>
          </p:cNvPr>
          <p:cNvSpPr>
            <a:spLocks noGrp="1"/>
          </p:cNvSpPr>
          <p:nvPr>
            <p:ph type="sldNum" sz="quarter" idx="4"/>
          </p:nvPr>
        </p:nvSpPr>
        <p:spPr/>
        <p:txBody>
          <a:bodyPr/>
          <a:lstStyle/>
          <a:p>
            <a:fld id="{88E9595B-89F2-440D-944F-661EDFFFA9F2}" type="slidenum">
              <a:rPr lang="en-US" smtClean="0"/>
              <a:pPr/>
              <a:t>16</a:t>
            </a:fld>
            <a:endParaRPr lang="en-US" dirty="0"/>
          </a:p>
        </p:txBody>
      </p:sp>
      <p:graphicFrame>
        <p:nvGraphicFramePr>
          <p:cNvPr id="6" name="Table 5">
            <a:extLst>
              <a:ext uri="{FF2B5EF4-FFF2-40B4-BE49-F238E27FC236}">
                <a16:creationId xmlns:a16="http://schemas.microsoft.com/office/drawing/2014/main" id="{B8CFAC4B-3C0D-4B0C-97AE-4361A9609978}"/>
              </a:ext>
            </a:extLst>
          </p:cNvPr>
          <p:cNvGraphicFramePr>
            <a:graphicFrameLocks noGrp="1"/>
          </p:cNvGraphicFramePr>
          <p:nvPr>
            <p:extLst>
              <p:ext uri="{D42A27DB-BD31-4B8C-83A1-F6EECF244321}">
                <p14:modId xmlns:p14="http://schemas.microsoft.com/office/powerpoint/2010/main" val="2514788489"/>
              </p:ext>
            </p:extLst>
          </p:nvPr>
        </p:nvGraphicFramePr>
        <p:xfrm>
          <a:off x="2106613" y="2438401"/>
          <a:ext cx="4680912" cy="914400"/>
        </p:xfrm>
        <a:graphic>
          <a:graphicData uri="http://schemas.openxmlformats.org/drawingml/2006/table">
            <a:tbl>
              <a:tblPr/>
              <a:tblGrid>
                <a:gridCol w="362912">
                  <a:extLst>
                    <a:ext uri="{9D8B030D-6E8A-4147-A177-3AD203B41FA5}">
                      <a16:colId xmlns:a16="http://schemas.microsoft.com/office/drawing/2014/main" val="2063568920"/>
                    </a:ext>
                  </a:extLst>
                </a:gridCol>
                <a:gridCol w="4318000">
                  <a:extLst>
                    <a:ext uri="{9D8B030D-6E8A-4147-A177-3AD203B41FA5}">
                      <a16:colId xmlns:a16="http://schemas.microsoft.com/office/drawing/2014/main" val="2709091023"/>
                    </a:ext>
                  </a:extLst>
                </a:gridCol>
              </a:tblGrid>
              <a:tr h="0">
                <a:tc>
                  <a:txBody>
                    <a:bodyPr/>
                    <a:lstStyle/>
                    <a:p>
                      <a:pPr algn="ctr" fontAlgn="t"/>
                      <a:r>
                        <a:rPr lang="en-IN" b="0">
                          <a:solidFill>
                            <a:srgbClr val="5499DE"/>
                          </a:solidFill>
                          <a:effectLst/>
                          <a:latin typeface="inherit"/>
                        </a:rPr>
                        <a:t>1</a:t>
                      </a:r>
                    </a:p>
                  </a:txBody>
                  <a:tcPr>
                    <a:lnL>
                      <a:noFill/>
                    </a:lnL>
                    <a:lnR>
                      <a:noFill/>
                    </a:lnR>
                    <a:lnT>
                      <a:noFill/>
                    </a:lnT>
                    <a:lnB>
                      <a:noFill/>
                    </a:lnB>
                    <a:solidFill>
                      <a:srgbClr val="DFEFFF"/>
                    </a:solidFill>
                  </a:tcPr>
                </a:tc>
                <a:tc>
                  <a:txBody>
                    <a:bodyPr/>
                    <a:lstStyle/>
                    <a:p>
                      <a:pPr algn="l" fontAlgn="t" latinLnBrk="1"/>
                      <a:r>
                        <a:rPr lang="en-IN" b="0" dirty="0">
                          <a:solidFill>
                            <a:srgbClr val="002D7A"/>
                          </a:solidFill>
                          <a:effectLst/>
                          <a:latin typeface="inherit"/>
                        </a:rPr>
                        <a:t>java</a:t>
                      </a:r>
                      <a:r>
                        <a:rPr lang="en-IN" b="0" dirty="0">
                          <a:solidFill>
                            <a:srgbClr val="006FE0"/>
                          </a:solidFill>
                          <a:effectLst/>
                          <a:latin typeface="inherit"/>
                        </a:rPr>
                        <a:t> -</a:t>
                      </a:r>
                      <a:r>
                        <a:rPr lang="en-IN" b="0" dirty="0" err="1">
                          <a:solidFill>
                            <a:srgbClr val="002D7A"/>
                          </a:solidFill>
                          <a:effectLst/>
                          <a:latin typeface="inherit"/>
                        </a:rPr>
                        <a:t>Dhudson</a:t>
                      </a:r>
                      <a:r>
                        <a:rPr lang="en-IN" b="0" dirty="0" err="1">
                          <a:solidFill>
                            <a:srgbClr val="333333"/>
                          </a:solidFill>
                          <a:effectLst/>
                          <a:latin typeface="inherit"/>
                        </a:rPr>
                        <a:t>.</a:t>
                      </a:r>
                      <a:r>
                        <a:rPr lang="en-IN" b="0" dirty="0" err="1">
                          <a:solidFill>
                            <a:srgbClr val="002D7A"/>
                          </a:solidFill>
                          <a:effectLst/>
                          <a:latin typeface="inherit"/>
                        </a:rPr>
                        <a:t>model</a:t>
                      </a:r>
                      <a:r>
                        <a:rPr lang="en-IN" b="0" dirty="0" err="1">
                          <a:solidFill>
                            <a:srgbClr val="333333"/>
                          </a:solidFill>
                          <a:effectLst/>
                          <a:latin typeface="inherit"/>
                        </a:rPr>
                        <a:t>.</a:t>
                      </a:r>
                      <a:r>
                        <a:rPr lang="en-IN" b="0" dirty="0" err="1">
                          <a:solidFill>
                            <a:srgbClr val="002D7A"/>
                          </a:solidFill>
                          <a:effectLst/>
                          <a:latin typeface="inherit"/>
                        </a:rPr>
                        <a:t>DirectoryBrowserSupport</a:t>
                      </a:r>
                      <a:r>
                        <a:rPr lang="en-IN" b="0" dirty="0" err="1">
                          <a:solidFill>
                            <a:srgbClr val="333333"/>
                          </a:solidFill>
                          <a:effectLst/>
                          <a:latin typeface="inherit"/>
                        </a:rPr>
                        <a:t>.</a:t>
                      </a:r>
                      <a:r>
                        <a:rPr lang="en-IN" b="0" dirty="0" err="1">
                          <a:solidFill>
                            <a:srgbClr val="002D7A"/>
                          </a:solidFill>
                          <a:effectLst/>
                          <a:latin typeface="inherit"/>
                        </a:rPr>
                        <a:t>CSP</a:t>
                      </a:r>
                      <a:r>
                        <a:rPr lang="en-IN" b="0" dirty="0">
                          <a:solidFill>
                            <a:srgbClr val="006FE0"/>
                          </a:solidFill>
                          <a:effectLst/>
                          <a:latin typeface="inherit"/>
                        </a:rPr>
                        <a:t>=</a:t>
                      </a:r>
                      <a:r>
                        <a:rPr lang="en-IN" b="0" dirty="0">
                          <a:solidFill>
                            <a:srgbClr val="008000"/>
                          </a:solidFill>
                          <a:effectLst/>
                          <a:latin typeface="inherit"/>
                        </a:rPr>
                        <a:t>"sandbox allow-scripts allow-popups allow-popups-to-escape-sandbox; style-</a:t>
                      </a:r>
                      <a:r>
                        <a:rPr lang="en-IN" b="0" dirty="0" err="1">
                          <a:solidFill>
                            <a:srgbClr val="008000"/>
                          </a:solidFill>
                          <a:effectLst/>
                          <a:latin typeface="inherit"/>
                        </a:rPr>
                        <a:t>src</a:t>
                      </a:r>
                      <a:r>
                        <a:rPr lang="en-IN" b="0" dirty="0">
                          <a:solidFill>
                            <a:srgbClr val="008000"/>
                          </a:solidFill>
                          <a:effectLst/>
                          <a:latin typeface="inherit"/>
                        </a:rPr>
                        <a:t> 'unsafe-inline' *;"</a:t>
                      </a:r>
                      <a:r>
                        <a:rPr lang="en-IN" b="0" dirty="0">
                          <a:solidFill>
                            <a:srgbClr val="006FE0"/>
                          </a:solidFill>
                          <a:effectLst/>
                          <a:latin typeface="inherit"/>
                        </a:rPr>
                        <a:t> -</a:t>
                      </a:r>
                      <a:r>
                        <a:rPr lang="en-IN" b="0" dirty="0" err="1">
                          <a:solidFill>
                            <a:srgbClr val="002D7A"/>
                          </a:solidFill>
                          <a:effectLst/>
                          <a:latin typeface="inherit"/>
                        </a:rPr>
                        <a:t>Dsvnkit</a:t>
                      </a:r>
                      <a:r>
                        <a:rPr lang="en-IN" b="0" dirty="0" err="1">
                          <a:solidFill>
                            <a:srgbClr val="333333"/>
                          </a:solidFill>
                          <a:effectLst/>
                          <a:latin typeface="inherit"/>
                        </a:rPr>
                        <a:t>.</a:t>
                      </a:r>
                      <a:r>
                        <a:rPr lang="en-IN" b="0" dirty="0" err="1">
                          <a:solidFill>
                            <a:srgbClr val="002D7A"/>
                          </a:solidFill>
                          <a:effectLst/>
                          <a:latin typeface="inherit"/>
                        </a:rPr>
                        <a:t>http</a:t>
                      </a:r>
                      <a:r>
                        <a:rPr lang="en-IN" b="0" dirty="0" err="1">
                          <a:solidFill>
                            <a:srgbClr val="333333"/>
                          </a:solidFill>
                          <a:effectLst/>
                          <a:latin typeface="inherit"/>
                        </a:rPr>
                        <a:t>.</a:t>
                      </a:r>
                      <a:r>
                        <a:rPr lang="en-IN" b="0" dirty="0" err="1">
                          <a:solidFill>
                            <a:srgbClr val="002D7A"/>
                          </a:solidFill>
                          <a:effectLst/>
                          <a:latin typeface="inherit"/>
                        </a:rPr>
                        <a:t>sslProtocols</a:t>
                      </a:r>
                      <a:r>
                        <a:rPr lang="en-IN" b="0" dirty="0">
                          <a:solidFill>
                            <a:srgbClr val="006FE0"/>
                          </a:solidFill>
                          <a:effectLst/>
                          <a:latin typeface="inherit"/>
                        </a:rPr>
                        <a:t>=</a:t>
                      </a:r>
                      <a:r>
                        <a:rPr lang="en-IN" b="0" dirty="0">
                          <a:solidFill>
                            <a:srgbClr val="002D7A"/>
                          </a:solidFill>
                          <a:effectLst/>
                          <a:latin typeface="inherit"/>
                        </a:rPr>
                        <a:t>TLSv1</a:t>
                      </a:r>
                      <a:r>
                        <a:rPr lang="en-IN" b="0" dirty="0">
                          <a:solidFill>
                            <a:srgbClr val="006FE0"/>
                          </a:solidFill>
                          <a:effectLst/>
                          <a:latin typeface="inherit"/>
                        </a:rPr>
                        <a:t> -</a:t>
                      </a:r>
                      <a:r>
                        <a:rPr lang="en-IN" b="0" dirty="0">
                          <a:solidFill>
                            <a:srgbClr val="004ED0"/>
                          </a:solidFill>
                          <a:effectLst/>
                          <a:latin typeface="inherit"/>
                        </a:rPr>
                        <a:t>jar </a:t>
                      </a:r>
                      <a:r>
                        <a:rPr lang="en-IN" b="0" dirty="0" err="1">
                          <a:solidFill>
                            <a:srgbClr val="002D7A"/>
                          </a:solidFill>
                          <a:effectLst/>
                          <a:latin typeface="inherit"/>
                        </a:rPr>
                        <a:t>Jenkins</a:t>
                      </a:r>
                      <a:r>
                        <a:rPr lang="en-IN" b="0" dirty="0" err="1">
                          <a:solidFill>
                            <a:srgbClr val="333333"/>
                          </a:solidFill>
                          <a:effectLst/>
                          <a:latin typeface="inherit"/>
                        </a:rPr>
                        <a:t>.</a:t>
                      </a:r>
                      <a:r>
                        <a:rPr lang="en-IN" b="0" dirty="0" err="1">
                          <a:solidFill>
                            <a:srgbClr val="002D7A"/>
                          </a:solidFill>
                          <a:effectLst/>
                          <a:latin typeface="inherit"/>
                        </a:rPr>
                        <a:t>war</a:t>
                      </a:r>
                      <a:r>
                        <a:rPr lang="en-IN" b="0" dirty="0">
                          <a:solidFill>
                            <a:srgbClr val="006FE0"/>
                          </a:solidFill>
                          <a:effectLst/>
                          <a:latin typeface="inherit"/>
                        </a:rPr>
                        <a:t> --</a:t>
                      </a:r>
                      <a:r>
                        <a:rPr lang="en-IN" b="0" dirty="0" err="1">
                          <a:solidFill>
                            <a:srgbClr val="002D7A"/>
                          </a:solidFill>
                          <a:effectLst/>
                          <a:latin typeface="inherit"/>
                        </a:rPr>
                        <a:t>httpPort</a:t>
                      </a:r>
                      <a:r>
                        <a:rPr lang="en-IN" b="0" dirty="0">
                          <a:solidFill>
                            <a:srgbClr val="006FE0"/>
                          </a:solidFill>
                          <a:effectLst/>
                          <a:latin typeface="inherit"/>
                        </a:rPr>
                        <a:t>=</a:t>
                      </a:r>
                      <a:r>
                        <a:rPr lang="en-IN" b="0" dirty="0">
                          <a:solidFill>
                            <a:srgbClr val="CE0000"/>
                          </a:solidFill>
                          <a:effectLst/>
                          <a:latin typeface="inherit"/>
                        </a:rPr>
                        <a:t>9090</a:t>
                      </a:r>
                      <a:endParaRPr lang="en-IN" b="0" dirty="0">
                        <a:solidFill>
                          <a:srgbClr val="000000"/>
                        </a:solidFill>
                        <a:effectLst/>
                        <a:latin typeface="inherit"/>
                      </a:endParaRPr>
                    </a:p>
                  </a:txBody>
                  <a:tcPr>
                    <a:lnL>
                      <a:noFill/>
                    </a:lnL>
                    <a:lnR>
                      <a:noFill/>
                    </a:lnR>
                    <a:lnT>
                      <a:noFill/>
                    </a:lnT>
                    <a:lnB>
                      <a:noFill/>
                    </a:lnB>
                  </a:tcPr>
                </a:tc>
                <a:extLst>
                  <a:ext uri="{0D108BD9-81ED-4DB2-BD59-A6C34878D82A}">
                    <a16:rowId xmlns:a16="http://schemas.microsoft.com/office/drawing/2014/main" val="3484137249"/>
                  </a:ext>
                </a:extLst>
              </a:tr>
            </a:tbl>
          </a:graphicData>
        </a:graphic>
      </p:graphicFrame>
      <p:sp>
        <p:nvSpPr>
          <p:cNvPr id="7" name="Rectangle 1">
            <a:extLst>
              <a:ext uri="{FF2B5EF4-FFF2-40B4-BE49-F238E27FC236}">
                <a16:creationId xmlns:a16="http://schemas.microsoft.com/office/drawing/2014/main" id="{D564D44C-F059-443F-8052-D7BD2848FB58}"/>
              </a:ext>
            </a:extLst>
          </p:cNvPr>
          <p:cNvSpPr>
            <a:spLocks noChangeArrowheads="1"/>
          </p:cNvSpPr>
          <p:nvPr/>
        </p:nvSpPr>
        <p:spPr bwMode="auto">
          <a:xfrm>
            <a:off x="1992313" y="2047875"/>
            <a:ext cx="114300" cy="0"/>
          </a:xfrm>
          <a:prstGeom prst="rect">
            <a:avLst/>
          </a:prstGeom>
          <a:solidFill>
            <a:srgbClr val="BCBCB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FFFFFF"/>
                </a:solidFill>
                <a:effectLst/>
                <a:latin typeface="inherit"/>
              </a:rPr>
            </a:br>
            <a:endParaRPr kumimoji="0" lang="en-US" altLang="en-US" sz="900" b="0" i="0" u="none" strike="noStrike" cap="none" normalizeH="0" baseline="0">
              <a:ln>
                <a:noFill/>
              </a:ln>
              <a:solidFill>
                <a:srgbClr val="FFFFFF"/>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126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AEC6BE-8D16-4C2D-8487-25945781B471}"/>
              </a:ext>
            </a:extLst>
          </p:cNvPr>
          <p:cNvSpPr>
            <a:spLocks noGrp="1"/>
          </p:cNvSpPr>
          <p:nvPr>
            <p:ph type="body" sz="quarter" idx="10"/>
          </p:nvPr>
        </p:nvSpPr>
        <p:spPr>
          <a:xfrm>
            <a:off x="4726983" y="1393371"/>
            <a:ext cx="3959816" cy="1497064"/>
          </a:xfrm>
        </p:spPr>
        <p:txBody>
          <a:bodyPr anchor="t">
            <a:normAutofit/>
          </a:bodyPr>
          <a:lstStyle/>
          <a:p>
            <a:pPr>
              <a:lnSpc>
                <a:spcPct val="90000"/>
              </a:lnSpc>
            </a:pPr>
            <a:r>
              <a:rPr lang="en-US" sz="1600" dirty="0"/>
              <a:t>In the Authorization strategy, select ‘Matrix-based security</a:t>
            </a:r>
            <a:br>
              <a:rPr lang="en-US" sz="1600" dirty="0"/>
            </a:br>
            <a:r>
              <a:rPr lang="en-US" sz="1600" dirty="0"/>
              <a:t>Click on the ‘Add user or group’ button and enter the intended user/group name in the next box</a:t>
            </a:r>
            <a:endParaRPr lang="en-IN" sz="1600" dirty="0"/>
          </a:p>
          <a:p>
            <a:pPr>
              <a:lnSpc>
                <a:spcPct val="90000"/>
              </a:lnSpc>
            </a:pPr>
            <a:endParaRPr lang="en-US" sz="1600" dirty="0"/>
          </a:p>
        </p:txBody>
      </p:sp>
      <p:pic>
        <p:nvPicPr>
          <p:cNvPr id="7170" name="Picture 2" descr="what is jenkins">
            <a:extLst>
              <a:ext uri="{FF2B5EF4-FFF2-40B4-BE49-F238E27FC236}">
                <a16:creationId xmlns:a16="http://schemas.microsoft.com/office/drawing/2014/main" id="{DB20A57B-2E00-4560-B2D5-93101E01530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97" b="1948"/>
          <a:stretch/>
        </p:blipFill>
        <p:spPr bwMode="auto">
          <a:xfrm>
            <a:off x="463550" y="1393825"/>
            <a:ext cx="3961216" cy="149678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87B91F30-328F-4E92-B09E-CF2D06C30B33}"/>
              </a:ext>
            </a:extLst>
          </p:cNvPr>
          <p:cNvSpPr>
            <a:spLocks noGrp="1"/>
          </p:cNvSpPr>
          <p:nvPr>
            <p:ph type="sldNum" sz="quarter" idx="4"/>
          </p:nvPr>
        </p:nvSpPr>
        <p:spPr>
          <a:xfrm>
            <a:off x="463531" y="4891957"/>
            <a:ext cx="195792" cy="208660"/>
          </a:xfrm>
        </p:spPr>
        <p:txBody>
          <a:bodyPr anchor="ctr">
            <a:normAutofit/>
          </a:bodyPr>
          <a:lstStyle/>
          <a:p>
            <a:pPr>
              <a:spcAft>
                <a:spcPts val="600"/>
              </a:spcAft>
            </a:pPr>
            <a:fld id="{88E9595B-89F2-440D-944F-661EDFFFA9F2}" type="slidenum">
              <a:rPr lang="en-US" smtClean="0"/>
              <a:pPr>
                <a:spcAft>
                  <a:spcPts val="600"/>
                </a:spcAft>
              </a:pPr>
              <a:t>17</a:t>
            </a:fld>
            <a:endParaRPr lang="en-US"/>
          </a:p>
        </p:txBody>
      </p:sp>
      <p:sp>
        <p:nvSpPr>
          <p:cNvPr id="3" name="Title 2">
            <a:extLst>
              <a:ext uri="{FF2B5EF4-FFF2-40B4-BE49-F238E27FC236}">
                <a16:creationId xmlns:a16="http://schemas.microsoft.com/office/drawing/2014/main" id="{A2B6B40E-0D15-4066-BBA8-5B0FB11B7493}"/>
              </a:ext>
            </a:extLst>
          </p:cNvPr>
          <p:cNvSpPr>
            <a:spLocks noGrp="1"/>
          </p:cNvSpPr>
          <p:nvPr>
            <p:ph type="ctrTitle"/>
          </p:nvPr>
        </p:nvSpPr>
        <p:spPr>
          <a:xfrm>
            <a:off x="463532" y="164806"/>
            <a:ext cx="8223268" cy="553998"/>
          </a:xfrm>
        </p:spPr>
        <p:txBody>
          <a:bodyPr wrap="square" anchor="b">
            <a:normAutofit/>
          </a:bodyPr>
          <a:lstStyle/>
          <a:p>
            <a:r>
              <a:rPr lang="en-IN" dirty="0"/>
              <a:t>How To Configure Jenkins?</a:t>
            </a:r>
          </a:p>
        </p:txBody>
      </p:sp>
      <p:sp>
        <p:nvSpPr>
          <p:cNvPr id="4" name="Text Placeholder 3">
            <a:extLst>
              <a:ext uri="{FF2B5EF4-FFF2-40B4-BE49-F238E27FC236}">
                <a16:creationId xmlns:a16="http://schemas.microsoft.com/office/drawing/2014/main" id="{5DE41F33-5C6C-4234-ABDE-1E3E33E9C516}"/>
              </a:ext>
            </a:extLst>
          </p:cNvPr>
          <p:cNvSpPr>
            <a:spLocks noGrp="1"/>
          </p:cNvSpPr>
          <p:nvPr>
            <p:ph type="body" sz="quarter" idx="32"/>
          </p:nvPr>
        </p:nvSpPr>
        <p:spPr>
          <a:xfrm>
            <a:off x="463550" y="748244"/>
            <a:ext cx="8216900" cy="369888"/>
          </a:xfrm>
        </p:spPr>
        <p:txBody>
          <a:bodyPr anchor="ctr">
            <a:normAutofit/>
          </a:bodyPr>
          <a:lstStyle/>
          <a:p>
            <a:pPr>
              <a:spcAft>
                <a:spcPts val="600"/>
              </a:spcAft>
            </a:pPr>
            <a:r>
              <a:rPr lang="en-IN" b="0" dirty="0"/>
              <a:t>User Management In Jenkins</a:t>
            </a:r>
            <a:endParaRPr lang="en-IN" b="0"/>
          </a:p>
        </p:txBody>
      </p:sp>
      <p:sp>
        <p:nvSpPr>
          <p:cNvPr id="73" name="Text Placeholder 6">
            <a:extLst>
              <a:ext uri="{FF2B5EF4-FFF2-40B4-BE49-F238E27FC236}">
                <a16:creationId xmlns:a16="http://schemas.microsoft.com/office/drawing/2014/main" id="{D99510B6-DEAC-4FC4-B57D-C7CA43F069CC}"/>
              </a:ext>
            </a:extLst>
          </p:cNvPr>
          <p:cNvSpPr>
            <a:spLocks noGrp="1"/>
          </p:cNvSpPr>
          <p:nvPr>
            <p:ph type="body" sz="quarter" idx="33"/>
          </p:nvPr>
        </p:nvSpPr>
        <p:spPr>
          <a:xfrm>
            <a:off x="4720634" y="3129573"/>
            <a:ext cx="3959816" cy="1497064"/>
          </a:xfrm>
        </p:spPr>
        <p:txBody>
          <a:bodyPr>
            <a:normAutofit/>
          </a:bodyPr>
          <a:lstStyle/>
          <a:p>
            <a:r>
              <a:rPr lang="en-US" dirty="0"/>
              <a:t>On the login page, you should create an account for the newly created user that was just given access.</a:t>
            </a:r>
          </a:p>
          <a:p>
            <a:endParaRPr lang="en-US" dirty="0"/>
          </a:p>
        </p:txBody>
      </p:sp>
      <p:pic>
        <p:nvPicPr>
          <p:cNvPr id="7172" name="Picture 4" descr="what is jenkins">
            <a:extLst>
              <a:ext uri="{FF2B5EF4-FFF2-40B4-BE49-F238E27FC236}">
                <a16:creationId xmlns:a16="http://schemas.microsoft.com/office/drawing/2014/main" id="{8A43FB7C-32A1-47F3-80F9-E3D7189802C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941"/>
          <a:stretch/>
        </p:blipFill>
        <p:spPr bwMode="auto">
          <a:xfrm>
            <a:off x="457201" y="3130027"/>
            <a:ext cx="3961216" cy="1496780"/>
          </a:xfrm>
          <a:prstGeom prst="rect">
            <a:avLst/>
          </a:prstGeom>
          <a:solidFill>
            <a:srgbClr val="FFFFFF"/>
          </a:solidFill>
          <a:extLst/>
        </p:spPr>
      </p:pic>
    </p:spTree>
    <p:extLst>
      <p:ext uri="{BB962C8B-B14F-4D97-AF65-F5344CB8AC3E}">
        <p14:creationId xmlns:p14="http://schemas.microsoft.com/office/powerpoint/2010/main" val="216635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0080B6-613C-467F-9BA9-08179C0A97FD}"/>
              </a:ext>
            </a:extLst>
          </p:cNvPr>
          <p:cNvSpPr>
            <a:spLocks noGrp="1"/>
          </p:cNvSpPr>
          <p:nvPr>
            <p:ph type="body" sz="quarter" idx="10"/>
          </p:nvPr>
        </p:nvSpPr>
        <p:spPr>
          <a:xfrm>
            <a:off x="4726983" y="1393370"/>
            <a:ext cx="3959816" cy="3310365"/>
          </a:xfrm>
        </p:spPr>
        <p:txBody>
          <a:bodyPr anchor="t">
            <a:normAutofit/>
          </a:bodyPr>
          <a:lstStyle/>
          <a:p>
            <a:r>
              <a:rPr lang="en-US" dirty="0"/>
              <a:t>Go to Manage Jenkins ? Manage Plugins ? Enter ‘Role-based Authorization Strategy’ under Available tab. Click ‘Install’ to install the plugin.</a:t>
            </a:r>
          </a:p>
          <a:p>
            <a:r>
              <a:rPr lang="en-US" dirty="0"/>
              <a:t>Before assigning roles, it is important to change the Authorization strategy to Role-Based Strategy instead of Matrix-based security.</a:t>
            </a:r>
          </a:p>
          <a:p>
            <a:endParaRPr lang="en-IN" dirty="0"/>
          </a:p>
        </p:txBody>
      </p:sp>
      <p:pic>
        <p:nvPicPr>
          <p:cNvPr id="8194" name="Picture 2" descr="what is jenkins">
            <a:extLst>
              <a:ext uri="{FF2B5EF4-FFF2-40B4-BE49-F238E27FC236}">
                <a16:creationId xmlns:a16="http://schemas.microsoft.com/office/drawing/2014/main" id="{14A806C2-C1E4-4CBB-9388-A72938A2EF2A}"/>
              </a:ext>
            </a:extLst>
          </p:cNvPr>
          <p:cNvPicPr>
            <a:picLocks noGrp="1" noChangeAspect="1" noChangeArrowheads="1"/>
          </p:cNvPicPr>
          <p:nvPr>
            <p:ph type="pic" sz="quarter" idx="12"/>
          </p:nvPr>
        </p:nvPicPr>
        <p:blipFill rotWithShape="1">
          <a:blip r:embed="rId2">
            <a:extLst>
              <a:ext uri="{28A0092B-C50C-407E-A947-70E740481C1C}">
                <a14:useLocalDpi xmlns:a14="http://schemas.microsoft.com/office/drawing/2010/main" val="0"/>
              </a:ext>
            </a:extLst>
          </a:blip>
          <a:srcRect l="19934" r="19934"/>
          <a:stretch/>
        </p:blipFill>
        <p:spPr bwMode="auto">
          <a:xfrm>
            <a:off x="463848" y="1393825"/>
            <a:ext cx="3960620" cy="3309738"/>
          </a:xfrm>
          <a:prstGeom prst="rect">
            <a:avLst/>
          </a:prstGeom>
          <a:solidFill>
            <a:srgbClr val="FFFFFF"/>
          </a:solidFill>
          <a:extLst/>
        </p:spPr>
      </p:pic>
      <p:sp>
        <p:nvSpPr>
          <p:cNvPr id="4" name="Slide Number Placeholder 3">
            <a:extLst>
              <a:ext uri="{FF2B5EF4-FFF2-40B4-BE49-F238E27FC236}">
                <a16:creationId xmlns:a16="http://schemas.microsoft.com/office/drawing/2014/main" id="{DD0DDEA6-E4F4-44D5-9B8D-4D0F2BF6CE96}"/>
              </a:ext>
            </a:extLst>
          </p:cNvPr>
          <p:cNvSpPr>
            <a:spLocks noGrp="1"/>
          </p:cNvSpPr>
          <p:nvPr>
            <p:ph type="sldNum" sz="quarter" idx="4"/>
          </p:nvPr>
        </p:nvSpPr>
        <p:spPr>
          <a:xfrm>
            <a:off x="463531" y="4891957"/>
            <a:ext cx="195792" cy="208660"/>
          </a:xfrm>
        </p:spPr>
        <p:txBody>
          <a:bodyPr anchor="ctr">
            <a:normAutofit/>
          </a:bodyPr>
          <a:lstStyle/>
          <a:p>
            <a:pPr>
              <a:spcAft>
                <a:spcPts val="600"/>
              </a:spcAft>
            </a:pPr>
            <a:fld id="{88E9595B-89F2-440D-944F-661EDFFFA9F2}" type="slidenum">
              <a:rPr lang="en-US" smtClean="0"/>
              <a:pPr>
                <a:spcAft>
                  <a:spcPts val="600"/>
                </a:spcAft>
              </a:pPr>
              <a:t>18</a:t>
            </a:fld>
            <a:endParaRPr lang="en-US"/>
          </a:p>
        </p:txBody>
      </p:sp>
      <p:sp>
        <p:nvSpPr>
          <p:cNvPr id="5" name="Title 4">
            <a:extLst>
              <a:ext uri="{FF2B5EF4-FFF2-40B4-BE49-F238E27FC236}">
                <a16:creationId xmlns:a16="http://schemas.microsoft.com/office/drawing/2014/main" id="{79B596A0-B2E7-40A9-947C-7CA0C50E77B6}"/>
              </a:ext>
            </a:extLst>
          </p:cNvPr>
          <p:cNvSpPr>
            <a:spLocks noGrp="1"/>
          </p:cNvSpPr>
          <p:nvPr>
            <p:ph type="ctrTitle"/>
          </p:nvPr>
        </p:nvSpPr>
        <p:spPr>
          <a:xfrm>
            <a:off x="463532" y="164806"/>
            <a:ext cx="8223268" cy="553998"/>
          </a:xfrm>
        </p:spPr>
        <p:txBody>
          <a:bodyPr wrap="square" anchor="b">
            <a:normAutofit/>
          </a:bodyPr>
          <a:lstStyle/>
          <a:p>
            <a:r>
              <a:rPr lang="en-IN" dirty="0"/>
              <a:t>How To Configure Jenkins?</a:t>
            </a:r>
          </a:p>
        </p:txBody>
      </p:sp>
      <p:sp>
        <p:nvSpPr>
          <p:cNvPr id="6" name="Text Placeholder 5">
            <a:extLst>
              <a:ext uri="{FF2B5EF4-FFF2-40B4-BE49-F238E27FC236}">
                <a16:creationId xmlns:a16="http://schemas.microsoft.com/office/drawing/2014/main" id="{D6B8AB4F-0E2D-4F17-913B-303925F02F9F}"/>
              </a:ext>
            </a:extLst>
          </p:cNvPr>
          <p:cNvSpPr>
            <a:spLocks noGrp="1"/>
          </p:cNvSpPr>
          <p:nvPr>
            <p:ph type="body" sz="quarter" idx="32"/>
          </p:nvPr>
        </p:nvSpPr>
        <p:spPr>
          <a:xfrm>
            <a:off x="463550" y="748244"/>
            <a:ext cx="8216900" cy="369888"/>
          </a:xfrm>
        </p:spPr>
        <p:txBody>
          <a:bodyPr anchor="ctr">
            <a:normAutofit/>
          </a:bodyPr>
          <a:lstStyle/>
          <a:p>
            <a:pPr>
              <a:spcAft>
                <a:spcPts val="600"/>
              </a:spcAft>
            </a:pPr>
            <a:r>
              <a:rPr lang="en-US" b="0" dirty="0"/>
              <a:t>Assign Roles To Users In Jenkins</a:t>
            </a:r>
            <a:endParaRPr lang="en-IN"/>
          </a:p>
        </p:txBody>
      </p:sp>
    </p:spTree>
    <p:extLst>
      <p:ext uri="{BB962C8B-B14F-4D97-AF65-F5344CB8AC3E}">
        <p14:creationId xmlns:p14="http://schemas.microsoft.com/office/powerpoint/2010/main" val="191943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0080B6-613C-467F-9BA9-08179C0A97FD}"/>
              </a:ext>
            </a:extLst>
          </p:cNvPr>
          <p:cNvSpPr>
            <a:spLocks noGrp="1"/>
          </p:cNvSpPr>
          <p:nvPr>
            <p:ph type="body" sz="quarter" idx="10"/>
          </p:nvPr>
        </p:nvSpPr>
        <p:spPr>
          <a:xfrm>
            <a:off x="4726983" y="1393370"/>
            <a:ext cx="3959816" cy="3310365"/>
          </a:xfrm>
        </p:spPr>
        <p:txBody>
          <a:bodyPr anchor="t">
            <a:normAutofit/>
          </a:bodyPr>
          <a:lstStyle/>
          <a:p>
            <a:r>
              <a:rPr lang="en-US" dirty="0"/>
              <a:t>In ‘Manage Jenkins’, you would see ‘Manage and Assign Roles’ as shown below.</a:t>
            </a:r>
            <a:endParaRPr lang="en-IN" dirty="0"/>
          </a:p>
        </p:txBody>
      </p:sp>
      <p:pic>
        <p:nvPicPr>
          <p:cNvPr id="9218" name="Picture 2" descr="Manage Jenkins">
            <a:extLst>
              <a:ext uri="{FF2B5EF4-FFF2-40B4-BE49-F238E27FC236}">
                <a16:creationId xmlns:a16="http://schemas.microsoft.com/office/drawing/2014/main" id="{29D8A28B-3C54-4A09-A0BF-FDDB1F76A3E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0867"/>
          <a:stretch/>
        </p:blipFill>
        <p:spPr bwMode="auto">
          <a:xfrm>
            <a:off x="463550" y="1746607"/>
            <a:ext cx="3961216" cy="205047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D0DDEA6-E4F4-44D5-9B8D-4D0F2BF6CE96}"/>
              </a:ext>
            </a:extLst>
          </p:cNvPr>
          <p:cNvSpPr>
            <a:spLocks noGrp="1"/>
          </p:cNvSpPr>
          <p:nvPr>
            <p:ph type="sldNum" sz="quarter" idx="4"/>
          </p:nvPr>
        </p:nvSpPr>
        <p:spPr>
          <a:xfrm>
            <a:off x="463531" y="4891957"/>
            <a:ext cx="195792" cy="208660"/>
          </a:xfrm>
        </p:spPr>
        <p:txBody>
          <a:bodyPr anchor="ctr">
            <a:normAutofit/>
          </a:bodyPr>
          <a:lstStyle/>
          <a:p>
            <a:pPr>
              <a:spcAft>
                <a:spcPts val="600"/>
              </a:spcAft>
            </a:pPr>
            <a:fld id="{88E9595B-89F2-440D-944F-661EDFFFA9F2}" type="slidenum">
              <a:rPr lang="en-US" smtClean="0"/>
              <a:pPr>
                <a:spcAft>
                  <a:spcPts val="600"/>
                </a:spcAft>
              </a:pPr>
              <a:t>19</a:t>
            </a:fld>
            <a:endParaRPr lang="en-US"/>
          </a:p>
        </p:txBody>
      </p:sp>
      <p:sp>
        <p:nvSpPr>
          <p:cNvPr id="5" name="Title 4">
            <a:extLst>
              <a:ext uri="{FF2B5EF4-FFF2-40B4-BE49-F238E27FC236}">
                <a16:creationId xmlns:a16="http://schemas.microsoft.com/office/drawing/2014/main" id="{79B596A0-B2E7-40A9-947C-7CA0C50E77B6}"/>
              </a:ext>
            </a:extLst>
          </p:cNvPr>
          <p:cNvSpPr>
            <a:spLocks noGrp="1"/>
          </p:cNvSpPr>
          <p:nvPr>
            <p:ph type="ctrTitle"/>
          </p:nvPr>
        </p:nvSpPr>
        <p:spPr>
          <a:xfrm>
            <a:off x="463532" y="164806"/>
            <a:ext cx="8223268" cy="553998"/>
          </a:xfrm>
        </p:spPr>
        <p:txBody>
          <a:bodyPr wrap="square" anchor="b">
            <a:normAutofit/>
          </a:bodyPr>
          <a:lstStyle/>
          <a:p>
            <a:r>
              <a:rPr lang="en-IN" dirty="0"/>
              <a:t>How To Configure Jenkins?</a:t>
            </a:r>
          </a:p>
        </p:txBody>
      </p:sp>
      <p:sp>
        <p:nvSpPr>
          <p:cNvPr id="6" name="Text Placeholder 5">
            <a:extLst>
              <a:ext uri="{FF2B5EF4-FFF2-40B4-BE49-F238E27FC236}">
                <a16:creationId xmlns:a16="http://schemas.microsoft.com/office/drawing/2014/main" id="{D6B8AB4F-0E2D-4F17-913B-303925F02F9F}"/>
              </a:ext>
            </a:extLst>
          </p:cNvPr>
          <p:cNvSpPr>
            <a:spLocks noGrp="1"/>
          </p:cNvSpPr>
          <p:nvPr>
            <p:ph type="body" sz="quarter" idx="32"/>
          </p:nvPr>
        </p:nvSpPr>
        <p:spPr>
          <a:xfrm>
            <a:off x="463550" y="748244"/>
            <a:ext cx="8216900" cy="369888"/>
          </a:xfrm>
        </p:spPr>
        <p:txBody>
          <a:bodyPr anchor="ctr">
            <a:normAutofit/>
          </a:bodyPr>
          <a:lstStyle/>
          <a:p>
            <a:pPr>
              <a:spcAft>
                <a:spcPts val="600"/>
              </a:spcAft>
            </a:pPr>
            <a:r>
              <a:rPr lang="en-US" b="0" dirty="0"/>
              <a:t>Assign Roles To Users In Jenkins (contd.,)</a:t>
            </a:r>
            <a:endParaRPr lang="en-IN" dirty="0"/>
          </a:p>
        </p:txBody>
      </p:sp>
    </p:spTree>
    <p:extLst>
      <p:ext uri="{BB962C8B-B14F-4D97-AF65-F5344CB8AC3E}">
        <p14:creationId xmlns:p14="http://schemas.microsoft.com/office/powerpoint/2010/main" val="149965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EEE1B3-3681-4D6E-97A4-5D13BA822A75}"/>
              </a:ext>
            </a:extLst>
          </p:cNvPr>
          <p:cNvSpPr>
            <a:spLocks noGrp="1"/>
          </p:cNvSpPr>
          <p:nvPr>
            <p:ph type="body" sz="quarter" idx="31"/>
          </p:nvPr>
        </p:nvSpPr>
        <p:spPr>
          <a:xfrm>
            <a:off x="3601939" y="965200"/>
            <a:ext cx="5357816" cy="3816348"/>
          </a:xfrm>
        </p:spPr>
        <p:txBody>
          <a:bodyPr vert="horz" lIns="68580" tIns="34290" rIns="68580" bIns="34290" rtlCol="0" anchor="t">
            <a:normAutofit/>
          </a:bodyPr>
          <a:lstStyle/>
          <a:p>
            <a:pPr marL="342900" indent="-342900">
              <a:buFont typeface="Arial" panose="020B0604020202020204" pitchFamily="34" charset="0"/>
              <a:buChar char="•"/>
            </a:pPr>
            <a:r>
              <a:rPr lang="en-US" altLang="en-US" dirty="0"/>
              <a:t>About Jenkins</a:t>
            </a:r>
          </a:p>
          <a:p>
            <a:pPr marL="342900" indent="-342900">
              <a:buFont typeface="Arial" panose="020B0604020202020204" pitchFamily="34" charset="0"/>
              <a:buChar char="•"/>
            </a:pPr>
            <a:r>
              <a:rPr lang="en-US" dirty="0"/>
              <a:t>Possible steps performed using Jenkins</a:t>
            </a:r>
          </a:p>
          <a:p>
            <a:pPr marL="342900" indent="-342900">
              <a:buFont typeface="Arial" panose="020B0604020202020204" pitchFamily="34" charset="0"/>
              <a:buChar char="•"/>
            </a:pPr>
            <a:r>
              <a:rPr lang="en-IN" dirty="0"/>
              <a:t>Salient Features Of Jenkins</a:t>
            </a:r>
          </a:p>
          <a:p>
            <a:pPr marL="342900" indent="-342900">
              <a:buFont typeface="Arial" panose="020B0604020202020204" pitchFamily="34" charset="0"/>
              <a:buChar char="•"/>
            </a:pPr>
            <a:r>
              <a:rPr lang="en-IN" dirty="0"/>
              <a:t>Architecture of Jenkins</a:t>
            </a:r>
          </a:p>
          <a:p>
            <a:pPr marL="342900" indent="-342900">
              <a:buFont typeface="Arial" panose="020B0604020202020204" pitchFamily="34" charset="0"/>
              <a:buChar char="•"/>
            </a:pPr>
            <a:r>
              <a:rPr lang="en-US" dirty="0"/>
              <a:t>Jenkins Master-Agent Architecture</a:t>
            </a:r>
          </a:p>
          <a:p>
            <a:pPr marL="342900" indent="-342900">
              <a:buFont typeface="Arial" panose="020B0604020202020204" pitchFamily="34" charset="0"/>
              <a:buChar char="•"/>
            </a:pPr>
            <a:r>
              <a:rPr lang="en-IN" dirty="0"/>
              <a:t>Installation &amp; Configuration of Jenkins</a:t>
            </a:r>
          </a:p>
          <a:p>
            <a:pPr marL="342900" indent="-342900">
              <a:buFont typeface="Arial" panose="020B0604020202020204" pitchFamily="34" charset="0"/>
              <a:buChar char="•"/>
            </a:pPr>
            <a:r>
              <a:rPr lang="en-US" dirty="0"/>
              <a:t>Master &amp; Agent(s) In Jenkins</a:t>
            </a:r>
          </a:p>
          <a:p>
            <a:pPr marL="342900" indent="-342900">
              <a:buFont typeface="Arial" panose="020B0604020202020204" pitchFamily="34" charset="0"/>
              <a:buChar char="•"/>
            </a:pPr>
            <a:r>
              <a:rPr lang="en-IN" dirty="0"/>
              <a:t>Jenkins Pipeline</a:t>
            </a:r>
          </a:p>
          <a:p>
            <a:pPr marL="342900" indent="-342900">
              <a:buFont typeface="Arial" panose="020B0604020202020204" pitchFamily="34" charset="0"/>
              <a:buChar char="•"/>
            </a:pPr>
            <a:r>
              <a:rPr lang="en-IN" dirty="0"/>
              <a:t>Advantages &amp; Shortcomings Of Jenkins</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cs typeface="Calibri"/>
            </a:endParaRPr>
          </a:p>
        </p:txBody>
      </p:sp>
      <p:sp>
        <p:nvSpPr>
          <p:cNvPr id="3" name="Title 2">
            <a:extLst>
              <a:ext uri="{FF2B5EF4-FFF2-40B4-BE49-F238E27FC236}">
                <a16:creationId xmlns:a16="http://schemas.microsoft.com/office/drawing/2014/main" id="{458E73D0-E2DD-4880-AA94-E2D7F35A71C1}"/>
              </a:ext>
            </a:extLst>
          </p:cNvPr>
          <p:cNvSpPr>
            <a:spLocks noGrp="1"/>
          </p:cNvSpPr>
          <p:nvPr>
            <p:ph type="ctrTitle"/>
          </p:nvPr>
        </p:nvSpPr>
        <p:spPr/>
        <p:txBody>
          <a:bodyPr/>
          <a:lstStyle/>
          <a:p>
            <a:r>
              <a:rPr lang="en-US" dirty="0"/>
              <a:t>Agenda</a:t>
            </a:r>
            <a:endParaRPr lang="en-IN" dirty="0"/>
          </a:p>
        </p:txBody>
      </p:sp>
    </p:spTree>
    <p:extLst>
      <p:ext uri="{BB962C8B-B14F-4D97-AF65-F5344CB8AC3E}">
        <p14:creationId xmlns:p14="http://schemas.microsoft.com/office/powerpoint/2010/main" val="182354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0080B6-613C-467F-9BA9-08179C0A97FD}"/>
              </a:ext>
            </a:extLst>
          </p:cNvPr>
          <p:cNvSpPr>
            <a:spLocks noGrp="1"/>
          </p:cNvSpPr>
          <p:nvPr>
            <p:ph type="body" sz="quarter" idx="10"/>
          </p:nvPr>
        </p:nvSpPr>
        <p:spPr>
          <a:xfrm>
            <a:off x="4726983" y="1393370"/>
            <a:ext cx="3959816" cy="3310365"/>
          </a:xfrm>
        </p:spPr>
        <p:txBody>
          <a:bodyPr anchor="t">
            <a:normAutofit/>
          </a:bodyPr>
          <a:lstStyle/>
          <a:p>
            <a:r>
              <a:rPr lang="en-US"/>
              <a:t>Create a new global role e.g. developer and select the permissions that you intend to assign to the role.</a:t>
            </a:r>
            <a:endParaRPr lang="en-IN" dirty="0"/>
          </a:p>
        </p:txBody>
      </p:sp>
      <p:pic>
        <p:nvPicPr>
          <p:cNvPr id="10242" name="Picture 2" descr="Create a new global role ">
            <a:extLst>
              <a:ext uri="{FF2B5EF4-FFF2-40B4-BE49-F238E27FC236}">
                <a16:creationId xmlns:a16="http://schemas.microsoft.com/office/drawing/2014/main" id="{99FE428F-34B9-4703-B344-BEAEA5A1DB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3550" y="1643864"/>
            <a:ext cx="3961216" cy="2537717"/>
          </a:xfrm>
          <a:prstGeom prst="rect">
            <a:avLst/>
          </a:prstGeom>
          <a:solidFill>
            <a:srgbClr val="FFFFFF"/>
          </a:solidFill>
          <a:extLst/>
        </p:spPr>
      </p:pic>
      <p:sp>
        <p:nvSpPr>
          <p:cNvPr id="4" name="Slide Number Placeholder 3">
            <a:extLst>
              <a:ext uri="{FF2B5EF4-FFF2-40B4-BE49-F238E27FC236}">
                <a16:creationId xmlns:a16="http://schemas.microsoft.com/office/drawing/2014/main" id="{DD0DDEA6-E4F4-44D5-9B8D-4D0F2BF6CE96}"/>
              </a:ext>
            </a:extLst>
          </p:cNvPr>
          <p:cNvSpPr>
            <a:spLocks noGrp="1"/>
          </p:cNvSpPr>
          <p:nvPr>
            <p:ph type="sldNum" sz="quarter" idx="4"/>
          </p:nvPr>
        </p:nvSpPr>
        <p:spPr>
          <a:xfrm>
            <a:off x="463531" y="4891957"/>
            <a:ext cx="195792" cy="208660"/>
          </a:xfrm>
        </p:spPr>
        <p:txBody>
          <a:bodyPr anchor="ctr">
            <a:normAutofit/>
          </a:bodyPr>
          <a:lstStyle/>
          <a:p>
            <a:pPr>
              <a:spcAft>
                <a:spcPts val="600"/>
              </a:spcAft>
            </a:pPr>
            <a:fld id="{88E9595B-89F2-440D-944F-661EDFFFA9F2}" type="slidenum">
              <a:rPr lang="en-US" smtClean="0"/>
              <a:pPr>
                <a:spcAft>
                  <a:spcPts val="600"/>
                </a:spcAft>
              </a:pPr>
              <a:t>20</a:t>
            </a:fld>
            <a:endParaRPr lang="en-US"/>
          </a:p>
        </p:txBody>
      </p:sp>
      <p:sp>
        <p:nvSpPr>
          <p:cNvPr id="5" name="Title 4">
            <a:extLst>
              <a:ext uri="{FF2B5EF4-FFF2-40B4-BE49-F238E27FC236}">
                <a16:creationId xmlns:a16="http://schemas.microsoft.com/office/drawing/2014/main" id="{79B596A0-B2E7-40A9-947C-7CA0C50E77B6}"/>
              </a:ext>
            </a:extLst>
          </p:cNvPr>
          <p:cNvSpPr>
            <a:spLocks noGrp="1"/>
          </p:cNvSpPr>
          <p:nvPr>
            <p:ph type="ctrTitle"/>
          </p:nvPr>
        </p:nvSpPr>
        <p:spPr>
          <a:xfrm>
            <a:off x="463532" y="164806"/>
            <a:ext cx="8223268" cy="553998"/>
          </a:xfrm>
        </p:spPr>
        <p:txBody>
          <a:bodyPr wrap="square" anchor="b">
            <a:normAutofit/>
          </a:bodyPr>
          <a:lstStyle/>
          <a:p>
            <a:r>
              <a:rPr lang="en-IN" dirty="0"/>
              <a:t>How To Configure Jenkins?</a:t>
            </a:r>
          </a:p>
        </p:txBody>
      </p:sp>
      <p:sp>
        <p:nvSpPr>
          <p:cNvPr id="6" name="Text Placeholder 5">
            <a:extLst>
              <a:ext uri="{FF2B5EF4-FFF2-40B4-BE49-F238E27FC236}">
                <a16:creationId xmlns:a16="http://schemas.microsoft.com/office/drawing/2014/main" id="{D6B8AB4F-0E2D-4F17-913B-303925F02F9F}"/>
              </a:ext>
            </a:extLst>
          </p:cNvPr>
          <p:cNvSpPr>
            <a:spLocks noGrp="1"/>
          </p:cNvSpPr>
          <p:nvPr>
            <p:ph type="body" sz="quarter" idx="32"/>
          </p:nvPr>
        </p:nvSpPr>
        <p:spPr>
          <a:xfrm>
            <a:off x="463550" y="748244"/>
            <a:ext cx="8216900" cy="369888"/>
          </a:xfrm>
        </p:spPr>
        <p:txBody>
          <a:bodyPr anchor="ctr">
            <a:normAutofit/>
          </a:bodyPr>
          <a:lstStyle/>
          <a:p>
            <a:pPr>
              <a:spcAft>
                <a:spcPts val="600"/>
              </a:spcAft>
            </a:pPr>
            <a:r>
              <a:rPr lang="en-US" b="0" dirty="0"/>
              <a:t>Assign Roles To Users In Jenkins (contd.,)</a:t>
            </a:r>
            <a:endParaRPr lang="en-IN" dirty="0"/>
          </a:p>
        </p:txBody>
      </p:sp>
    </p:spTree>
    <p:extLst>
      <p:ext uri="{BB962C8B-B14F-4D97-AF65-F5344CB8AC3E}">
        <p14:creationId xmlns:p14="http://schemas.microsoft.com/office/powerpoint/2010/main" val="3772496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F63086-5A96-45BB-800A-28A8C5736566}"/>
              </a:ext>
            </a:extLst>
          </p:cNvPr>
          <p:cNvSpPr>
            <a:spLocks noGrp="1"/>
          </p:cNvSpPr>
          <p:nvPr>
            <p:ph type="body" sz="quarter" idx="10"/>
          </p:nvPr>
        </p:nvSpPr>
        <p:spPr>
          <a:xfrm>
            <a:off x="4726983" y="1393370"/>
            <a:ext cx="3959816" cy="3310365"/>
          </a:xfrm>
        </p:spPr>
        <p:txBody>
          <a:bodyPr anchor="t">
            <a:normAutofit/>
          </a:bodyPr>
          <a:lstStyle/>
          <a:p>
            <a:pPr marL="457200" indent="-457200">
              <a:lnSpc>
                <a:spcPct val="90000"/>
              </a:lnSpc>
              <a:buFont typeface="+mj-lt"/>
              <a:buAutoNum type="arabicPeriod"/>
            </a:pPr>
            <a:r>
              <a:rPr lang="en-US" dirty="0"/>
              <a:t>Before we go ahead with the creation of Agent Node, the following settings have to be changed in the ‘Global Security’ settings in Jenkins.</a:t>
            </a:r>
            <a:br>
              <a:rPr lang="en-US" dirty="0"/>
            </a:br>
            <a:endParaRPr lang="en-US" dirty="0"/>
          </a:p>
          <a:p>
            <a:pPr marL="457200" indent="-457200">
              <a:lnSpc>
                <a:spcPct val="90000"/>
              </a:lnSpc>
              <a:buFont typeface="+mj-lt"/>
              <a:buAutoNum type="arabicPeriod"/>
            </a:pPr>
            <a:r>
              <a:rPr lang="en-US" dirty="0"/>
              <a:t>Go to ‘Manage Jenkins’ ? Configure Global Security and change the below settings</a:t>
            </a:r>
            <a:br>
              <a:rPr lang="en-US" dirty="0"/>
            </a:br>
            <a:br>
              <a:rPr lang="en-US" dirty="0"/>
            </a:br>
            <a:endParaRPr lang="en-IN" dirty="0"/>
          </a:p>
        </p:txBody>
      </p:sp>
      <p:pic>
        <p:nvPicPr>
          <p:cNvPr id="11266" name="Picture 2" descr=" Setup Master &amp; Slave">
            <a:extLst>
              <a:ext uri="{FF2B5EF4-FFF2-40B4-BE49-F238E27FC236}">
                <a16:creationId xmlns:a16="http://schemas.microsoft.com/office/drawing/2014/main" id="{DAAF9162-A50E-4ECA-8559-FC5B441EAB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3550" y="2023730"/>
            <a:ext cx="3961216" cy="2049928"/>
          </a:xfrm>
          <a:prstGeom prst="rect">
            <a:avLst/>
          </a:prstGeom>
          <a:solidFill>
            <a:srgbClr val="FFFFFF"/>
          </a:solidFill>
          <a:extLst/>
        </p:spPr>
      </p:pic>
      <p:sp>
        <p:nvSpPr>
          <p:cNvPr id="5" name="Slide Number Placeholder 4">
            <a:extLst>
              <a:ext uri="{FF2B5EF4-FFF2-40B4-BE49-F238E27FC236}">
                <a16:creationId xmlns:a16="http://schemas.microsoft.com/office/drawing/2014/main" id="{12CD6A73-814B-4CCA-9BA9-915D0FE714AC}"/>
              </a:ext>
            </a:extLst>
          </p:cNvPr>
          <p:cNvSpPr>
            <a:spLocks noGrp="1"/>
          </p:cNvSpPr>
          <p:nvPr>
            <p:ph type="sldNum" sz="quarter" idx="4"/>
          </p:nvPr>
        </p:nvSpPr>
        <p:spPr>
          <a:xfrm>
            <a:off x="463531" y="4891957"/>
            <a:ext cx="195792" cy="208660"/>
          </a:xfrm>
        </p:spPr>
        <p:txBody>
          <a:bodyPr anchor="ctr">
            <a:normAutofit/>
          </a:bodyPr>
          <a:lstStyle/>
          <a:p>
            <a:pPr>
              <a:spcAft>
                <a:spcPts val="600"/>
              </a:spcAft>
            </a:pPr>
            <a:fld id="{88E9595B-89F2-440D-944F-661EDFFFA9F2}" type="slidenum">
              <a:rPr lang="en-US" smtClean="0"/>
              <a:pPr>
                <a:spcAft>
                  <a:spcPts val="600"/>
                </a:spcAft>
              </a:pPr>
              <a:t>21</a:t>
            </a:fld>
            <a:endParaRPr lang="en-US"/>
          </a:p>
        </p:txBody>
      </p:sp>
      <p:sp>
        <p:nvSpPr>
          <p:cNvPr id="3" name="Title 2">
            <a:extLst>
              <a:ext uri="{FF2B5EF4-FFF2-40B4-BE49-F238E27FC236}">
                <a16:creationId xmlns:a16="http://schemas.microsoft.com/office/drawing/2014/main" id="{CB0A1F2A-4AFC-44CB-B113-29A1446CD341}"/>
              </a:ext>
            </a:extLst>
          </p:cNvPr>
          <p:cNvSpPr>
            <a:spLocks noGrp="1"/>
          </p:cNvSpPr>
          <p:nvPr>
            <p:ph type="ctrTitle"/>
          </p:nvPr>
        </p:nvSpPr>
        <p:spPr>
          <a:xfrm>
            <a:off x="463532" y="164806"/>
            <a:ext cx="8223268" cy="553998"/>
          </a:xfrm>
        </p:spPr>
        <p:txBody>
          <a:bodyPr wrap="square" anchor="b">
            <a:normAutofit/>
          </a:bodyPr>
          <a:lstStyle/>
          <a:p>
            <a:r>
              <a:rPr lang="en-US" sz="3300"/>
              <a:t>How To Setup Master &amp; Agent(s) In Jenkins?</a:t>
            </a:r>
            <a:endParaRPr lang="en-IN" sz="3300"/>
          </a:p>
        </p:txBody>
      </p:sp>
      <p:sp>
        <p:nvSpPr>
          <p:cNvPr id="4" name="Text Placeholder 3">
            <a:extLst>
              <a:ext uri="{FF2B5EF4-FFF2-40B4-BE49-F238E27FC236}">
                <a16:creationId xmlns:a16="http://schemas.microsoft.com/office/drawing/2014/main" id="{5F114846-67CA-4CC7-9948-5D77F66CD5CA}"/>
              </a:ext>
            </a:extLst>
          </p:cNvPr>
          <p:cNvSpPr>
            <a:spLocks noGrp="1"/>
          </p:cNvSpPr>
          <p:nvPr>
            <p:ph type="body" sz="quarter" idx="32"/>
          </p:nvPr>
        </p:nvSpPr>
        <p:spPr>
          <a:xfrm>
            <a:off x="463550" y="748244"/>
            <a:ext cx="8216900" cy="369888"/>
          </a:xfrm>
        </p:spPr>
        <p:txBody>
          <a:bodyPr anchor="ctr">
            <a:normAutofit/>
          </a:bodyPr>
          <a:lstStyle/>
          <a:p>
            <a:pPr>
              <a:spcAft>
                <a:spcPts val="600"/>
              </a:spcAft>
            </a:pPr>
            <a:r>
              <a:rPr lang="en-IN" dirty="0"/>
              <a:t>Prerequisites For Agent Creation</a:t>
            </a:r>
            <a:endParaRPr lang="en-IN" b="0"/>
          </a:p>
        </p:txBody>
      </p:sp>
    </p:spTree>
    <p:extLst>
      <p:ext uri="{BB962C8B-B14F-4D97-AF65-F5344CB8AC3E}">
        <p14:creationId xmlns:p14="http://schemas.microsoft.com/office/powerpoint/2010/main" val="21030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F63086-5A96-45BB-800A-28A8C5736566}"/>
              </a:ext>
            </a:extLst>
          </p:cNvPr>
          <p:cNvSpPr>
            <a:spLocks noGrp="1"/>
          </p:cNvSpPr>
          <p:nvPr>
            <p:ph type="body" sz="quarter" idx="10"/>
          </p:nvPr>
        </p:nvSpPr>
        <p:spPr>
          <a:xfrm>
            <a:off x="4726983" y="1393371"/>
            <a:ext cx="3959816" cy="1497064"/>
          </a:xfrm>
        </p:spPr>
        <p:txBody>
          <a:bodyPr anchor="t">
            <a:normAutofit fontScale="92500" lnSpcReduction="10000"/>
          </a:bodyPr>
          <a:lstStyle/>
          <a:p>
            <a:pPr marL="457200" indent="-457200">
              <a:lnSpc>
                <a:spcPct val="90000"/>
              </a:lnSpc>
              <a:buFont typeface="+mj-lt"/>
              <a:buAutoNum type="arabicPeriod" startAt="3"/>
            </a:pPr>
            <a:r>
              <a:rPr lang="en-US" dirty="0"/>
              <a:t>Go to ‘Authentication’ ? ‘Security Realm’ and change settings to ‘Jenkins’ own user database’</a:t>
            </a:r>
            <a:br>
              <a:rPr lang="en-US" dirty="0"/>
            </a:br>
            <a:br>
              <a:rPr lang="en-US" dirty="0"/>
            </a:br>
            <a:endParaRPr lang="en-IN" dirty="0"/>
          </a:p>
        </p:txBody>
      </p:sp>
      <p:pic>
        <p:nvPicPr>
          <p:cNvPr id="12290" name="Picture 2" descr="Authentication">
            <a:extLst>
              <a:ext uri="{FF2B5EF4-FFF2-40B4-BE49-F238E27FC236}">
                <a16:creationId xmlns:a16="http://schemas.microsoft.com/office/drawing/2014/main" id="{FCD456CD-86DA-4C85-A3CE-A0ABEC4051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08999" y="1393825"/>
            <a:ext cx="3070318" cy="149678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12CD6A73-814B-4CCA-9BA9-915D0FE714AC}"/>
              </a:ext>
            </a:extLst>
          </p:cNvPr>
          <p:cNvSpPr>
            <a:spLocks noGrp="1"/>
          </p:cNvSpPr>
          <p:nvPr>
            <p:ph type="sldNum" sz="quarter" idx="4"/>
          </p:nvPr>
        </p:nvSpPr>
        <p:spPr>
          <a:xfrm>
            <a:off x="463531" y="4891957"/>
            <a:ext cx="195792" cy="208660"/>
          </a:xfrm>
        </p:spPr>
        <p:txBody>
          <a:bodyPr anchor="ctr">
            <a:normAutofit/>
          </a:bodyPr>
          <a:lstStyle/>
          <a:p>
            <a:pPr>
              <a:spcAft>
                <a:spcPts val="600"/>
              </a:spcAft>
            </a:pPr>
            <a:fld id="{88E9595B-89F2-440D-944F-661EDFFFA9F2}" type="slidenum">
              <a:rPr lang="en-US" smtClean="0"/>
              <a:pPr>
                <a:spcAft>
                  <a:spcPts val="600"/>
                </a:spcAft>
              </a:pPr>
              <a:t>22</a:t>
            </a:fld>
            <a:endParaRPr lang="en-US"/>
          </a:p>
        </p:txBody>
      </p:sp>
      <p:sp>
        <p:nvSpPr>
          <p:cNvPr id="3" name="Title 2">
            <a:extLst>
              <a:ext uri="{FF2B5EF4-FFF2-40B4-BE49-F238E27FC236}">
                <a16:creationId xmlns:a16="http://schemas.microsoft.com/office/drawing/2014/main" id="{CB0A1F2A-4AFC-44CB-B113-29A1446CD341}"/>
              </a:ext>
            </a:extLst>
          </p:cNvPr>
          <p:cNvSpPr>
            <a:spLocks noGrp="1"/>
          </p:cNvSpPr>
          <p:nvPr>
            <p:ph type="ctrTitle"/>
          </p:nvPr>
        </p:nvSpPr>
        <p:spPr>
          <a:xfrm>
            <a:off x="463532" y="164806"/>
            <a:ext cx="8223268" cy="553998"/>
          </a:xfrm>
        </p:spPr>
        <p:txBody>
          <a:bodyPr wrap="square" anchor="b">
            <a:normAutofit/>
          </a:bodyPr>
          <a:lstStyle/>
          <a:p>
            <a:r>
              <a:rPr lang="en-US" sz="3300" dirty="0"/>
              <a:t>How To Setup Master &amp; Agent(s) In Jenkins?</a:t>
            </a:r>
            <a:endParaRPr lang="en-IN" sz="3300" dirty="0"/>
          </a:p>
        </p:txBody>
      </p:sp>
      <p:sp>
        <p:nvSpPr>
          <p:cNvPr id="4" name="Text Placeholder 3">
            <a:extLst>
              <a:ext uri="{FF2B5EF4-FFF2-40B4-BE49-F238E27FC236}">
                <a16:creationId xmlns:a16="http://schemas.microsoft.com/office/drawing/2014/main" id="{5F114846-67CA-4CC7-9948-5D77F66CD5CA}"/>
              </a:ext>
            </a:extLst>
          </p:cNvPr>
          <p:cNvSpPr>
            <a:spLocks noGrp="1"/>
          </p:cNvSpPr>
          <p:nvPr>
            <p:ph type="body" sz="quarter" idx="32"/>
          </p:nvPr>
        </p:nvSpPr>
        <p:spPr>
          <a:xfrm>
            <a:off x="463550" y="748244"/>
            <a:ext cx="8216900" cy="369888"/>
          </a:xfrm>
        </p:spPr>
        <p:txBody>
          <a:bodyPr anchor="ctr">
            <a:normAutofit/>
          </a:bodyPr>
          <a:lstStyle/>
          <a:p>
            <a:pPr>
              <a:spcAft>
                <a:spcPts val="600"/>
              </a:spcAft>
            </a:pPr>
            <a:r>
              <a:rPr lang="en-IN" dirty="0"/>
              <a:t>Prerequisites For Agent Creation (contd.,)</a:t>
            </a:r>
            <a:endParaRPr lang="en-IN" b="0" dirty="0"/>
          </a:p>
        </p:txBody>
      </p:sp>
      <p:sp>
        <p:nvSpPr>
          <p:cNvPr id="73" name="Text Placeholder 6">
            <a:extLst>
              <a:ext uri="{FF2B5EF4-FFF2-40B4-BE49-F238E27FC236}">
                <a16:creationId xmlns:a16="http://schemas.microsoft.com/office/drawing/2014/main" id="{CDF03381-7565-4B62-86A8-558DF7AD33CB}"/>
              </a:ext>
            </a:extLst>
          </p:cNvPr>
          <p:cNvSpPr>
            <a:spLocks noGrp="1"/>
          </p:cNvSpPr>
          <p:nvPr>
            <p:ph type="body" sz="quarter" idx="33"/>
          </p:nvPr>
        </p:nvSpPr>
        <p:spPr>
          <a:xfrm>
            <a:off x="4720634" y="3057653"/>
            <a:ext cx="3959816" cy="1497064"/>
          </a:xfrm>
        </p:spPr>
        <p:txBody>
          <a:bodyPr>
            <a:normAutofit fontScale="77500" lnSpcReduction="20000"/>
          </a:bodyPr>
          <a:lstStyle/>
          <a:p>
            <a:pPr marL="457200" indent="-457200">
              <a:buFont typeface="+mj-lt"/>
              <a:buAutoNum type="arabicPeriod" startAt="4"/>
            </a:pPr>
            <a:r>
              <a:rPr lang="en-US" dirty="0"/>
              <a:t>Go to ‘Authorization’ ? Strategy and change to ‘Project-based Matrix Authorization Strategy’. Enable ‘Read’ and ‘</a:t>
            </a:r>
            <a:r>
              <a:rPr lang="en-US" dirty="0" err="1"/>
              <a:t>SystemRead</a:t>
            </a:r>
            <a:r>
              <a:rPr lang="en-US" dirty="0"/>
              <a:t>’ properties for user ‘Anonymous users’. Enable ‘Connect’ in the ‘Agent section’ for user ‘Anonymous users’.</a:t>
            </a:r>
          </a:p>
        </p:txBody>
      </p:sp>
      <p:pic>
        <p:nvPicPr>
          <p:cNvPr id="12292" name="Picture 4" descr="Project-based Matrix Authorization">
            <a:extLst>
              <a:ext uri="{FF2B5EF4-FFF2-40B4-BE49-F238E27FC236}">
                <a16:creationId xmlns:a16="http://schemas.microsoft.com/office/drawing/2014/main" id="{67DD5F66-E7BD-4975-969C-E561AA4F22B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65429" y="3130027"/>
            <a:ext cx="3344759" cy="1496780"/>
          </a:xfrm>
          <a:prstGeom prst="rect">
            <a:avLst/>
          </a:prstGeom>
          <a:solidFill>
            <a:srgbClr val="FFFFFF"/>
          </a:solidFill>
          <a:extLst/>
        </p:spPr>
      </p:pic>
    </p:spTree>
    <p:extLst>
      <p:ext uri="{BB962C8B-B14F-4D97-AF65-F5344CB8AC3E}">
        <p14:creationId xmlns:p14="http://schemas.microsoft.com/office/powerpoint/2010/main" val="375444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F63086-5A96-45BB-800A-28A8C5736566}"/>
              </a:ext>
            </a:extLst>
          </p:cNvPr>
          <p:cNvSpPr>
            <a:spLocks noGrp="1"/>
          </p:cNvSpPr>
          <p:nvPr>
            <p:ph type="body" sz="quarter" idx="10"/>
          </p:nvPr>
        </p:nvSpPr>
        <p:spPr>
          <a:xfrm>
            <a:off x="4719236" y="1203075"/>
            <a:ext cx="3959816" cy="1497064"/>
          </a:xfrm>
        </p:spPr>
        <p:txBody>
          <a:bodyPr anchor="t">
            <a:normAutofit/>
          </a:bodyPr>
          <a:lstStyle/>
          <a:p>
            <a:pPr marL="457200" indent="-457200">
              <a:lnSpc>
                <a:spcPct val="90000"/>
              </a:lnSpc>
              <a:buFont typeface="+mj-lt"/>
              <a:buAutoNum type="arabicPeriod" startAt="5"/>
            </a:pPr>
            <a:r>
              <a:rPr lang="en-US" dirty="0"/>
              <a:t>Go to ‘Agents’ ? ‘TCP port for inbound agents’ and change the setting to ‘Random’</a:t>
            </a:r>
            <a:br>
              <a:rPr lang="en-US" dirty="0"/>
            </a:br>
            <a:br>
              <a:rPr lang="en-US" dirty="0"/>
            </a:br>
            <a:endParaRPr lang="en-IN" dirty="0"/>
          </a:p>
        </p:txBody>
      </p:sp>
      <p:pic>
        <p:nvPicPr>
          <p:cNvPr id="13314" name="Picture 2" descr=" Setup Master &amp; Slave">
            <a:extLst>
              <a:ext uri="{FF2B5EF4-FFF2-40B4-BE49-F238E27FC236}">
                <a16:creationId xmlns:a16="http://schemas.microsoft.com/office/drawing/2014/main" id="{C8923CD8-828B-4C27-99F1-0840A1D21B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41" r="26503" b="-1"/>
          <a:stretch/>
        </p:blipFill>
        <p:spPr bwMode="auto">
          <a:xfrm>
            <a:off x="463550" y="1393825"/>
            <a:ext cx="3961216" cy="1496780"/>
          </a:xfrm>
          <a:prstGeom prst="rect">
            <a:avLst/>
          </a:prstGeom>
          <a:solidFill>
            <a:srgbClr val="FFFFFF"/>
          </a:solidFill>
          <a:extLst/>
        </p:spPr>
      </p:pic>
      <p:sp>
        <p:nvSpPr>
          <p:cNvPr id="5" name="Slide Number Placeholder 4">
            <a:extLst>
              <a:ext uri="{FF2B5EF4-FFF2-40B4-BE49-F238E27FC236}">
                <a16:creationId xmlns:a16="http://schemas.microsoft.com/office/drawing/2014/main" id="{12CD6A73-814B-4CCA-9BA9-915D0FE714AC}"/>
              </a:ext>
            </a:extLst>
          </p:cNvPr>
          <p:cNvSpPr>
            <a:spLocks noGrp="1"/>
          </p:cNvSpPr>
          <p:nvPr>
            <p:ph type="sldNum" sz="quarter" idx="4"/>
          </p:nvPr>
        </p:nvSpPr>
        <p:spPr>
          <a:xfrm>
            <a:off x="463531" y="4891957"/>
            <a:ext cx="195792" cy="208660"/>
          </a:xfrm>
        </p:spPr>
        <p:txBody>
          <a:bodyPr anchor="ctr">
            <a:normAutofit/>
          </a:bodyPr>
          <a:lstStyle/>
          <a:p>
            <a:pPr>
              <a:spcAft>
                <a:spcPts val="600"/>
              </a:spcAft>
            </a:pPr>
            <a:fld id="{88E9595B-89F2-440D-944F-661EDFFFA9F2}" type="slidenum">
              <a:rPr lang="en-US" smtClean="0"/>
              <a:pPr>
                <a:spcAft>
                  <a:spcPts val="600"/>
                </a:spcAft>
              </a:pPr>
              <a:t>23</a:t>
            </a:fld>
            <a:endParaRPr lang="en-US"/>
          </a:p>
        </p:txBody>
      </p:sp>
      <p:sp>
        <p:nvSpPr>
          <p:cNvPr id="3" name="Title 2">
            <a:extLst>
              <a:ext uri="{FF2B5EF4-FFF2-40B4-BE49-F238E27FC236}">
                <a16:creationId xmlns:a16="http://schemas.microsoft.com/office/drawing/2014/main" id="{CB0A1F2A-4AFC-44CB-B113-29A1446CD341}"/>
              </a:ext>
            </a:extLst>
          </p:cNvPr>
          <p:cNvSpPr>
            <a:spLocks noGrp="1"/>
          </p:cNvSpPr>
          <p:nvPr>
            <p:ph type="ctrTitle"/>
          </p:nvPr>
        </p:nvSpPr>
        <p:spPr>
          <a:xfrm>
            <a:off x="463532" y="164806"/>
            <a:ext cx="8223268" cy="553998"/>
          </a:xfrm>
        </p:spPr>
        <p:txBody>
          <a:bodyPr wrap="square" anchor="b">
            <a:normAutofit/>
          </a:bodyPr>
          <a:lstStyle/>
          <a:p>
            <a:r>
              <a:rPr lang="en-US" sz="3300"/>
              <a:t>How To Setup Master &amp; Agent(s) In Jenkins?</a:t>
            </a:r>
            <a:endParaRPr lang="en-IN" sz="3300"/>
          </a:p>
        </p:txBody>
      </p:sp>
      <p:sp>
        <p:nvSpPr>
          <p:cNvPr id="4" name="Text Placeholder 3">
            <a:extLst>
              <a:ext uri="{FF2B5EF4-FFF2-40B4-BE49-F238E27FC236}">
                <a16:creationId xmlns:a16="http://schemas.microsoft.com/office/drawing/2014/main" id="{5F114846-67CA-4CC7-9948-5D77F66CD5CA}"/>
              </a:ext>
            </a:extLst>
          </p:cNvPr>
          <p:cNvSpPr>
            <a:spLocks noGrp="1"/>
          </p:cNvSpPr>
          <p:nvPr>
            <p:ph type="body" sz="quarter" idx="32"/>
          </p:nvPr>
        </p:nvSpPr>
        <p:spPr>
          <a:xfrm>
            <a:off x="463550" y="748244"/>
            <a:ext cx="8216900" cy="369888"/>
          </a:xfrm>
        </p:spPr>
        <p:txBody>
          <a:bodyPr anchor="ctr">
            <a:normAutofit/>
          </a:bodyPr>
          <a:lstStyle/>
          <a:p>
            <a:pPr>
              <a:spcAft>
                <a:spcPts val="600"/>
              </a:spcAft>
            </a:pPr>
            <a:r>
              <a:rPr lang="en-IN" dirty="0"/>
              <a:t>Prerequisites For Agent Creation (contd.,)</a:t>
            </a:r>
            <a:endParaRPr lang="en-IN" b="0" dirty="0"/>
          </a:p>
        </p:txBody>
      </p:sp>
      <p:sp>
        <p:nvSpPr>
          <p:cNvPr id="73" name="Text Placeholder 6">
            <a:extLst>
              <a:ext uri="{FF2B5EF4-FFF2-40B4-BE49-F238E27FC236}">
                <a16:creationId xmlns:a16="http://schemas.microsoft.com/office/drawing/2014/main" id="{CDF03381-7565-4B62-86A8-558DF7AD33CB}"/>
              </a:ext>
            </a:extLst>
          </p:cNvPr>
          <p:cNvSpPr>
            <a:spLocks noGrp="1"/>
          </p:cNvSpPr>
          <p:nvPr>
            <p:ph type="body" sz="quarter" idx="33"/>
          </p:nvPr>
        </p:nvSpPr>
        <p:spPr>
          <a:xfrm>
            <a:off x="4720634" y="3000054"/>
            <a:ext cx="3959816" cy="1626583"/>
          </a:xfrm>
        </p:spPr>
        <p:txBody>
          <a:bodyPr anchor="t">
            <a:normAutofit fontScale="92500" lnSpcReduction="10000"/>
          </a:bodyPr>
          <a:lstStyle/>
          <a:p>
            <a:pPr marL="457200" indent="-457200">
              <a:lnSpc>
                <a:spcPct val="90000"/>
              </a:lnSpc>
              <a:buFont typeface="+mj-lt"/>
              <a:buAutoNum type="arabicPeriod" startAt="6"/>
            </a:pPr>
            <a:r>
              <a:rPr lang="en-US" sz="1400" dirty="0"/>
              <a:t>Go to ‘Authorization’ ? Strategy and change to ‘Project-based Matrix Authorization Strategy’. Enable ‘Read’ and ‘</a:t>
            </a:r>
            <a:r>
              <a:rPr lang="en-US" sz="1400" dirty="0" err="1"/>
              <a:t>SystemRead</a:t>
            </a:r>
            <a:r>
              <a:rPr lang="en-US" sz="1400" dirty="0"/>
              <a:t>’ properties for user ‘Anonymous users’. Enable ‘Connect’ in the ‘Agent section’ for user ‘Anonymous users’.</a:t>
            </a:r>
          </a:p>
          <a:p>
            <a:pPr marL="457200" indent="-457200">
              <a:lnSpc>
                <a:spcPct val="90000"/>
              </a:lnSpc>
              <a:buFont typeface="+mj-lt"/>
              <a:buAutoNum type="arabicPeriod" startAt="6"/>
            </a:pPr>
            <a:r>
              <a:rPr lang="en-US" dirty="0"/>
              <a:t>Click on </a:t>
            </a:r>
            <a:r>
              <a:rPr lang="en-US" b="1" dirty="0"/>
              <a:t>Apply</a:t>
            </a:r>
            <a:r>
              <a:rPr lang="en-US" dirty="0"/>
              <a:t> and </a:t>
            </a:r>
            <a:r>
              <a:rPr lang="en-US" b="1" dirty="0"/>
              <a:t>Save</a:t>
            </a:r>
            <a:r>
              <a:rPr lang="en-US" dirty="0"/>
              <a:t> to save these settings.</a:t>
            </a:r>
          </a:p>
          <a:p>
            <a:pPr marL="457200" indent="-457200">
              <a:lnSpc>
                <a:spcPct val="90000"/>
              </a:lnSpc>
              <a:buFont typeface="+mj-lt"/>
              <a:buAutoNum type="arabicPeriod" startAt="6"/>
            </a:pPr>
            <a:endParaRPr lang="en-US" sz="1400" dirty="0"/>
          </a:p>
        </p:txBody>
      </p:sp>
      <p:pic>
        <p:nvPicPr>
          <p:cNvPr id="13316" name="Picture 4" descr="Master Security">
            <a:extLst>
              <a:ext uri="{FF2B5EF4-FFF2-40B4-BE49-F238E27FC236}">
                <a16:creationId xmlns:a16="http://schemas.microsoft.com/office/drawing/2014/main" id="{FD008399-00E6-4747-9E79-9D045E89DE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423" b="5"/>
          <a:stretch/>
        </p:blipFill>
        <p:spPr bwMode="auto">
          <a:xfrm>
            <a:off x="457201" y="3130027"/>
            <a:ext cx="3961216" cy="1496780"/>
          </a:xfrm>
          <a:prstGeom prst="rect">
            <a:avLst/>
          </a:prstGeom>
          <a:solidFill>
            <a:srgbClr val="FFFFFF"/>
          </a:solidFill>
          <a:extLst/>
        </p:spPr>
      </p:pic>
    </p:spTree>
    <p:extLst>
      <p:ext uri="{BB962C8B-B14F-4D97-AF65-F5344CB8AC3E}">
        <p14:creationId xmlns:p14="http://schemas.microsoft.com/office/powerpoint/2010/main" val="238301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D8B637-BB15-4E9A-A115-2D11F5D04EEB}"/>
              </a:ext>
            </a:extLst>
          </p:cNvPr>
          <p:cNvSpPr>
            <a:spLocks noGrp="1"/>
          </p:cNvSpPr>
          <p:nvPr>
            <p:ph type="ctrTitle"/>
          </p:nvPr>
        </p:nvSpPr>
        <p:spPr/>
        <p:txBody>
          <a:bodyPr/>
          <a:lstStyle/>
          <a:p>
            <a:r>
              <a:rPr lang="en-IN" dirty="0"/>
              <a:t>What Is Jenkins Pipeline?</a:t>
            </a:r>
          </a:p>
        </p:txBody>
      </p:sp>
      <p:sp>
        <p:nvSpPr>
          <p:cNvPr id="4" name="Text Placeholder 3">
            <a:extLst>
              <a:ext uri="{FF2B5EF4-FFF2-40B4-BE49-F238E27FC236}">
                <a16:creationId xmlns:a16="http://schemas.microsoft.com/office/drawing/2014/main" id="{B1C98010-1256-4785-9A0F-AAA80499C6C8}"/>
              </a:ext>
            </a:extLst>
          </p:cNvPr>
          <p:cNvSpPr>
            <a:spLocks noGrp="1"/>
          </p:cNvSpPr>
          <p:nvPr>
            <p:ph type="body" sz="quarter" idx="32"/>
          </p:nvPr>
        </p:nvSpPr>
        <p:spPr/>
        <p:txBody>
          <a:bodyPr/>
          <a:lstStyle/>
          <a:p>
            <a:endParaRPr lang="en-IN"/>
          </a:p>
        </p:txBody>
      </p:sp>
      <p:sp>
        <p:nvSpPr>
          <p:cNvPr id="5" name="Slide Number Placeholder 4">
            <a:extLst>
              <a:ext uri="{FF2B5EF4-FFF2-40B4-BE49-F238E27FC236}">
                <a16:creationId xmlns:a16="http://schemas.microsoft.com/office/drawing/2014/main" id="{7CF8E5C6-0DA1-40D2-B1D6-E402D64890F2}"/>
              </a:ext>
            </a:extLst>
          </p:cNvPr>
          <p:cNvSpPr>
            <a:spLocks noGrp="1"/>
          </p:cNvSpPr>
          <p:nvPr>
            <p:ph type="sldNum" sz="quarter" idx="4"/>
          </p:nvPr>
        </p:nvSpPr>
        <p:spPr/>
        <p:txBody>
          <a:bodyPr/>
          <a:lstStyle/>
          <a:p>
            <a:fld id="{88E9595B-89F2-440D-944F-661EDFFFA9F2}" type="slidenum">
              <a:rPr lang="en-US" smtClean="0"/>
              <a:pPr/>
              <a:t>24</a:t>
            </a:fld>
            <a:endParaRPr lang="en-US" dirty="0"/>
          </a:p>
        </p:txBody>
      </p:sp>
      <p:pic>
        <p:nvPicPr>
          <p:cNvPr id="14338" name="Picture 2" descr="Jenkins Pipeline">
            <a:extLst>
              <a:ext uri="{FF2B5EF4-FFF2-40B4-BE49-F238E27FC236}">
                <a16:creationId xmlns:a16="http://schemas.microsoft.com/office/drawing/2014/main" id="{0723274E-2E9A-4D5E-978D-9ECF9F793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51820"/>
            <a:ext cx="9144000" cy="364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881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09DC26-B3AB-43A8-9393-4A2B1A5FF01D}"/>
              </a:ext>
            </a:extLst>
          </p:cNvPr>
          <p:cNvSpPr>
            <a:spLocks noGrp="1"/>
          </p:cNvSpPr>
          <p:nvPr>
            <p:ph type="body" sz="quarter" idx="31"/>
          </p:nvPr>
        </p:nvSpPr>
        <p:spPr>
          <a:xfrm>
            <a:off x="463532" y="1200150"/>
            <a:ext cx="8216936" cy="3778544"/>
          </a:xfrm>
        </p:spPr>
        <p:txBody>
          <a:bodyPr>
            <a:noAutofit/>
          </a:bodyPr>
          <a:lstStyle/>
          <a:p>
            <a:r>
              <a:rPr lang="en-US" sz="1900" dirty="0"/>
              <a:t>Pipeline in Jenkins is a group of jobs (or events) that are interlinked in a particular sequence.  Jenkins Pipeline is a set or suite of plugins that provides support for implementation and integration of Continuous Delivery pipelines into Jenkins.</a:t>
            </a:r>
          </a:p>
          <a:p>
            <a:r>
              <a:rPr lang="en-US" sz="1900" dirty="0"/>
              <a:t>The Pipeline also provides a set of tools that are useful for modeling simple as well as complex delivery pipelines ‘as code’ through ‘Pipeline Domain-Specific Language (DSL)’ syntax.</a:t>
            </a:r>
          </a:p>
          <a:p>
            <a:r>
              <a:rPr lang="en-US" sz="1900" dirty="0"/>
              <a:t>Every job in the Jenkins pipeline has some dependency on one or more events. There are four states of Continuous Delivery in Jenkins pipeline-</a:t>
            </a:r>
          </a:p>
          <a:p>
            <a:pPr lvl="1"/>
            <a:r>
              <a:rPr lang="en-US" sz="1900" dirty="0"/>
              <a:t>Build</a:t>
            </a:r>
          </a:p>
          <a:p>
            <a:pPr lvl="1"/>
            <a:r>
              <a:rPr lang="en-US" sz="1900" dirty="0"/>
              <a:t>Deploy</a:t>
            </a:r>
          </a:p>
          <a:p>
            <a:pPr lvl="1"/>
            <a:r>
              <a:rPr lang="en-US" sz="1900" dirty="0"/>
              <a:t>Test</a:t>
            </a:r>
          </a:p>
          <a:p>
            <a:pPr lvl="1"/>
            <a:r>
              <a:rPr lang="en-US" sz="1900" dirty="0"/>
              <a:t>Release</a:t>
            </a:r>
          </a:p>
          <a:p>
            <a:endParaRPr lang="en-IN" sz="1900" dirty="0"/>
          </a:p>
        </p:txBody>
      </p:sp>
      <p:sp>
        <p:nvSpPr>
          <p:cNvPr id="3" name="Title 2">
            <a:extLst>
              <a:ext uri="{FF2B5EF4-FFF2-40B4-BE49-F238E27FC236}">
                <a16:creationId xmlns:a16="http://schemas.microsoft.com/office/drawing/2014/main" id="{E0D8B637-BB15-4E9A-A115-2D11F5D04EEB}"/>
              </a:ext>
            </a:extLst>
          </p:cNvPr>
          <p:cNvSpPr>
            <a:spLocks noGrp="1"/>
          </p:cNvSpPr>
          <p:nvPr>
            <p:ph type="ctrTitle"/>
          </p:nvPr>
        </p:nvSpPr>
        <p:spPr/>
        <p:txBody>
          <a:bodyPr/>
          <a:lstStyle/>
          <a:p>
            <a:r>
              <a:rPr lang="en-IN" dirty="0"/>
              <a:t>What Is Jenkins Pipeline?</a:t>
            </a:r>
          </a:p>
        </p:txBody>
      </p:sp>
      <p:sp>
        <p:nvSpPr>
          <p:cNvPr id="4" name="Text Placeholder 3">
            <a:extLst>
              <a:ext uri="{FF2B5EF4-FFF2-40B4-BE49-F238E27FC236}">
                <a16:creationId xmlns:a16="http://schemas.microsoft.com/office/drawing/2014/main" id="{B1C98010-1256-4785-9A0F-AAA80499C6C8}"/>
              </a:ext>
            </a:extLst>
          </p:cNvPr>
          <p:cNvSpPr>
            <a:spLocks noGrp="1"/>
          </p:cNvSpPr>
          <p:nvPr>
            <p:ph type="body" sz="quarter" idx="32"/>
          </p:nvPr>
        </p:nvSpPr>
        <p:spPr/>
        <p:txBody>
          <a:bodyPr/>
          <a:lstStyle/>
          <a:p>
            <a:endParaRPr lang="en-IN"/>
          </a:p>
        </p:txBody>
      </p:sp>
      <p:sp>
        <p:nvSpPr>
          <p:cNvPr id="5" name="Slide Number Placeholder 4">
            <a:extLst>
              <a:ext uri="{FF2B5EF4-FFF2-40B4-BE49-F238E27FC236}">
                <a16:creationId xmlns:a16="http://schemas.microsoft.com/office/drawing/2014/main" id="{7CF8E5C6-0DA1-40D2-B1D6-E402D64890F2}"/>
              </a:ext>
            </a:extLst>
          </p:cNvPr>
          <p:cNvSpPr>
            <a:spLocks noGrp="1"/>
          </p:cNvSpPr>
          <p:nvPr>
            <p:ph type="sldNum" sz="quarter" idx="4"/>
          </p:nvPr>
        </p:nvSpPr>
        <p:spPr/>
        <p:txBody>
          <a:bodyPr/>
          <a:lstStyle/>
          <a:p>
            <a:fld id="{88E9595B-89F2-440D-944F-661EDFFFA9F2}" type="slidenum">
              <a:rPr lang="en-US" smtClean="0"/>
              <a:pPr/>
              <a:t>25</a:t>
            </a:fld>
            <a:endParaRPr lang="en-US" dirty="0"/>
          </a:p>
        </p:txBody>
      </p:sp>
    </p:spTree>
    <p:extLst>
      <p:ext uri="{BB962C8B-B14F-4D97-AF65-F5344CB8AC3E}">
        <p14:creationId xmlns:p14="http://schemas.microsoft.com/office/powerpoint/2010/main" val="51886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5E3002-F1FB-4F24-9F4A-67D5B824910E}"/>
              </a:ext>
            </a:extLst>
          </p:cNvPr>
          <p:cNvSpPr>
            <a:spLocks noGrp="1"/>
          </p:cNvSpPr>
          <p:nvPr>
            <p:ph type="body" sz="quarter" idx="31"/>
          </p:nvPr>
        </p:nvSpPr>
        <p:spPr/>
        <p:txBody>
          <a:bodyPr>
            <a:normAutofit fontScale="92500" lnSpcReduction="10000"/>
          </a:bodyPr>
          <a:lstStyle/>
          <a:p>
            <a:r>
              <a:rPr lang="en-US" dirty="0"/>
              <a:t>By using Groovy DSL (Domain Specific Language), it models easy to complex pipelines as code.</a:t>
            </a:r>
          </a:p>
          <a:p>
            <a:r>
              <a:rPr lang="en-US" dirty="0"/>
              <a:t>The code is stored in the form of a text file called ‘</a:t>
            </a:r>
            <a:r>
              <a:rPr lang="en-US" dirty="0" err="1"/>
              <a:t>Jenkinsfile</a:t>
            </a:r>
            <a:r>
              <a:rPr lang="en-US" dirty="0"/>
              <a:t>’ that can be scanned into Source Code Management.</a:t>
            </a:r>
          </a:p>
          <a:p>
            <a:r>
              <a:rPr lang="en-US" dirty="0"/>
              <a:t>It supports complex pipelines by adding conditional loops, forks, or joining operations and allowing parallel execution tasks.</a:t>
            </a:r>
          </a:p>
          <a:p>
            <a:r>
              <a:rPr lang="en-US" dirty="0"/>
              <a:t>It improves user experience by integrating user feedback into the pipeline.</a:t>
            </a:r>
          </a:p>
          <a:p>
            <a:r>
              <a:rPr lang="en-US" dirty="0"/>
              <a:t>It’s resilient in terms of Jenkins’ master unplanned restart.</a:t>
            </a:r>
          </a:p>
          <a:p>
            <a:r>
              <a:rPr lang="en-US" dirty="0"/>
              <a:t>It can resume from checkpoints saved.</a:t>
            </a:r>
          </a:p>
          <a:p>
            <a:r>
              <a:rPr lang="en-US" dirty="0"/>
              <a:t>It can incorporate multiple additional plugins and add-ins.</a:t>
            </a:r>
          </a:p>
          <a:p>
            <a:endParaRPr lang="en-IN" dirty="0"/>
          </a:p>
        </p:txBody>
      </p:sp>
      <p:sp>
        <p:nvSpPr>
          <p:cNvPr id="3" name="Title 2">
            <a:extLst>
              <a:ext uri="{FF2B5EF4-FFF2-40B4-BE49-F238E27FC236}">
                <a16:creationId xmlns:a16="http://schemas.microsoft.com/office/drawing/2014/main" id="{C314B0D3-AAC6-4964-9272-DC82ABB9DD02}"/>
              </a:ext>
            </a:extLst>
          </p:cNvPr>
          <p:cNvSpPr>
            <a:spLocks noGrp="1"/>
          </p:cNvSpPr>
          <p:nvPr>
            <p:ph type="ctrTitle"/>
          </p:nvPr>
        </p:nvSpPr>
        <p:spPr>
          <a:xfrm>
            <a:off x="463532" y="164806"/>
            <a:ext cx="8223268" cy="553998"/>
          </a:xfrm>
        </p:spPr>
        <p:txBody>
          <a:bodyPr/>
          <a:lstStyle/>
          <a:p>
            <a:r>
              <a:rPr lang="en-IN" dirty="0"/>
              <a:t>Advantages Of Jenkins Pipeline</a:t>
            </a:r>
          </a:p>
        </p:txBody>
      </p:sp>
      <p:sp>
        <p:nvSpPr>
          <p:cNvPr id="4" name="Text Placeholder 3">
            <a:extLst>
              <a:ext uri="{FF2B5EF4-FFF2-40B4-BE49-F238E27FC236}">
                <a16:creationId xmlns:a16="http://schemas.microsoft.com/office/drawing/2014/main" id="{0B061DC6-26C2-4173-9CAF-4EE492B3AD89}"/>
              </a:ext>
            </a:extLst>
          </p:cNvPr>
          <p:cNvSpPr>
            <a:spLocks noGrp="1"/>
          </p:cNvSpPr>
          <p:nvPr>
            <p:ph type="body" sz="quarter" idx="32"/>
          </p:nvPr>
        </p:nvSpPr>
        <p:spPr/>
        <p:txBody>
          <a:bodyPr/>
          <a:lstStyle/>
          <a:p>
            <a:endParaRPr lang="en-IN"/>
          </a:p>
        </p:txBody>
      </p:sp>
      <p:sp>
        <p:nvSpPr>
          <p:cNvPr id="5" name="Slide Number Placeholder 4">
            <a:extLst>
              <a:ext uri="{FF2B5EF4-FFF2-40B4-BE49-F238E27FC236}">
                <a16:creationId xmlns:a16="http://schemas.microsoft.com/office/drawing/2014/main" id="{97E0B1EF-E709-4DD9-81AA-BCCB4F8A30C1}"/>
              </a:ext>
            </a:extLst>
          </p:cNvPr>
          <p:cNvSpPr>
            <a:spLocks noGrp="1"/>
          </p:cNvSpPr>
          <p:nvPr>
            <p:ph type="sldNum" sz="quarter" idx="4"/>
          </p:nvPr>
        </p:nvSpPr>
        <p:spPr/>
        <p:txBody>
          <a:bodyPr/>
          <a:lstStyle/>
          <a:p>
            <a:fld id="{88E9595B-89F2-440D-944F-661EDFFFA9F2}" type="slidenum">
              <a:rPr lang="en-US" smtClean="0"/>
              <a:pPr/>
              <a:t>26</a:t>
            </a:fld>
            <a:endParaRPr lang="en-US" dirty="0"/>
          </a:p>
        </p:txBody>
      </p:sp>
    </p:spTree>
    <p:extLst>
      <p:ext uri="{BB962C8B-B14F-4D97-AF65-F5344CB8AC3E}">
        <p14:creationId xmlns:p14="http://schemas.microsoft.com/office/powerpoint/2010/main" val="69728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5F0C77-FFB4-4C0C-8864-96A27FFE6DA1}"/>
              </a:ext>
            </a:extLst>
          </p:cNvPr>
          <p:cNvSpPr>
            <a:spLocks noGrp="1"/>
          </p:cNvSpPr>
          <p:nvPr>
            <p:ph type="body" sz="quarter" idx="31"/>
          </p:nvPr>
        </p:nvSpPr>
        <p:spPr>
          <a:xfrm>
            <a:off x="463532" y="1200150"/>
            <a:ext cx="8216936" cy="3195106"/>
          </a:xfrm>
        </p:spPr>
        <p:txBody>
          <a:bodyPr>
            <a:noAutofit/>
          </a:bodyPr>
          <a:lstStyle/>
          <a:p>
            <a:r>
              <a:rPr lang="en-US" sz="1900" b="1" dirty="0"/>
              <a:t>Pipeline – </a:t>
            </a:r>
            <a:r>
              <a:rPr lang="en-US" sz="1900" dirty="0"/>
              <a:t>Pipeline</a:t>
            </a:r>
            <a:r>
              <a:rPr lang="en-US" sz="1900" b="1" dirty="0"/>
              <a:t> </a:t>
            </a:r>
            <a:r>
              <a:rPr lang="en-US" sz="1900" dirty="0"/>
              <a:t>Consists of a set of instructions written as code. It defines the entire build process, which ideally consists of different stages for building, testing, and delivering the application.</a:t>
            </a:r>
          </a:p>
          <a:p>
            <a:r>
              <a:rPr lang="en-US" sz="1900" b="1" dirty="0"/>
              <a:t>Node - </a:t>
            </a:r>
            <a:r>
              <a:rPr lang="en-US" sz="1900" dirty="0"/>
              <a:t>It is a machine that is a part of the Jenkins environment. The Jenkins Pipeline executes on a node block that is usually a part of the Scripted Pipeline syntax.</a:t>
            </a:r>
          </a:p>
          <a:p>
            <a:r>
              <a:rPr lang="en-US" sz="1900" b="1" dirty="0"/>
              <a:t>Stage - </a:t>
            </a:r>
            <a:r>
              <a:rPr lang="en-US" sz="1900" dirty="0"/>
              <a:t>Stage in a Jenkins Pipeline consists of a unique subset of tasks such as Build, Test, Deploy, etc. The Stage block is used by many plugins for providing the visualization of Jenkins status (and progress).</a:t>
            </a:r>
          </a:p>
          <a:p>
            <a:r>
              <a:rPr lang="en-US" sz="1900" b="1" dirty="0"/>
              <a:t>Step - </a:t>
            </a:r>
            <a:r>
              <a:rPr lang="en-US" sz="1900" dirty="0"/>
              <a:t>Step is a single task that tells Jenkins what exactly needs to be done. For example, setting an environment variable can be done in a step, executing a build command can also be a step. On the whole, a Jenkins Pipeline constitutes a series of steps.</a:t>
            </a:r>
          </a:p>
          <a:p>
            <a:pPr lvl="1"/>
            <a:endParaRPr lang="en-US" sz="1900" dirty="0"/>
          </a:p>
        </p:txBody>
      </p:sp>
      <p:sp>
        <p:nvSpPr>
          <p:cNvPr id="3" name="Title 2">
            <a:extLst>
              <a:ext uri="{FF2B5EF4-FFF2-40B4-BE49-F238E27FC236}">
                <a16:creationId xmlns:a16="http://schemas.microsoft.com/office/drawing/2014/main" id="{5099014E-F4CB-4D61-A339-9B54ECFA69D1}"/>
              </a:ext>
            </a:extLst>
          </p:cNvPr>
          <p:cNvSpPr>
            <a:spLocks noGrp="1"/>
          </p:cNvSpPr>
          <p:nvPr>
            <p:ph type="ctrTitle"/>
          </p:nvPr>
        </p:nvSpPr>
        <p:spPr>
          <a:xfrm>
            <a:off x="463532" y="164806"/>
            <a:ext cx="8223268" cy="553998"/>
          </a:xfrm>
        </p:spPr>
        <p:txBody>
          <a:bodyPr/>
          <a:lstStyle/>
          <a:p>
            <a:r>
              <a:rPr lang="en-IN" dirty="0"/>
              <a:t>Important Concepts Of Jenkins Pipeline</a:t>
            </a:r>
          </a:p>
        </p:txBody>
      </p:sp>
      <p:sp>
        <p:nvSpPr>
          <p:cNvPr id="4" name="Text Placeholder 3">
            <a:extLst>
              <a:ext uri="{FF2B5EF4-FFF2-40B4-BE49-F238E27FC236}">
                <a16:creationId xmlns:a16="http://schemas.microsoft.com/office/drawing/2014/main" id="{C289896D-C178-464B-BE1B-56462B76FF3F}"/>
              </a:ext>
            </a:extLst>
          </p:cNvPr>
          <p:cNvSpPr>
            <a:spLocks noGrp="1"/>
          </p:cNvSpPr>
          <p:nvPr>
            <p:ph type="body" sz="quarter" idx="32"/>
          </p:nvPr>
        </p:nvSpPr>
        <p:spPr/>
        <p:txBody>
          <a:bodyPr/>
          <a:lstStyle/>
          <a:p>
            <a:endParaRPr lang="en-IN" dirty="0"/>
          </a:p>
        </p:txBody>
      </p:sp>
      <p:sp>
        <p:nvSpPr>
          <p:cNvPr id="5" name="Slide Number Placeholder 4">
            <a:extLst>
              <a:ext uri="{FF2B5EF4-FFF2-40B4-BE49-F238E27FC236}">
                <a16:creationId xmlns:a16="http://schemas.microsoft.com/office/drawing/2014/main" id="{37D4B3AB-DA50-436C-8A3C-00EF9047BC51}"/>
              </a:ext>
            </a:extLst>
          </p:cNvPr>
          <p:cNvSpPr>
            <a:spLocks noGrp="1"/>
          </p:cNvSpPr>
          <p:nvPr>
            <p:ph type="sldNum" sz="quarter" idx="4"/>
          </p:nvPr>
        </p:nvSpPr>
        <p:spPr/>
        <p:txBody>
          <a:bodyPr/>
          <a:lstStyle/>
          <a:p>
            <a:fld id="{88E9595B-89F2-440D-944F-661EDFFFA9F2}" type="slidenum">
              <a:rPr lang="en-US" smtClean="0"/>
              <a:pPr/>
              <a:t>27</a:t>
            </a:fld>
            <a:endParaRPr lang="en-US" dirty="0"/>
          </a:p>
        </p:txBody>
      </p:sp>
    </p:spTree>
    <p:extLst>
      <p:ext uri="{BB962C8B-B14F-4D97-AF65-F5344CB8AC3E}">
        <p14:creationId xmlns:p14="http://schemas.microsoft.com/office/powerpoint/2010/main" val="2729866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C9CC4B-6AE2-4337-BD52-1DB0F0E7C4DD}"/>
              </a:ext>
            </a:extLst>
          </p:cNvPr>
          <p:cNvSpPr>
            <a:spLocks noGrp="1"/>
          </p:cNvSpPr>
          <p:nvPr>
            <p:ph type="body" sz="quarter" idx="31"/>
          </p:nvPr>
        </p:nvSpPr>
        <p:spPr/>
        <p:txBody>
          <a:bodyPr>
            <a:normAutofit fontScale="92500" lnSpcReduction="10000"/>
          </a:bodyPr>
          <a:lstStyle/>
          <a:p>
            <a:r>
              <a:rPr lang="en-US" dirty="0"/>
              <a:t>As the Jenkins Pipeline is implemented as code, it can be checked in the source control repository. Teams can view, edit, as well as iterate upon the delivery pipeline.</a:t>
            </a:r>
          </a:p>
          <a:p>
            <a:r>
              <a:rPr lang="en-US" dirty="0"/>
              <a:t>Jenkins Pipelines are robust. A Pipeline is automatically resumed in case the server witnesses an unplanned restart.</a:t>
            </a:r>
          </a:p>
          <a:p>
            <a:r>
              <a:rPr lang="en-US" dirty="0"/>
              <a:t>Pipeline process can pause and wait for input for any input from the user.</a:t>
            </a:r>
          </a:p>
          <a:p>
            <a:r>
              <a:rPr lang="en-US" dirty="0"/>
              <a:t>Pipelines are versatile as they can be used for realizing complex CD requirements, including performing work in parallel.</a:t>
            </a:r>
          </a:p>
          <a:p>
            <a:r>
              <a:rPr lang="en-US" dirty="0"/>
              <a:t>Jenkins Pipelines are extensible by plugin developers and users with Pipeline Shared Libraries.</a:t>
            </a:r>
          </a:p>
          <a:p>
            <a:endParaRPr lang="en-IN" dirty="0"/>
          </a:p>
        </p:txBody>
      </p:sp>
      <p:sp>
        <p:nvSpPr>
          <p:cNvPr id="3" name="Title 2">
            <a:extLst>
              <a:ext uri="{FF2B5EF4-FFF2-40B4-BE49-F238E27FC236}">
                <a16:creationId xmlns:a16="http://schemas.microsoft.com/office/drawing/2014/main" id="{1BEDD507-21BE-402E-BCEA-A9715EF0B2E9}"/>
              </a:ext>
            </a:extLst>
          </p:cNvPr>
          <p:cNvSpPr>
            <a:spLocks noGrp="1"/>
          </p:cNvSpPr>
          <p:nvPr>
            <p:ph type="ctrTitle"/>
          </p:nvPr>
        </p:nvSpPr>
        <p:spPr>
          <a:xfrm>
            <a:off x="463532" y="164806"/>
            <a:ext cx="8223268" cy="553998"/>
          </a:xfrm>
        </p:spPr>
        <p:txBody>
          <a:bodyPr/>
          <a:lstStyle/>
          <a:p>
            <a:r>
              <a:rPr lang="en-US" dirty="0"/>
              <a:t>Advantages Of Using Jenkins Pipeline</a:t>
            </a:r>
            <a:endParaRPr lang="en-IN" dirty="0"/>
          </a:p>
        </p:txBody>
      </p:sp>
      <p:sp>
        <p:nvSpPr>
          <p:cNvPr id="4" name="Text Placeholder 3">
            <a:extLst>
              <a:ext uri="{FF2B5EF4-FFF2-40B4-BE49-F238E27FC236}">
                <a16:creationId xmlns:a16="http://schemas.microsoft.com/office/drawing/2014/main" id="{F9BC51BA-72F1-4AF7-920D-F1CBDD872076}"/>
              </a:ext>
            </a:extLst>
          </p:cNvPr>
          <p:cNvSpPr>
            <a:spLocks noGrp="1"/>
          </p:cNvSpPr>
          <p:nvPr>
            <p:ph type="body" sz="quarter" idx="32"/>
          </p:nvPr>
        </p:nvSpPr>
        <p:spPr/>
        <p:txBody>
          <a:bodyPr/>
          <a:lstStyle/>
          <a:p>
            <a:endParaRPr lang="en-IN"/>
          </a:p>
        </p:txBody>
      </p:sp>
      <p:sp>
        <p:nvSpPr>
          <p:cNvPr id="5" name="Slide Number Placeholder 4">
            <a:extLst>
              <a:ext uri="{FF2B5EF4-FFF2-40B4-BE49-F238E27FC236}">
                <a16:creationId xmlns:a16="http://schemas.microsoft.com/office/drawing/2014/main" id="{BC343470-7262-4421-87EB-809B431A7739}"/>
              </a:ext>
            </a:extLst>
          </p:cNvPr>
          <p:cNvSpPr>
            <a:spLocks noGrp="1"/>
          </p:cNvSpPr>
          <p:nvPr>
            <p:ph type="sldNum" sz="quarter" idx="4"/>
          </p:nvPr>
        </p:nvSpPr>
        <p:spPr/>
        <p:txBody>
          <a:bodyPr/>
          <a:lstStyle/>
          <a:p>
            <a:fld id="{88E9595B-89F2-440D-944F-661EDFFFA9F2}" type="slidenum">
              <a:rPr lang="en-US" smtClean="0"/>
              <a:pPr/>
              <a:t>28</a:t>
            </a:fld>
            <a:endParaRPr lang="en-US" dirty="0"/>
          </a:p>
        </p:txBody>
      </p:sp>
    </p:spTree>
    <p:extLst>
      <p:ext uri="{BB962C8B-B14F-4D97-AF65-F5344CB8AC3E}">
        <p14:creationId xmlns:p14="http://schemas.microsoft.com/office/powerpoint/2010/main" val="416870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5F0C77-FFB4-4C0C-8864-96A27FFE6DA1}"/>
              </a:ext>
            </a:extLst>
          </p:cNvPr>
          <p:cNvSpPr>
            <a:spLocks noGrp="1"/>
          </p:cNvSpPr>
          <p:nvPr>
            <p:ph type="body" sz="quarter" idx="31"/>
          </p:nvPr>
        </p:nvSpPr>
        <p:spPr/>
        <p:txBody>
          <a:bodyPr/>
          <a:lstStyle/>
          <a:p>
            <a:r>
              <a:rPr lang="en-US" dirty="0"/>
              <a:t>The entire definition of a Jenkins Pipeline is written into a text file called </a:t>
            </a:r>
            <a:r>
              <a:rPr lang="en-US" dirty="0" err="1"/>
              <a:t>Jenkinsfile</a:t>
            </a:r>
            <a:r>
              <a:rPr lang="en-US" dirty="0"/>
              <a:t>. </a:t>
            </a:r>
          </a:p>
          <a:p>
            <a:r>
              <a:rPr lang="en-US" dirty="0"/>
              <a:t>It contains the steps required for running a Jenkins Pipeline. ‘Pipeline as code’ can be implemented using </a:t>
            </a:r>
            <a:r>
              <a:rPr lang="en-US" dirty="0" err="1"/>
              <a:t>Jenkinsfile</a:t>
            </a:r>
            <a:r>
              <a:rPr lang="en-US" dirty="0"/>
              <a:t> and Domain Specific Language (DSL) is used for defining the same.</a:t>
            </a:r>
          </a:p>
          <a:p>
            <a:r>
              <a:rPr lang="en-US" dirty="0" err="1"/>
              <a:t>Jenkinsfile</a:t>
            </a:r>
            <a:r>
              <a:rPr lang="en-US" dirty="0"/>
              <a:t> can also be committed to the source control repository of the project. With </a:t>
            </a:r>
            <a:r>
              <a:rPr lang="en-US" dirty="0" err="1"/>
              <a:t>Jenkinsfile</a:t>
            </a:r>
            <a:r>
              <a:rPr lang="en-US" dirty="0"/>
              <a:t>, the CD Pipeline is also treated as a part of the application that is versioned, committed, and reviewed like any other piece of code.</a:t>
            </a:r>
          </a:p>
          <a:p>
            <a:endParaRPr lang="en-IN" dirty="0"/>
          </a:p>
        </p:txBody>
      </p:sp>
      <p:sp>
        <p:nvSpPr>
          <p:cNvPr id="3" name="Title 2">
            <a:extLst>
              <a:ext uri="{FF2B5EF4-FFF2-40B4-BE49-F238E27FC236}">
                <a16:creationId xmlns:a16="http://schemas.microsoft.com/office/drawing/2014/main" id="{5099014E-F4CB-4D61-A339-9B54ECFA69D1}"/>
              </a:ext>
            </a:extLst>
          </p:cNvPr>
          <p:cNvSpPr>
            <a:spLocks noGrp="1"/>
          </p:cNvSpPr>
          <p:nvPr>
            <p:ph type="ctrTitle"/>
          </p:nvPr>
        </p:nvSpPr>
        <p:spPr>
          <a:xfrm>
            <a:off x="463532" y="164806"/>
            <a:ext cx="8223268" cy="553998"/>
          </a:xfrm>
        </p:spPr>
        <p:txBody>
          <a:bodyPr/>
          <a:lstStyle/>
          <a:p>
            <a:r>
              <a:rPr lang="en-IN" dirty="0" err="1"/>
              <a:t>Jenkinsfile</a:t>
            </a:r>
            <a:endParaRPr lang="en-IN" dirty="0"/>
          </a:p>
        </p:txBody>
      </p:sp>
      <p:sp>
        <p:nvSpPr>
          <p:cNvPr id="4" name="Text Placeholder 3">
            <a:extLst>
              <a:ext uri="{FF2B5EF4-FFF2-40B4-BE49-F238E27FC236}">
                <a16:creationId xmlns:a16="http://schemas.microsoft.com/office/drawing/2014/main" id="{C289896D-C178-464B-BE1B-56462B76FF3F}"/>
              </a:ext>
            </a:extLst>
          </p:cNvPr>
          <p:cNvSpPr>
            <a:spLocks noGrp="1"/>
          </p:cNvSpPr>
          <p:nvPr>
            <p:ph type="body" sz="quarter" idx="32"/>
          </p:nvPr>
        </p:nvSpPr>
        <p:spPr/>
        <p:txBody>
          <a:bodyPr/>
          <a:lstStyle/>
          <a:p>
            <a:r>
              <a:rPr lang="en-US" dirty="0"/>
              <a:t>About </a:t>
            </a:r>
            <a:r>
              <a:rPr lang="en-US" dirty="0" err="1"/>
              <a:t>Jenkinsfile</a:t>
            </a:r>
            <a:endParaRPr lang="en-IN" dirty="0"/>
          </a:p>
        </p:txBody>
      </p:sp>
      <p:sp>
        <p:nvSpPr>
          <p:cNvPr id="5" name="Slide Number Placeholder 4">
            <a:extLst>
              <a:ext uri="{FF2B5EF4-FFF2-40B4-BE49-F238E27FC236}">
                <a16:creationId xmlns:a16="http://schemas.microsoft.com/office/drawing/2014/main" id="{37D4B3AB-DA50-436C-8A3C-00EF9047BC51}"/>
              </a:ext>
            </a:extLst>
          </p:cNvPr>
          <p:cNvSpPr>
            <a:spLocks noGrp="1"/>
          </p:cNvSpPr>
          <p:nvPr>
            <p:ph type="sldNum" sz="quarter" idx="4"/>
          </p:nvPr>
        </p:nvSpPr>
        <p:spPr/>
        <p:txBody>
          <a:bodyPr/>
          <a:lstStyle/>
          <a:p>
            <a:fld id="{88E9595B-89F2-440D-944F-661EDFFFA9F2}" type="slidenum">
              <a:rPr lang="en-US" smtClean="0"/>
              <a:pPr/>
              <a:t>29</a:t>
            </a:fld>
            <a:endParaRPr lang="en-US" dirty="0"/>
          </a:p>
        </p:txBody>
      </p:sp>
    </p:spTree>
    <p:extLst>
      <p:ext uri="{BB962C8B-B14F-4D97-AF65-F5344CB8AC3E}">
        <p14:creationId xmlns:p14="http://schemas.microsoft.com/office/powerpoint/2010/main" val="145534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703D93E-0026-4244-8F18-036F460DB658}"/>
              </a:ext>
            </a:extLst>
          </p:cNvPr>
          <p:cNvSpPr>
            <a:spLocks noGrp="1" noChangeArrowheads="1"/>
          </p:cNvSpPr>
          <p:nvPr>
            <p:ph type="body" sz="quarter" idx="31"/>
          </p:nvPr>
        </p:nvSpPr>
        <p:spPr/>
        <p:txBody>
          <a:bodyPr>
            <a:normAutofit/>
          </a:bodyPr>
          <a:lstStyle/>
          <a:p>
            <a:r>
              <a:rPr lang="en-US" dirty="0"/>
              <a:t>Jenkins, the Java-based open-source CI/CD tool</a:t>
            </a:r>
            <a:endParaRPr lang="en-IN" dirty="0"/>
          </a:p>
          <a:p>
            <a:r>
              <a:rPr lang="en-US" dirty="0"/>
              <a:t>Jenkins is the oldest player in the CI/CD market, and it has more than 16,000 stars and 6,500 forks on GitHub</a:t>
            </a:r>
          </a:p>
          <a:p>
            <a:r>
              <a:rPr lang="en-US" dirty="0"/>
              <a:t>It also has huge community support with more than 1500 plugins to help professionals ship faster through their Jenkins Pipelines.</a:t>
            </a:r>
            <a:endParaRPr lang="en-US" altLang="en-US" sz="1800" dirty="0"/>
          </a:p>
        </p:txBody>
      </p:sp>
      <p:sp>
        <p:nvSpPr>
          <p:cNvPr id="3074" name="Rectangle 2">
            <a:extLst>
              <a:ext uri="{FF2B5EF4-FFF2-40B4-BE49-F238E27FC236}">
                <a16:creationId xmlns:a16="http://schemas.microsoft.com/office/drawing/2014/main" id="{5B6C591C-44BF-40C7-832C-470D88D9D45A}"/>
              </a:ext>
            </a:extLst>
          </p:cNvPr>
          <p:cNvSpPr>
            <a:spLocks noGrp="1" noChangeArrowheads="1"/>
          </p:cNvSpPr>
          <p:nvPr>
            <p:ph type="ctrTitle"/>
          </p:nvPr>
        </p:nvSpPr>
        <p:spPr/>
        <p:txBody>
          <a:bodyPr/>
          <a:lstStyle/>
          <a:p>
            <a:r>
              <a:rPr lang="en-IN" dirty="0"/>
              <a:t>About Jenkins</a:t>
            </a:r>
            <a:endParaRPr lang="en-US" altLang="en-US" dirty="0"/>
          </a:p>
        </p:txBody>
      </p:sp>
      <p:sp>
        <p:nvSpPr>
          <p:cNvPr id="2" name="Text Placeholder 1">
            <a:extLst>
              <a:ext uri="{FF2B5EF4-FFF2-40B4-BE49-F238E27FC236}">
                <a16:creationId xmlns:a16="http://schemas.microsoft.com/office/drawing/2014/main" id="{0E23FD2C-ABC9-484B-BBBD-1F167B269906}"/>
              </a:ext>
            </a:extLst>
          </p:cNvPr>
          <p:cNvSpPr>
            <a:spLocks noGrp="1"/>
          </p:cNvSpPr>
          <p:nvPr>
            <p:ph type="body" sz="quarter" idx="32"/>
          </p:nvPr>
        </p:nvSpPr>
        <p:spPr/>
        <p:txBody>
          <a:bodyPr/>
          <a:lstStyle/>
          <a:p>
            <a:endParaRPr lang="en-IN"/>
          </a:p>
        </p:txBody>
      </p:sp>
      <p:sp>
        <p:nvSpPr>
          <p:cNvPr id="6" name="Slide Number Placeholder 5">
            <a:extLst>
              <a:ext uri="{FF2B5EF4-FFF2-40B4-BE49-F238E27FC236}">
                <a16:creationId xmlns:a16="http://schemas.microsoft.com/office/drawing/2014/main" id="{BC0B49B1-7064-4B02-AFF2-C47F4F990CC0}"/>
              </a:ext>
            </a:extLst>
          </p:cNvPr>
          <p:cNvSpPr>
            <a:spLocks noGrp="1"/>
          </p:cNvSpPr>
          <p:nvPr>
            <p:ph type="sldNum" sz="quarter" idx="4"/>
          </p:nvPr>
        </p:nvSpPr>
        <p:spPr/>
        <p:txBody>
          <a:bodyPr/>
          <a:lstStyle/>
          <a:p>
            <a:fld id="{88E9595B-89F2-440D-944F-661EDFFFA9F2}" type="slidenum">
              <a:rPr lang="en-US" smtClean="0"/>
              <a:pPr/>
              <a:t>3</a:t>
            </a:fld>
            <a:endParaRPr lang="en-US" dirty="0"/>
          </a:p>
        </p:txBody>
      </p:sp>
    </p:spTree>
    <p:extLst>
      <p:ext uri="{BB962C8B-B14F-4D97-AF65-F5344CB8AC3E}">
        <p14:creationId xmlns:p14="http://schemas.microsoft.com/office/powerpoint/2010/main" val="1426198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5F0C77-FFB4-4C0C-8864-96A27FFE6DA1}"/>
              </a:ext>
            </a:extLst>
          </p:cNvPr>
          <p:cNvSpPr>
            <a:spLocks noGrp="1"/>
          </p:cNvSpPr>
          <p:nvPr>
            <p:ph type="body" sz="quarter" idx="31"/>
          </p:nvPr>
        </p:nvSpPr>
        <p:spPr/>
        <p:txBody>
          <a:bodyPr/>
          <a:lstStyle/>
          <a:p>
            <a:r>
              <a:rPr lang="en-US" dirty="0"/>
              <a:t>Single </a:t>
            </a:r>
            <a:r>
              <a:rPr lang="en-US" dirty="0" err="1"/>
              <a:t>Jenkinsfile</a:t>
            </a:r>
            <a:r>
              <a:rPr lang="en-US" dirty="0"/>
              <a:t> can be used for creating a Pipeline build process for all the branches and executing pull requests.</a:t>
            </a:r>
          </a:p>
          <a:p>
            <a:r>
              <a:rPr lang="en-US" dirty="0"/>
              <a:t>The implementation in a Pipeline can be reviewed like normal source code.</a:t>
            </a:r>
          </a:p>
          <a:p>
            <a:r>
              <a:rPr lang="en-US" dirty="0"/>
              <a:t>Audit trail of the Pipeline.</a:t>
            </a:r>
          </a:p>
          <a:p>
            <a:r>
              <a:rPr lang="en-US" dirty="0"/>
              <a:t>Singular source for the Pipeline can be viewed as well as edited by multiple members associated with the project.</a:t>
            </a:r>
          </a:p>
          <a:p>
            <a:endParaRPr lang="en-IN" dirty="0"/>
          </a:p>
        </p:txBody>
      </p:sp>
      <p:sp>
        <p:nvSpPr>
          <p:cNvPr id="3" name="Title 2">
            <a:extLst>
              <a:ext uri="{FF2B5EF4-FFF2-40B4-BE49-F238E27FC236}">
                <a16:creationId xmlns:a16="http://schemas.microsoft.com/office/drawing/2014/main" id="{5099014E-F4CB-4D61-A339-9B54ECFA69D1}"/>
              </a:ext>
            </a:extLst>
          </p:cNvPr>
          <p:cNvSpPr>
            <a:spLocks noGrp="1"/>
          </p:cNvSpPr>
          <p:nvPr>
            <p:ph type="ctrTitle"/>
          </p:nvPr>
        </p:nvSpPr>
        <p:spPr>
          <a:xfrm>
            <a:off x="463532" y="164806"/>
            <a:ext cx="8223268" cy="553998"/>
          </a:xfrm>
        </p:spPr>
        <p:txBody>
          <a:bodyPr/>
          <a:lstStyle/>
          <a:p>
            <a:r>
              <a:rPr lang="en-IN" dirty="0" err="1"/>
              <a:t>Jenkinsfile</a:t>
            </a:r>
            <a:endParaRPr lang="en-IN" dirty="0"/>
          </a:p>
        </p:txBody>
      </p:sp>
      <p:sp>
        <p:nvSpPr>
          <p:cNvPr id="4" name="Text Placeholder 3">
            <a:extLst>
              <a:ext uri="{FF2B5EF4-FFF2-40B4-BE49-F238E27FC236}">
                <a16:creationId xmlns:a16="http://schemas.microsoft.com/office/drawing/2014/main" id="{C289896D-C178-464B-BE1B-56462B76FF3F}"/>
              </a:ext>
            </a:extLst>
          </p:cNvPr>
          <p:cNvSpPr>
            <a:spLocks noGrp="1"/>
          </p:cNvSpPr>
          <p:nvPr>
            <p:ph type="body" sz="quarter" idx="32"/>
          </p:nvPr>
        </p:nvSpPr>
        <p:spPr/>
        <p:txBody>
          <a:bodyPr/>
          <a:lstStyle/>
          <a:p>
            <a:r>
              <a:rPr lang="en-US" b="0" dirty="0"/>
              <a:t>Major benefits of </a:t>
            </a:r>
            <a:r>
              <a:rPr lang="en-US" b="0" dirty="0" err="1"/>
              <a:t>Jenkinsfile</a:t>
            </a:r>
            <a:endParaRPr lang="en-IN" dirty="0"/>
          </a:p>
        </p:txBody>
      </p:sp>
      <p:sp>
        <p:nvSpPr>
          <p:cNvPr id="5" name="Slide Number Placeholder 4">
            <a:extLst>
              <a:ext uri="{FF2B5EF4-FFF2-40B4-BE49-F238E27FC236}">
                <a16:creationId xmlns:a16="http://schemas.microsoft.com/office/drawing/2014/main" id="{37D4B3AB-DA50-436C-8A3C-00EF9047BC51}"/>
              </a:ext>
            </a:extLst>
          </p:cNvPr>
          <p:cNvSpPr>
            <a:spLocks noGrp="1"/>
          </p:cNvSpPr>
          <p:nvPr>
            <p:ph type="sldNum" sz="quarter" idx="4"/>
          </p:nvPr>
        </p:nvSpPr>
        <p:spPr/>
        <p:txBody>
          <a:bodyPr/>
          <a:lstStyle/>
          <a:p>
            <a:fld id="{88E9595B-89F2-440D-944F-661EDFFFA9F2}" type="slidenum">
              <a:rPr lang="en-US" smtClean="0"/>
              <a:pPr/>
              <a:t>30</a:t>
            </a:fld>
            <a:endParaRPr lang="en-US" dirty="0"/>
          </a:p>
        </p:txBody>
      </p:sp>
    </p:spTree>
    <p:extLst>
      <p:ext uri="{BB962C8B-B14F-4D97-AF65-F5344CB8AC3E}">
        <p14:creationId xmlns:p14="http://schemas.microsoft.com/office/powerpoint/2010/main" val="113080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5F0C77-FFB4-4C0C-8864-96A27FFE6DA1}"/>
              </a:ext>
            </a:extLst>
          </p:cNvPr>
          <p:cNvSpPr>
            <a:spLocks noGrp="1"/>
          </p:cNvSpPr>
          <p:nvPr>
            <p:ph type="body" sz="quarter" idx="31"/>
          </p:nvPr>
        </p:nvSpPr>
        <p:spPr/>
        <p:txBody>
          <a:bodyPr>
            <a:normAutofit lnSpcReduction="10000"/>
          </a:bodyPr>
          <a:lstStyle/>
          <a:p>
            <a:r>
              <a:rPr lang="en-US" dirty="0" err="1"/>
              <a:t>Jenkinsfile</a:t>
            </a:r>
            <a:r>
              <a:rPr lang="en-US" dirty="0"/>
              <a:t> can be written using the following types of Syntax</a:t>
            </a:r>
          </a:p>
          <a:p>
            <a:r>
              <a:rPr lang="en-US" b="1" dirty="0"/>
              <a:t>Declarative</a:t>
            </a:r>
            <a:endParaRPr lang="en-US" dirty="0"/>
          </a:p>
          <a:p>
            <a:pPr lvl="1"/>
            <a:r>
              <a:rPr lang="en-US" dirty="0"/>
              <a:t>Declarative Pipeline is a recent feature of Jenkins Pipeline that makes reading and writing the Pipeline code a lot easier. Unlike Scripted Syntax with Pipelines, Declarative Syntax helps in controlling different aspects of the Pipeline in a simplistic manner.</a:t>
            </a:r>
          </a:p>
          <a:p>
            <a:r>
              <a:rPr lang="en-US" b="1" dirty="0"/>
              <a:t>Scripted</a:t>
            </a:r>
            <a:endParaRPr lang="en-US" dirty="0"/>
          </a:p>
          <a:p>
            <a:pPr lvl="1"/>
            <a:r>
              <a:rPr lang="en-US" dirty="0"/>
              <a:t>Scripted Pipeline is a more traditional way of writing a Jenkins Pipeline as code. It uses traditional Groovy-based syntax. The Web UI of Jenkins is normally used for writing the Scripted Pipeline in a </a:t>
            </a:r>
            <a:r>
              <a:rPr lang="en-US" dirty="0" err="1"/>
              <a:t>Jenkinsfile</a:t>
            </a:r>
            <a:r>
              <a:rPr lang="en-US" dirty="0"/>
              <a:t>.</a:t>
            </a:r>
          </a:p>
          <a:p>
            <a:endParaRPr lang="en-IN" dirty="0"/>
          </a:p>
        </p:txBody>
      </p:sp>
      <p:sp>
        <p:nvSpPr>
          <p:cNvPr id="3" name="Title 2">
            <a:extLst>
              <a:ext uri="{FF2B5EF4-FFF2-40B4-BE49-F238E27FC236}">
                <a16:creationId xmlns:a16="http://schemas.microsoft.com/office/drawing/2014/main" id="{5099014E-F4CB-4D61-A339-9B54ECFA69D1}"/>
              </a:ext>
            </a:extLst>
          </p:cNvPr>
          <p:cNvSpPr>
            <a:spLocks noGrp="1"/>
          </p:cNvSpPr>
          <p:nvPr>
            <p:ph type="ctrTitle"/>
          </p:nvPr>
        </p:nvSpPr>
        <p:spPr>
          <a:xfrm>
            <a:off x="463532" y="164806"/>
            <a:ext cx="8223268" cy="553998"/>
          </a:xfrm>
        </p:spPr>
        <p:txBody>
          <a:bodyPr/>
          <a:lstStyle/>
          <a:p>
            <a:r>
              <a:rPr lang="en-IN" dirty="0" err="1"/>
              <a:t>Jenkinsfile</a:t>
            </a:r>
            <a:endParaRPr lang="en-IN" dirty="0"/>
          </a:p>
        </p:txBody>
      </p:sp>
      <p:sp>
        <p:nvSpPr>
          <p:cNvPr id="4" name="Text Placeholder 3">
            <a:extLst>
              <a:ext uri="{FF2B5EF4-FFF2-40B4-BE49-F238E27FC236}">
                <a16:creationId xmlns:a16="http://schemas.microsoft.com/office/drawing/2014/main" id="{C289896D-C178-464B-BE1B-56462B76FF3F}"/>
              </a:ext>
            </a:extLst>
          </p:cNvPr>
          <p:cNvSpPr>
            <a:spLocks noGrp="1"/>
          </p:cNvSpPr>
          <p:nvPr>
            <p:ph type="body" sz="quarter" idx="32"/>
          </p:nvPr>
        </p:nvSpPr>
        <p:spPr/>
        <p:txBody>
          <a:bodyPr/>
          <a:lstStyle/>
          <a:p>
            <a:r>
              <a:rPr lang="en-US" b="0" dirty="0"/>
              <a:t>Syntax for </a:t>
            </a:r>
            <a:r>
              <a:rPr lang="en-US" b="0" dirty="0" err="1"/>
              <a:t>Jenkinsfile</a:t>
            </a:r>
            <a:endParaRPr lang="en-IN" dirty="0"/>
          </a:p>
        </p:txBody>
      </p:sp>
      <p:sp>
        <p:nvSpPr>
          <p:cNvPr id="5" name="Slide Number Placeholder 4">
            <a:extLst>
              <a:ext uri="{FF2B5EF4-FFF2-40B4-BE49-F238E27FC236}">
                <a16:creationId xmlns:a16="http://schemas.microsoft.com/office/drawing/2014/main" id="{37D4B3AB-DA50-436C-8A3C-00EF9047BC51}"/>
              </a:ext>
            </a:extLst>
          </p:cNvPr>
          <p:cNvSpPr>
            <a:spLocks noGrp="1"/>
          </p:cNvSpPr>
          <p:nvPr>
            <p:ph type="sldNum" sz="quarter" idx="4"/>
          </p:nvPr>
        </p:nvSpPr>
        <p:spPr/>
        <p:txBody>
          <a:bodyPr/>
          <a:lstStyle/>
          <a:p>
            <a:fld id="{88E9595B-89F2-440D-944F-661EDFFFA9F2}" type="slidenum">
              <a:rPr lang="en-US" smtClean="0"/>
              <a:pPr/>
              <a:t>31</a:t>
            </a:fld>
            <a:endParaRPr lang="en-US" dirty="0"/>
          </a:p>
        </p:txBody>
      </p:sp>
    </p:spTree>
    <p:extLst>
      <p:ext uri="{BB962C8B-B14F-4D97-AF65-F5344CB8AC3E}">
        <p14:creationId xmlns:p14="http://schemas.microsoft.com/office/powerpoint/2010/main" val="285294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0" y="4892675"/>
            <a:ext cx="195263" cy="207963"/>
          </a:xfrm>
          <a:prstGeom prst="ellipse">
            <a:avLst/>
          </a:prstGeom>
        </p:spPr>
        <p:txBody>
          <a:bodyPr/>
          <a:lstStyle/>
          <a:p>
            <a:fld id="{88E9595B-89F2-440D-944F-661EDFFFA9F2}" type="slidenum">
              <a:rPr lang="en-US" smtClean="0"/>
              <a:pPr/>
              <a:t>32</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510" y="2316061"/>
            <a:ext cx="1549759" cy="39983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2787" y="1655262"/>
            <a:ext cx="5642369" cy="1511349"/>
          </a:xfrm>
          <a:prstGeom prst="rect">
            <a:avLst/>
          </a:prstGeom>
        </p:spPr>
      </p:pic>
    </p:spTree>
    <p:extLst>
      <p:ext uri="{BB962C8B-B14F-4D97-AF65-F5344CB8AC3E}">
        <p14:creationId xmlns:p14="http://schemas.microsoft.com/office/powerpoint/2010/main" val="112238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8E9595B-89F2-440D-944F-661EDFFFA9F2}" type="slidenum">
              <a:rPr lang="en-US" smtClean="0"/>
              <a:pPr/>
              <a:t>33</a:t>
            </a:fld>
            <a:endParaRPr lang="en-US" dirty="0"/>
          </a:p>
        </p:txBody>
      </p:sp>
    </p:spTree>
    <p:custDataLst>
      <p:tags r:id="rId1"/>
    </p:custDataLst>
    <p:extLst>
      <p:ext uri="{BB962C8B-B14F-4D97-AF65-F5344CB8AC3E}">
        <p14:creationId xmlns:p14="http://schemas.microsoft.com/office/powerpoint/2010/main" val="178561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5BDABF-9FC3-4897-B156-487BF2530457}"/>
              </a:ext>
            </a:extLst>
          </p:cNvPr>
          <p:cNvSpPr>
            <a:spLocks noGrp="1"/>
          </p:cNvSpPr>
          <p:nvPr>
            <p:ph type="body" sz="quarter" idx="31"/>
          </p:nvPr>
        </p:nvSpPr>
        <p:spPr/>
        <p:txBody>
          <a:bodyPr>
            <a:normAutofit fontScale="92500" lnSpcReduction="10000"/>
          </a:bodyPr>
          <a:lstStyle/>
          <a:p>
            <a:r>
              <a:rPr lang="en-US" dirty="0"/>
              <a:t>Jenkins is an open-source server that is written entirely in Java.</a:t>
            </a:r>
          </a:p>
          <a:p>
            <a:r>
              <a:rPr lang="en-US" dirty="0"/>
              <a:t>It lets you execute a series of actions to achieve the continuous integration process, that too in an automated fashion.</a:t>
            </a:r>
          </a:p>
          <a:p>
            <a:r>
              <a:rPr lang="en-US" dirty="0"/>
              <a:t>This CI server runs in servlet containers such as Apache Tomcat.</a:t>
            </a:r>
          </a:p>
          <a:p>
            <a:r>
              <a:rPr lang="en-US" dirty="0"/>
              <a:t>Jenkins facilitates continuous integration and continuous delivery in software projects by automating parts related to build, test, and deployment. </a:t>
            </a:r>
          </a:p>
          <a:p>
            <a:r>
              <a:rPr lang="en-US" dirty="0"/>
              <a:t>This makes it easy for developers to continuously work on the betterment of the product by integrating changes to the project.</a:t>
            </a:r>
          </a:p>
          <a:p>
            <a:r>
              <a:rPr lang="en-US" dirty="0"/>
              <a:t>Jenkins automates the software builds in a continuous manner and lets the developers know about the errors at an early stage.</a:t>
            </a:r>
            <a:endParaRPr lang="en-IN" dirty="0"/>
          </a:p>
        </p:txBody>
      </p:sp>
      <p:sp>
        <p:nvSpPr>
          <p:cNvPr id="3" name="Title 2">
            <a:extLst>
              <a:ext uri="{FF2B5EF4-FFF2-40B4-BE49-F238E27FC236}">
                <a16:creationId xmlns:a16="http://schemas.microsoft.com/office/drawing/2014/main" id="{C54F1D92-0491-4DBC-8C1F-37F625029283}"/>
              </a:ext>
            </a:extLst>
          </p:cNvPr>
          <p:cNvSpPr>
            <a:spLocks noGrp="1"/>
          </p:cNvSpPr>
          <p:nvPr>
            <p:ph type="ctrTitle"/>
          </p:nvPr>
        </p:nvSpPr>
        <p:spPr/>
        <p:txBody>
          <a:bodyPr/>
          <a:lstStyle/>
          <a:p>
            <a:r>
              <a:rPr lang="en-IN" dirty="0"/>
              <a:t>What Is Jenkins?</a:t>
            </a:r>
          </a:p>
        </p:txBody>
      </p:sp>
      <p:sp>
        <p:nvSpPr>
          <p:cNvPr id="4" name="Text Placeholder 3">
            <a:extLst>
              <a:ext uri="{FF2B5EF4-FFF2-40B4-BE49-F238E27FC236}">
                <a16:creationId xmlns:a16="http://schemas.microsoft.com/office/drawing/2014/main" id="{93550EF4-8D86-4EAE-8428-EBD575CEDCB8}"/>
              </a:ext>
            </a:extLst>
          </p:cNvPr>
          <p:cNvSpPr>
            <a:spLocks noGrp="1"/>
          </p:cNvSpPr>
          <p:nvPr>
            <p:ph type="body" sz="quarter" idx="32"/>
          </p:nvPr>
        </p:nvSpPr>
        <p:spPr/>
        <p:txBody>
          <a:bodyPr/>
          <a:lstStyle/>
          <a:p>
            <a:endParaRPr lang="en-IN" dirty="0"/>
          </a:p>
        </p:txBody>
      </p:sp>
      <p:sp>
        <p:nvSpPr>
          <p:cNvPr id="5" name="Slide Number Placeholder 4">
            <a:extLst>
              <a:ext uri="{FF2B5EF4-FFF2-40B4-BE49-F238E27FC236}">
                <a16:creationId xmlns:a16="http://schemas.microsoft.com/office/drawing/2014/main" id="{606E9191-C514-4248-9788-0CE6D2968CCE}"/>
              </a:ext>
            </a:extLst>
          </p:cNvPr>
          <p:cNvSpPr>
            <a:spLocks noGrp="1"/>
          </p:cNvSpPr>
          <p:nvPr>
            <p:ph type="sldNum" sz="quarter" idx="4"/>
          </p:nvPr>
        </p:nvSpPr>
        <p:spPr/>
        <p:txBody>
          <a:bodyPr/>
          <a:lstStyle/>
          <a:p>
            <a:fld id="{88E9595B-89F2-440D-944F-661EDFFFA9F2}" type="slidenum">
              <a:rPr lang="en-US" smtClean="0"/>
              <a:pPr/>
              <a:t>4</a:t>
            </a:fld>
            <a:endParaRPr lang="en-US" dirty="0"/>
          </a:p>
        </p:txBody>
      </p:sp>
    </p:spTree>
    <p:extLst>
      <p:ext uri="{BB962C8B-B14F-4D97-AF65-F5344CB8AC3E}">
        <p14:creationId xmlns:p14="http://schemas.microsoft.com/office/powerpoint/2010/main" val="155616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1B9A01-7A63-4699-94B5-89AAB98BBC92}"/>
              </a:ext>
            </a:extLst>
          </p:cNvPr>
          <p:cNvSpPr>
            <a:spLocks noGrp="1"/>
          </p:cNvSpPr>
          <p:nvPr>
            <p:ph type="body" sz="quarter" idx="31"/>
          </p:nvPr>
        </p:nvSpPr>
        <p:spPr/>
        <p:txBody>
          <a:bodyPr>
            <a:normAutofit lnSpcReduction="10000"/>
          </a:bodyPr>
          <a:lstStyle/>
          <a:p>
            <a:r>
              <a:rPr lang="en-US" dirty="0"/>
              <a:t>Jenkins is open-source and free to use. It is a preferred CI/CD tool by early-stage startups as well as large corporations since it has been under development since a long time.</a:t>
            </a:r>
          </a:p>
          <a:p>
            <a:r>
              <a:rPr lang="en-US" dirty="0"/>
              <a:t>It is a rich plugin ecosystem. At the time of this article, there were close to 1500+ plugins available for use.</a:t>
            </a:r>
          </a:p>
          <a:p>
            <a:r>
              <a:rPr lang="en-US" dirty="0"/>
              <a:t>Jenkins can be integrated with popular cloud platforms such as Amazon EC2, Google Cloud, VMWare vSphere, Digital Ocean, and more.</a:t>
            </a:r>
          </a:p>
          <a:p>
            <a:r>
              <a:rPr lang="en-US" dirty="0"/>
              <a:t>Jenkins Pipelines can be extremely useful for realizing CD requirements for large-scale projects.</a:t>
            </a:r>
          </a:p>
          <a:p>
            <a:endParaRPr lang="en-IN" dirty="0"/>
          </a:p>
        </p:txBody>
      </p:sp>
      <p:sp>
        <p:nvSpPr>
          <p:cNvPr id="3" name="Title 2">
            <a:extLst>
              <a:ext uri="{FF2B5EF4-FFF2-40B4-BE49-F238E27FC236}">
                <a16:creationId xmlns:a16="http://schemas.microsoft.com/office/drawing/2014/main" id="{D8201566-8AC0-48F0-95C3-E3AFD00AAE44}"/>
              </a:ext>
            </a:extLst>
          </p:cNvPr>
          <p:cNvSpPr>
            <a:spLocks noGrp="1"/>
          </p:cNvSpPr>
          <p:nvPr>
            <p:ph type="ctrTitle"/>
          </p:nvPr>
        </p:nvSpPr>
        <p:spPr/>
        <p:txBody>
          <a:bodyPr/>
          <a:lstStyle/>
          <a:p>
            <a:r>
              <a:rPr lang="en-IN" dirty="0"/>
              <a:t>Advantages &amp; Shortcomings Of Jenkins</a:t>
            </a:r>
          </a:p>
        </p:txBody>
      </p:sp>
      <p:sp>
        <p:nvSpPr>
          <p:cNvPr id="4" name="Text Placeholder 3">
            <a:extLst>
              <a:ext uri="{FF2B5EF4-FFF2-40B4-BE49-F238E27FC236}">
                <a16:creationId xmlns:a16="http://schemas.microsoft.com/office/drawing/2014/main" id="{219E4FB1-F686-458F-ACFE-1E364B378884}"/>
              </a:ext>
            </a:extLst>
          </p:cNvPr>
          <p:cNvSpPr>
            <a:spLocks noGrp="1"/>
          </p:cNvSpPr>
          <p:nvPr>
            <p:ph type="body" sz="quarter" idx="32"/>
          </p:nvPr>
        </p:nvSpPr>
        <p:spPr/>
        <p:txBody>
          <a:bodyPr/>
          <a:lstStyle/>
          <a:p>
            <a:r>
              <a:rPr lang="en-IN" b="0" dirty="0"/>
              <a:t>Advantages Of Jenkins</a:t>
            </a:r>
          </a:p>
        </p:txBody>
      </p:sp>
      <p:sp>
        <p:nvSpPr>
          <p:cNvPr id="5" name="Slide Number Placeholder 4">
            <a:extLst>
              <a:ext uri="{FF2B5EF4-FFF2-40B4-BE49-F238E27FC236}">
                <a16:creationId xmlns:a16="http://schemas.microsoft.com/office/drawing/2014/main" id="{84204021-E231-48AC-9FFE-A3F181378B6C}"/>
              </a:ext>
            </a:extLst>
          </p:cNvPr>
          <p:cNvSpPr>
            <a:spLocks noGrp="1"/>
          </p:cNvSpPr>
          <p:nvPr>
            <p:ph type="sldNum" sz="quarter" idx="4"/>
          </p:nvPr>
        </p:nvSpPr>
        <p:spPr/>
        <p:txBody>
          <a:bodyPr/>
          <a:lstStyle/>
          <a:p>
            <a:fld id="{88E9595B-89F2-440D-944F-661EDFFFA9F2}" type="slidenum">
              <a:rPr lang="en-US" smtClean="0"/>
              <a:pPr/>
              <a:t>5</a:t>
            </a:fld>
            <a:endParaRPr lang="en-US" dirty="0"/>
          </a:p>
        </p:txBody>
      </p:sp>
    </p:spTree>
    <p:extLst>
      <p:ext uri="{BB962C8B-B14F-4D97-AF65-F5344CB8AC3E}">
        <p14:creationId xmlns:p14="http://schemas.microsoft.com/office/powerpoint/2010/main" val="242056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1B9A01-7A63-4699-94B5-89AAB98BBC92}"/>
              </a:ext>
            </a:extLst>
          </p:cNvPr>
          <p:cNvSpPr>
            <a:spLocks noGrp="1"/>
          </p:cNvSpPr>
          <p:nvPr>
            <p:ph type="body" sz="quarter" idx="31"/>
          </p:nvPr>
        </p:nvSpPr>
        <p:spPr/>
        <p:txBody>
          <a:bodyPr/>
          <a:lstStyle/>
          <a:p>
            <a:r>
              <a:rPr lang="en-US" dirty="0"/>
              <a:t>As a product, Jenkins is more ‘feature’ driven and ‘developer’ centric. Users who are obsessed with user interfaces may have to go through a learning curve to use Jenkins.</a:t>
            </a:r>
          </a:p>
          <a:p>
            <a:r>
              <a:rPr lang="en-US" dirty="0"/>
              <a:t>Setting changes (including </a:t>
            </a:r>
            <a:r>
              <a:rPr lang="en-US" dirty="0">
                <a:hlinkClick r:id="rId2"/>
              </a:rPr>
              <a:t>plugin installations</a:t>
            </a:r>
            <a:r>
              <a:rPr lang="en-US" dirty="0"/>
              <a:t>) might result in issues such as Jenkins not starting up, etc. In such scenarios, you have to search online for a solution and fortunately you would find one as Jenkins has a large user-base!</a:t>
            </a:r>
          </a:p>
          <a:p>
            <a:endParaRPr lang="en-IN" dirty="0"/>
          </a:p>
        </p:txBody>
      </p:sp>
      <p:sp>
        <p:nvSpPr>
          <p:cNvPr id="3" name="Title 2">
            <a:extLst>
              <a:ext uri="{FF2B5EF4-FFF2-40B4-BE49-F238E27FC236}">
                <a16:creationId xmlns:a16="http://schemas.microsoft.com/office/drawing/2014/main" id="{D8201566-8AC0-48F0-95C3-E3AFD00AAE44}"/>
              </a:ext>
            </a:extLst>
          </p:cNvPr>
          <p:cNvSpPr>
            <a:spLocks noGrp="1"/>
          </p:cNvSpPr>
          <p:nvPr>
            <p:ph type="ctrTitle"/>
          </p:nvPr>
        </p:nvSpPr>
        <p:spPr/>
        <p:txBody>
          <a:bodyPr/>
          <a:lstStyle/>
          <a:p>
            <a:r>
              <a:rPr lang="en-IN" dirty="0"/>
              <a:t>Advantages &amp; Shortcomings Of Jenkins</a:t>
            </a:r>
          </a:p>
        </p:txBody>
      </p:sp>
      <p:sp>
        <p:nvSpPr>
          <p:cNvPr id="4" name="Text Placeholder 3">
            <a:extLst>
              <a:ext uri="{FF2B5EF4-FFF2-40B4-BE49-F238E27FC236}">
                <a16:creationId xmlns:a16="http://schemas.microsoft.com/office/drawing/2014/main" id="{219E4FB1-F686-458F-ACFE-1E364B378884}"/>
              </a:ext>
            </a:extLst>
          </p:cNvPr>
          <p:cNvSpPr>
            <a:spLocks noGrp="1"/>
          </p:cNvSpPr>
          <p:nvPr>
            <p:ph type="body" sz="quarter" idx="32"/>
          </p:nvPr>
        </p:nvSpPr>
        <p:spPr/>
        <p:txBody>
          <a:bodyPr/>
          <a:lstStyle/>
          <a:p>
            <a:r>
              <a:rPr lang="en-IN" b="0" dirty="0"/>
              <a:t>Shortcomings Of Jenkins</a:t>
            </a:r>
          </a:p>
        </p:txBody>
      </p:sp>
      <p:sp>
        <p:nvSpPr>
          <p:cNvPr id="5" name="Slide Number Placeholder 4">
            <a:extLst>
              <a:ext uri="{FF2B5EF4-FFF2-40B4-BE49-F238E27FC236}">
                <a16:creationId xmlns:a16="http://schemas.microsoft.com/office/drawing/2014/main" id="{84204021-E231-48AC-9FFE-A3F181378B6C}"/>
              </a:ext>
            </a:extLst>
          </p:cNvPr>
          <p:cNvSpPr>
            <a:spLocks noGrp="1"/>
          </p:cNvSpPr>
          <p:nvPr>
            <p:ph type="sldNum" sz="quarter" idx="4"/>
          </p:nvPr>
        </p:nvSpPr>
        <p:spPr/>
        <p:txBody>
          <a:bodyPr/>
          <a:lstStyle/>
          <a:p>
            <a:fld id="{88E9595B-89F2-440D-944F-661EDFFFA9F2}" type="slidenum">
              <a:rPr lang="en-US" smtClean="0"/>
              <a:pPr/>
              <a:t>6</a:t>
            </a:fld>
            <a:endParaRPr lang="en-US" dirty="0"/>
          </a:p>
        </p:txBody>
      </p:sp>
    </p:spTree>
    <p:extLst>
      <p:ext uri="{BB962C8B-B14F-4D97-AF65-F5344CB8AC3E}">
        <p14:creationId xmlns:p14="http://schemas.microsoft.com/office/powerpoint/2010/main" val="221319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5BDABF-9FC3-4897-B156-487BF2530457}"/>
              </a:ext>
            </a:extLst>
          </p:cNvPr>
          <p:cNvSpPr>
            <a:spLocks noGrp="1"/>
          </p:cNvSpPr>
          <p:nvPr>
            <p:ph type="body" sz="quarter" idx="31"/>
          </p:nvPr>
        </p:nvSpPr>
        <p:spPr/>
        <p:txBody>
          <a:bodyPr>
            <a:normAutofit fontScale="92500" lnSpcReduction="10000"/>
          </a:bodyPr>
          <a:lstStyle/>
          <a:p>
            <a:r>
              <a:rPr lang="en-US" dirty="0"/>
              <a:t>Software build using build systems such as Gradle, Maven, and more.</a:t>
            </a:r>
          </a:p>
          <a:p>
            <a:r>
              <a:rPr lang="en-US" dirty="0"/>
              <a:t>Automation testing using test frameworks such as Nose2, </a:t>
            </a:r>
            <a:r>
              <a:rPr lang="en-US" dirty="0" err="1"/>
              <a:t>PyTest</a:t>
            </a:r>
            <a:r>
              <a:rPr lang="en-US" dirty="0"/>
              <a:t>, Robot, Selenium, and more.</a:t>
            </a:r>
          </a:p>
          <a:p>
            <a:r>
              <a:rPr lang="en-US" dirty="0"/>
              <a:t>Execute test scripts (using Windows terminal, Linux shell, etc.</a:t>
            </a:r>
          </a:p>
          <a:p>
            <a:r>
              <a:rPr lang="en-US" dirty="0"/>
              <a:t>Achieve test results and perform post actions such as printing test reports, and more.</a:t>
            </a:r>
          </a:p>
          <a:p>
            <a:r>
              <a:rPr lang="en-US" dirty="0"/>
              <a:t>Execute test scenarios against different input combinations for obtaining improved test coverage.</a:t>
            </a:r>
          </a:p>
          <a:p>
            <a:r>
              <a:rPr lang="en-US" dirty="0"/>
              <a:t>Continuous Integration (CI) where the artifacts are automatically created and tested. This aids in identification of issues in the product at an early stage of development.</a:t>
            </a:r>
          </a:p>
        </p:txBody>
      </p:sp>
      <p:sp>
        <p:nvSpPr>
          <p:cNvPr id="3" name="Title 2">
            <a:extLst>
              <a:ext uri="{FF2B5EF4-FFF2-40B4-BE49-F238E27FC236}">
                <a16:creationId xmlns:a16="http://schemas.microsoft.com/office/drawing/2014/main" id="{C54F1D92-0491-4DBC-8C1F-37F625029283}"/>
              </a:ext>
            </a:extLst>
          </p:cNvPr>
          <p:cNvSpPr>
            <a:spLocks noGrp="1"/>
          </p:cNvSpPr>
          <p:nvPr>
            <p:ph type="ctrTitle"/>
          </p:nvPr>
        </p:nvSpPr>
        <p:spPr>
          <a:xfrm>
            <a:off x="463532" y="164806"/>
            <a:ext cx="8223268" cy="553998"/>
          </a:xfrm>
        </p:spPr>
        <p:txBody>
          <a:bodyPr/>
          <a:lstStyle/>
          <a:p>
            <a:r>
              <a:rPr lang="en-US" dirty="0"/>
              <a:t>Possible steps performed using Jenkins</a:t>
            </a:r>
            <a:endParaRPr lang="en-IN" dirty="0"/>
          </a:p>
        </p:txBody>
      </p:sp>
      <p:sp>
        <p:nvSpPr>
          <p:cNvPr id="4" name="Text Placeholder 3">
            <a:extLst>
              <a:ext uri="{FF2B5EF4-FFF2-40B4-BE49-F238E27FC236}">
                <a16:creationId xmlns:a16="http://schemas.microsoft.com/office/drawing/2014/main" id="{93550EF4-8D86-4EAE-8428-EBD575CEDCB8}"/>
              </a:ext>
            </a:extLst>
          </p:cNvPr>
          <p:cNvSpPr>
            <a:spLocks noGrp="1"/>
          </p:cNvSpPr>
          <p:nvPr>
            <p:ph type="body" sz="quarter" idx="32"/>
          </p:nvPr>
        </p:nvSpPr>
        <p:spPr/>
        <p:txBody>
          <a:bodyPr/>
          <a:lstStyle/>
          <a:p>
            <a:endParaRPr lang="en-IN" dirty="0"/>
          </a:p>
        </p:txBody>
      </p:sp>
      <p:sp>
        <p:nvSpPr>
          <p:cNvPr id="5" name="Slide Number Placeholder 4">
            <a:extLst>
              <a:ext uri="{FF2B5EF4-FFF2-40B4-BE49-F238E27FC236}">
                <a16:creationId xmlns:a16="http://schemas.microsoft.com/office/drawing/2014/main" id="{606E9191-C514-4248-9788-0CE6D2968CCE}"/>
              </a:ext>
            </a:extLst>
          </p:cNvPr>
          <p:cNvSpPr>
            <a:spLocks noGrp="1"/>
          </p:cNvSpPr>
          <p:nvPr>
            <p:ph type="sldNum" sz="quarter" idx="4"/>
          </p:nvPr>
        </p:nvSpPr>
        <p:spPr/>
        <p:txBody>
          <a:bodyPr/>
          <a:lstStyle/>
          <a:p>
            <a:fld id="{88E9595B-89F2-440D-944F-661EDFFFA9F2}" type="slidenum">
              <a:rPr lang="en-US" smtClean="0"/>
              <a:pPr/>
              <a:t>7</a:t>
            </a:fld>
            <a:endParaRPr lang="en-US" dirty="0"/>
          </a:p>
        </p:txBody>
      </p:sp>
    </p:spTree>
    <p:extLst>
      <p:ext uri="{BB962C8B-B14F-4D97-AF65-F5344CB8AC3E}">
        <p14:creationId xmlns:p14="http://schemas.microsoft.com/office/powerpoint/2010/main" val="426576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AA957C-DF49-40A1-B758-3A0ED77F6B25}"/>
              </a:ext>
            </a:extLst>
          </p:cNvPr>
          <p:cNvSpPr>
            <a:spLocks noGrp="1"/>
          </p:cNvSpPr>
          <p:nvPr>
            <p:ph type="body" sz="quarter" idx="31"/>
          </p:nvPr>
        </p:nvSpPr>
        <p:spPr/>
        <p:txBody>
          <a:bodyPr/>
          <a:lstStyle/>
          <a:p>
            <a:r>
              <a:rPr lang="en-IN" dirty="0"/>
              <a:t>Easy Installation &amp; Configuration</a:t>
            </a:r>
          </a:p>
          <a:p>
            <a:r>
              <a:rPr lang="en-IN" dirty="0"/>
              <a:t>Open-Source</a:t>
            </a:r>
          </a:p>
          <a:p>
            <a:r>
              <a:rPr lang="en-IN" dirty="0"/>
              <a:t>Thriving Plugin Ecosystem</a:t>
            </a:r>
          </a:p>
          <a:p>
            <a:r>
              <a:rPr lang="en-IN" dirty="0"/>
              <a:t>Easy Distribution</a:t>
            </a:r>
          </a:p>
          <a:p>
            <a:endParaRPr lang="en-IN" dirty="0"/>
          </a:p>
        </p:txBody>
      </p:sp>
      <p:sp>
        <p:nvSpPr>
          <p:cNvPr id="3" name="Title 2">
            <a:extLst>
              <a:ext uri="{FF2B5EF4-FFF2-40B4-BE49-F238E27FC236}">
                <a16:creationId xmlns:a16="http://schemas.microsoft.com/office/drawing/2014/main" id="{C11A2863-D10A-4571-9E51-B6A353478B73}"/>
              </a:ext>
            </a:extLst>
          </p:cNvPr>
          <p:cNvSpPr>
            <a:spLocks noGrp="1"/>
          </p:cNvSpPr>
          <p:nvPr>
            <p:ph type="ctrTitle"/>
          </p:nvPr>
        </p:nvSpPr>
        <p:spPr>
          <a:xfrm>
            <a:off x="463532" y="164806"/>
            <a:ext cx="8223268" cy="553998"/>
          </a:xfrm>
        </p:spPr>
        <p:txBody>
          <a:bodyPr/>
          <a:lstStyle/>
          <a:p>
            <a:r>
              <a:rPr lang="en-IN" dirty="0"/>
              <a:t>Salient Features Of Jenkins</a:t>
            </a:r>
          </a:p>
        </p:txBody>
      </p:sp>
      <p:sp>
        <p:nvSpPr>
          <p:cNvPr id="4" name="Text Placeholder 3">
            <a:extLst>
              <a:ext uri="{FF2B5EF4-FFF2-40B4-BE49-F238E27FC236}">
                <a16:creationId xmlns:a16="http://schemas.microsoft.com/office/drawing/2014/main" id="{1C186BD7-9AFC-47F2-8C7E-3126877930C3}"/>
              </a:ext>
            </a:extLst>
          </p:cNvPr>
          <p:cNvSpPr>
            <a:spLocks noGrp="1"/>
          </p:cNvSpPr>
          <p:nvPr>
            <p:ph type="body" sz="quarter" idx="32"/>
          </p:nvPr>
        </p:nvSpPr>
        <p:spPr/>
        <p:txBody>
          <a:bodyPr/>
          <a:lstStyle/>
          <a:p>
            <a:endParaRPr lang="en-IN"/>
          </a:p>
        </p:txBody>
      </p:sp>
      <p:sp>
        <p:nvSpPr>
          <p:cNvPr id="5" name="Slide Number Placeholder 4">
            <a:extLst>
              <a:ext uri="{FF2B5EF4-FFF2-40B4-BE49-F238E27FC236}">
                <a16:creationId xmlns:a16="http://schemas.microsoft.com/office/drawing/2014/main" id="{EFC26D09-6A77-458D-9450-364B74A1770D}"/>
              </a:ext>
            </a:extLst>
          </p:cNvPr>
          <p:cNvSpPr>
            <a:spLocks noGrp="1"/>
          </p:cNvSpPr>
          <p:nvPr>
            <p:ph type="sldNum" sz="quarter" idx="4"/>
          </p:nvPr>
        </p:nvSpPr>
        <p:spPr/>
        <p:txBody>
          <a:bodyPr/>
          <a:lstStyle/>
          <a:p>
            <a:fld id="{88E9595B-89F2-440D-944F-661EDFFFA9F2}" type="slidenum">
              <a:rPr lang="en-US" smtClean="0"/>
              <a:pPr/>
              <a:t>8</a:t>
            </a:fld>
            <a:endParaRPr lang="en-US" dirty="0"/>
          </a:p>
        </p:txBody>
      </p:sp>
    </p:spTree>
    <p:extLst>
      <p:ext uri="{BB962C8B-B14F-4D97-AF65-F5344CB8AC3E}">
        <p14:creationId xmlns:p14="http://schemas.microsoft.com/office/powerpoint/2010/main" val="189354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4F1D92-0491-4DBC-8C1F-37F625029283}"/>
              </a:ext>
            </a:extLst>
          </p:cNvPr>
          <p:cNvSpPr>
            <a:spLocks noGrp="1"/>
          </p:cNvSpPr>
          <p:nvPr>
            <p:ph type="ctrTitle"/>
          </p:nvPr>
        </p:nvSpPr>
        <p:spPr/>
        <p:txBody>
          <a:bodyPr/>
          <a:lstStyle/>
          <a:p>
            <a:r>
              <a:rPr lang="en-IN" dirty="0"/>
              <a:t>Architecture Of Jenkins</a:t>
            </a:r>
          </a:p>
        </p:txBody>
      </p:sp>
      <p:sp>
        <p:nvSpPr>
          <p:cNvPr id="4" name="Text Placeholder 3">
            <a:extLst>
              <a:ext uri="{FF2B5EF4-FFF2-40B4-BE49-F238E27FC236}">
                <a16:creationId xmlns:a16="http://schemas.microsoft.com/office/drawing/2014/main" id="{93550EF4-8D86-4EAE-8428-EBD575CEDCB8}"/>
              </a:ext>
            </a:extLst>
          </p:cNvPr>
          <p:cNvSpPr>
            <a:spLocks noGrp="1"/>
          </p:cNvSpPr>
          <p:nvPr>
            <p:ph type="body" sz="quarter" idx="32"/>
          </p:nvPr>
        </p:nvSpPr>
        <p:spPr/>
        <p:txBody>
          <a:bodyPr/>
          <a:lstStyle/>
          <a:p>
            <a:endParaRPr lang="en-IN" b="0" dirty="0"/>
          </a:p>
        </p:txBody>
      </p:sp>
      <p:sp>
        <p:nvSpPr>
          <p:cNvPr id="5" name="Slide Number Placeholder 4">
            <a:extLst>
              <a:ext uri="{FF2B5EF4-FFF2-40B4-BE49-F238E27FC236}">
                <a16:creationId xmlns:a16="http://schemas.microsoft.com/office/drawing/2014/main" id="{606E9191-C514-4248-9788-0CE6D2968CCE}"/>
              </a:ext>
            </a:extLst>
          </p:cNvPr>
          <p:cNvSpPr>
            <a:spLocks noGrp="1"/>
          </p:cNvSpPr>
          <p:nvPr>
            <p:ph type="sldNum" sz="quarter" idx="4"/>
          </p:nvPr>
        </p:nvSpPr>
        <p:spPr/>
        <p:txBody>
          <a:bodyPr/>
          <a:lstStyle/>
          <a:p>
            <a:fld id="{88E9595B-89F2-440D-944F-661EDFFFA9F2}" type="slidenum">
              <a:rPr lang="en-US" smtClean="0"/>
              <a:pPr/>
              <a:t>9</a:t>
            </a:fld>
            <a:endParaRPr lang="en-US" dirty="0"/>
          </a:p>
        </p:txBody>
      </p:sp>
      <p:pic>
        <p:nvPicPr>
          <p:cNvPr id="1028" name="Picture 4" descr="Jenkins architecture ">
            <a:extLst>
              <a:ext uri="{FF2B5EF4-FFF2-40B4-BE49-F238E27FC236}">
                <a16:creationId xmlns:a16="http://schemas.microsoft.com/office/drawing/2014/main" id="{C6DF5C43-39BF-4A9C-8CED-56D5EE4720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28" t="10009" r="922" b="11858"/>
          <a:stretch/>
        </p:blipFill>
        <p:spPr bwMode="auto">
          <a:xfrm>
            <a:off x="463531" y="796005"/>
            <a:ext cx="8223269" cy="401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33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Custom 41">
      <a:dk1>
        <a:srgbClr val="6F7073"/>
      </a:dk1>
      <a:lt1>
        <a:srgbClr val="FFFFFF"/>
      </a:lt1>
      <a:dk2>
        <a:srgbClr val="28497B"/>
      </a:dk2>
      <a:lt2>
        <a:srgbClr val="EEECE1"/>
      </a:lt2>
      <a:accent1>
        <a:srgbClr val="28497B"/>
      </a:accent1>
      <a:accent2>
        <a:srgbClr val="00ACEC"/>
      </a:accent2>
      <a:accent3>
        <a:srgbClr val="70BF45"/>
      </a:accent3>
      <a:accent4>
        <a:srgbClr val="8C0D91"/>
      </a:accent4>
      <a:accent5>
        <a:srgbClr val="1CA8A6"/>
      </a:accent5>
      <a:accent6>
        <a:srgbClr val="F26E20"/>
      </a:accent6>
      <a:hlink>
        <a:srgbClr val="00ACEC"/>
      </a:hlink>
      <a:folHlink>
        <a:srgbClr val="00ACE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D841AE10-5DAB-4728-A59B-A64D38B1C0FD}" vid="{FC936AAD-8A7E-44EE-AC44-2E84564BA5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Sapiens PPT Template</Template>
  <TotalTime>0</TotalTime>
  <Words>2656</Words>
  <Application>Microsoft Office PowerPoint</Application>
  <PresentationFormat>On-screen Show (16:9)</PresentationFormat>
  <Paragraphs>245</Paragraphs>
  <Slides>33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Consolas</vt:lpstr>
      <vt:lpstr>inherit</vt:lpstr>
      <vt:lpstr>Trebuchet MS</vt:lpstr>
      <vt:lpstr>Verdana</vt:lpstr>
      <vt:lpstr>1_Office Theme</vt:lpstr>
      <vt:lpstr>PowerPoint Presentation</vt:lpstr>
      <vt:lpstr>Agenda</vt:lpstr>
      <vt:lpstr>About Jenkins</vt:lpstr>
      <vt:lpstr>What Is Jenkins?</vt:lpstr>
      <vt:lpstr>Advantages &amp; Shortcomings Of Jenkins</vt:lpstr>
      <vt:lpstr>Advantages &amp; Shortcomings Of Jenkins</vt:lpstr>
      <vt:lpstr>Possible steps performed using Jenkins</vt:lpstr>
      <vt:lpstr>Salient Features Of Jenkins</vt:lpstr>
      <vt:lpstr>Architecture Of Jenkins</vt:lpstr>
      <vt:lpstr>Jenkins Master-Agent Architecture</vt:lpstr>
      <vt:lpstr>Jenkins Master-Agent Architecture</vt:lpstr>
      <vt:lpstr>Jenkins Work In Master-Agent Architecture</vt:lpstr>
      <vt:lpstr>How To Install Jenkins?</vt:lpstr>
      <vt:lpstr>How To Install Jenkins?</vt:lpstr>
      <vt:lpstr>How To Install Jenkins?</vt:lpstr>
      <vt:lpstr>How To Install Jenkins?</vt:lpstr>
      <vt:lpstr>How To Configure Jenkins?</vt:lpstr>
      <vt:lpstr>How To Configure Jenkins?</vt:lpstr>
      <vt:lpstr>How To Configure Jenkins?</vt:lpstr>
      <vt:lpstr>How To Configure Jenkins?</vt:lpstr>
      <vt:lpstr>How To Setup Master &amp; Agent(s) In Jenkins?</vt:lpstr>
      <vt:lpstr>How To Setup Master &amp; Agent(s) In Jenkins?</vt:lpstr>
      <vt:lpstr>How To Setup Master &amp; Agent(s) In Jenkins?</vt:lpstr>
      <vt:lpstr>What Is Jenkins Pipeline?</vt:lpstr>
      <vt:lpstr>What Is Jenkins Pipeline?</vt:lpstr>
      <vt:lpstr>Advantages Of Jenkins Pipeline</vt:lpstr>
      <vt:lpstr>Important Concepts Of Jenkins Pipeline</vt:lpstr>
      <vt:lpstr>Advantages Of Using Jenkins Pipeline</vt:lpstr>
      <vt:lpstr>Jenkinsfile</vt:lpstr>
      <vt:lpstr>Jenkinsfile</vt:lpstr>
      <vt:lpstr>Jenkinsfile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2018-12-19T07:53:58Z</cp:lastPrinted>
  <dcterms:created xsi:type="dcterms:W3CDTF">2020-07-25T05:24:33Z</dcterms:created>
  <dcterms:modified xsi:type="dcterms:W3CDTF">2021-07-22T01:44:32Z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386b39a-f873-4afb-95b7-159453b5f857_Enabled">
    <vt:lpwstr>true</vt:lpwstr>
  </property>
  <property fmtid="{D5CDD505-2E9C-101B-9397-08002B2CF9AE}" pid="3" name="MSIP_Label_9386b39a-f873-4afb-95b7-159453b5f857_SetDate">
    <vt:lpwstr>2021-07-05T16:35:14Z</vt:lpwstr>
  </property>
  <property fmtid="{D5CDD505-2E9C-101B-9397-08002B2CF9AE}" pid="4" name="MSIP_Label_9386b39a-f873-4afb-95b7-159453b5f857_Method">
    <vt:lpwstr>Standard</vt:lpwstr>
  </property>
  <property fmtid="{D5CDD505-2E9C-101B-9397-08002B2CF9AE}" pid="5" name="MSIP_Label_9386b39a-f873-4afb-95b7-159453b5f857_Name">
    <vt:lpwstr>General</vt:lpwstr>
  </property>
  <property fmtid="{D5CDD505-2E9C-101B-9397-08002B2CF9AE}" pid="6" name="MSIP_Label_9386b39a-f873-4afb-95b7-159453b5f857_SiteId">
    <vt:lpwstr>3d918542-68a9-4e89-ac7a-0f74754ddb24</vt:lpwstr>
  </property>
  <property fmtid="{D5CDD505-2E9C-101B-9397-08002B2CF9AE}" pid="7" name="MSIP_Label_9386b39a-f873-4afb-95b7-159453b5f857_ActionId">
    <vt:lpwstr>fdc1b395-f213-4b07-ab0b-c7735ef028ac</vt:lpwstr>
  </property>
  <property fmtid="{D5CDD505-2E9C-101B-9397-08002B2CF9AE}" pid="8" name="MSIP_Label_9386b39a-f873-4afb-95b7-159453b5f857_ContentBits">
    <vt:lpwstr>0</vt:lpwstr>
  </property>
</Properties>
</file>