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9" r:id="rId1"/>
  </p:sldMasterIdLst>
  <p:notesMasterIdLst>
    <p:notesMasterId r:id="rId79"/>
  </p:notesMasterIdLst>
  <p:sldIdLst>
    <p:sldId id="256" r:id="rId2"/>
    <p:sldId id="260" r:id="rId3"/>
    <p:sldId id="401" r:id="rId4"/>
    <p:sldId id="402" r:id="rId5"/>
    <p:sldId id="404" r:id="rId6"/>
    <p:sldId id="405" r:id="rId7"/>
    <p:sldId id="406" r:id="rId8"/>
    <p:sldId id="407" r:id="rId9"/>
    <p:sldId id="403" r:id="rId10"/>
    <p:sldId id="275" r:id="rId11"/>
    <p:sldId id="408" r:id="rId12"/>
    <p:sldId id="339" r:id="rId13"/>
    <p:sldId id="356" r:id="rId14"/>
    <p:sldId id="354" r:id="rId15"/>
    <p:sldId id="409" r:id="rId16"/>
    <p:sldId id="355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357" r:id="rId28"/>
    <p:sldId id="358" r:id="rId29"/>
    <p:sldId id="420" r:id="rId30"/>
    <p:sldId id="421" r:id="rId31"/>
    <p:sldId id="359" r:id="rId32"/>
    <p:sldId id="360" r:id="rId33"/>
    <p:sldId id="361" r:id="rId34"/>
    <p:sldId id="362" r:id="rId35"/>
    <p:sldId id="422" r:id="rId36"/>
    <p:sldId id="363" r:id="rId37"/>
    <p:sldId id="423" r:id="rId38"/>
    <p:sldId id="424" r:id="rId39"/>
    <p:sldId id="365" r:id="rId40"/>
    <p:sldId id="366" r:id="rId41"/>
    <p:sldId id="367" r:id="rId42"/>
    <p:sldId id="368" r:id="rId43"/>
    <p:sldId id="369" r:id="rId44"/>
    <p:sldId id="370" r:id="rId45"/>
    <p:sldId id="371" r:id="rId46"/>
    <p:sldId id="425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426" r:id="rId55"/>
    <p:sldId id="379" r:id="rId56"/>
    <p:sldId id="380" r:id="rId57"/>
    <p:sldId id="427" r:id="rId58"/>
    <p:sldId id="381" r:id="rId59"/>
    <p:sldId id="382" r:id="rId60"/>
    <p:sldId id="383" r:id="rId61"/>
    <p:sldId id="428" r:id="rId62"/>
    <p:sldId id="384" r:id="rId63"/>
    <p:sldId id="429" r:id="rId64"/>
    <p:sldId id="385" r:id="rId65"/>
    <p:sldId id="386" r:id="rId66"/>
    <p:sldId id="387" r:id="rId67"/>
    <p:sldId id="388" r:id="rId68"/>
    <p:sldId id="430" r:id="rId69"/>
    <p:sldId id="389" r:id="rId70"/>
    <p:sldId id="390" r:id="rId71"/>
    <p:sldId id="391" r:id="rId72"/>
    <p:sldId id="392" r:id="rId73"/>
    <p:sldId id="393" r:id="rId74"/>
    <p:sldId id="394" r:id="rId75"/>
    <p:sldId id="283" r:id="rId76"/>
    <p:sldId id="284" r:id="rId77"/>
    <p:sldId id="353" r:id="rId7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270528-6822-420A-A1F9-EF71FAEC83B5}">
  <a:tblStyle styleId="{62270528-6822-420A-A1F9-EF71FAEC83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404" y="60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3" name="Google Shape;18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241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339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14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897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822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332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81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442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102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6645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86ca632bb8_0_1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86ca632bb8_0_1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9877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456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861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259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834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2676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49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195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545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033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7354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7823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189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173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9607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568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5908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150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8142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78806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30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8819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4857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1669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8848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8809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318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694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9489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4254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6774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59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21022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2419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3315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68004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8691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1169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92b9ca3f2f_0_3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92b9ca3f2f_0_3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92b9ca3f2f_0_3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92b9ca3f2f_0_3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16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9234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731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998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5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8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13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4" name="Google Shape;134;p2"/>
            <p:cNvCxnSpPr/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5" name="Google Shape;145;p2"/>
            <p:cNvCxnSpPr/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6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47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67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225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255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7"/>
          <p:cNvGrpSpPr/>
          <p:nvPr/>
        </p:nvGrpSpPr>
        <p:grpSpPr>
          <a:xfrm rot="5400000">
            <a:off x="4458750" y="327550"/>
            <a:ext cx="40525" cy="1103625"/>
            <a:chOff x="4289175" y="3929550"/>
            <a:chExt cx="40525" cy="1103625"/>
          </a:xfrm>
        </p:grpSpPr>
        <p:sp>
          <p:nvSpPr>
            <p:cNvPr id="468" name="Google Shape;468;p7"/>
            <p:cNvSpPr/>
            <p:nvPr/>
          </p:nvSpPr>
          <p:spPr>
            <a:xfrm>
              <a:off x="4309150" y="3948375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4289175" y="3929550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0" name="Google Shape;470;p7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1" name="Google Shape;471;p7"/>
          <p:cNvSpPr txBox="1">
            <a:spLocks noGrp="1"/>
          </p:cNvSpPr>
          <p:nvPr>
            <p:ph type="subTitle" idx="1"/>
          </p:nvPr>
        </p:nvSpPr>
        <p:spPr>
          <a:xfrm>
            <a:off x="4914175" y="2571750"/>
            <a:ext cx="3509700" cy="1493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72" name="Google Shape;472;p7"/>
          <p:cNvGrpSpPr/>
          <p:nvPr/>
        </p:nvGrpSpPr>
        <p:grpSpPr>
          <a:xfrm>
            <a:off x="1032650" y="1735501"/>
            <a:ext cx="2458221" cy="2138575"/>
            <a:chOff x="1032650" y="1735501"/>
            <a:chExt cx="2458221" cy="2138575"/>
          </a:xfrm>
        </p:grpSpPr>
        <p:sp>
          <p:nvSpPr>
            <p:cNvPr id="473" name="Google Shape;473;p7"/>
            <p:cNvSpPr/>
            <p:nvPr/>
          </p:nvSpPr>
          <p:spPr>
            <a:xfrm>
              <a:off x="1487148" y="1877758"/>
              <a:ext cx="1854040" cy="1854040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1344890" y="1735501"/>
              <a:ext cx="2145981" cy="2138575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1114412" y="3017876"/>
              <a:ext cx="230477" cy="296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1144037" y="2439021"/>
              <a:ext cx="200852" cy="296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1032650" y="2025910"/>
              <a:ext cx="312240" cy="296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7"/>
          <p:cNvGrpSpPr/>
          <p:nvPr/>
        </p:nvGrpSpPr>
        <p:grpSpPr>
          <a:xfrm>
            <a:off x="-1358125" y="2786225"/>
            <a:ext cx="2627875" cy="269025"/>
            <a:chOff x="-1358125" y="2589925"/>
            <a:chExt cx="2627875" cy="269025"/>
          </a:xfrm>
        </p:grpSpPr>
        <p:sp>
          <p:nvSpPr>
            <p:cNvPr id="479" name="Google Shape;479;p7"/>
            <p:cNvSpPr/>
            <p:nvPr/>
          </p:nvSpPr>
          <p:spPr>
            <a:xfrm rot="5400000">
              <a:off x="-242262" y="1512438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noFill/>
            <a:ln w="13125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949513" y="2537563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1194225" y="27834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7"/>
            <p:cNvSpPr/>
            <p:nvPr/>
          </p:nvSpPr>
          <p:spPr>
            <a:xfrm rot="5400000">
              <a:off x="947950" y="2589925"/>
              <a:ext cx="75525" cy="7552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7"/>
          <p:cNvGrpSpPr/>
          <p:nvPr/>
        </p:nvGrpSpPr>
        <p:grpSpPr>
          <a:xfrm>
            <a:off x="913631" y="-758409"/>
            <a:ext cx="10779673" cy="2852929"/>
            <a:chOff x="913631" y="-758409"/>
            <a:chExt cx="10779673" cy="2852929"/>
          </a:xfrm>
        </p:grpSpPr>
        <p:sp>
          <p:nvSpPr>
            <p:cNvPr id="484" name="Google Shape;484;p7"/>
            <p:cNvSpPr/>
            <p:nvPr/>
          </p:nvSpPr>
          <p:spPr>
            <a:xfrm>
              <a:off x="6227221" y="-646632"/>
              <a:ext cx="5466083" cy="1127132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5068827" y="-472864"/>
              <a:ext cx="6393739" cy="1984325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5440673" y="120784"/>
              <a:ext cx="6252400" cy="1112085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7"/>
            <p:cNvSpPr/>
            <p:nvPr/>
          </p:nvSpPr>
          <p:spPr>
            <a:xfrm>
              <a:off x="4735806" y="252861"/>
              <a:ext cx="6722117" cy="1533132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7"/>
            <p:cNvSpPr/>
            <p:nvPr/>
          </p:nvSpPr>
          <p:spPr>
            <a:xfrm>
              <a:off x="3886708" y="343196"/>
              <a:ext cx="3461835" cy="538686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7"/>
            <p:cNvSpPr/>
            <p:nvPr/>
          </p:nvSpPr>
          <p:spPr>
            <a:xfrm>
              <a:off x="3809085" y="-758409"/>
              <a:ext cx="1679673" cy="520720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3809085" y="-49083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9826894" y="1712989"/>
              <a:ext cx="136721" cy="13672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9850645" y="1736740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8592628" y="81402"/>
              <a:ext cx="89218" cy="89219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0934893" y="789187"/>
              <a:ext cx="89218" cy="8863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7339839" y="740517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7363590" y="764268"/>
              <a:ext cx="89218" cy="89218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100372" y="-709765"/>
              <a:ext cx="136721" cy="136721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6124123" y="-686014"/>
              <a:ext cx="88635" cy="89218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6720105" y="-695276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10327898" y="421401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10136748" y="1466826"/>
              <a:ext cx="70695" cy="70695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8601890" y="1192877"/>
              <a:ext cx="70695" cy="70111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7411092" y="536655"/>
              <a:ext cx="141922" cy="141339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9285340" y="1156972"/>
              <a:ext cx="141922" cy="141922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7145822" y="-69174"/>
              <a:ext cx="66051" cy="66051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7338672" y="-341397"/>
              <a:ext cx="145982" cy="146566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7364174" y="-315336"/>
              <a:ext cx="95004" cy="94446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743599" y="-296229"/>
              <a:ext cx="107742" cy="107768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430243" y="-29622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4743317" y="-91199"/>
              <a:ext cx="107768" cy="107768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4288089" y="-539474"/>
              <a:ext cx="107742" cy="107742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7000423" y="-678478"/>
              <a:ext cx="73588" cy="74146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041600" y="-500092"/>
              <a:ext cx="74171" cy="74146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632010" y="12124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7355470" y="170595"/>
              <a:ext cx="151793" cy="94446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7469581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7583109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697195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810723" y="170595"/>
              <a:ext cx="151184" cy="94446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924251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8038337" y="170595"/>
              <a:ext cx="151210" cy="94446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8151864" y="170595"/>
              <a:ext cx="151768" cy="94446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6543445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6754286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696510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176500" y="958895"/>
              <a:ext cx="280952" cy="175519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7387341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598157" y="958895"/>
              <a:ext cx="280927" cy="175519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29" name="Google Shape;529;p7"/>
            <p:cNvCxnSpPr/>
            <p:nvPr/>
          </p:nvCxnSpPr>
          <p:spPr>
            <a:xfrm rot="10800000">
              <a:off x="1697950" y="877825"/>
              <a:ext cx="2233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530" name="Google Shape;530;p7"/>
            <p:cNvSpPr/>
            <p:nvPr/>
          </p:nvSpPr>
          <p:spPr>
            <a:xfrm>
              <a:off x="3748885" y="-197980"/>
              <a:ext cx="993913" cy="45875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4708100" y="215949"/>
              <a:ext cx="69046" cy="69077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2" name="Google Shape;532;p7"/>
            <p:cNvGrpSpPr/>
            <p:nvPr/>
          </p:nvGrpSpPr>
          <p:grpSpPr>
            <a:xfrm rot="-5400000" flipH="1">
              <a:off x="266770" y="647027"/>
              <a:ext cx="2094354" cy="800631"/>
              <a:chOff x="5593937" y="1366150"/>
              <a:chExt cx="1612903" cy="622575"/>
            </a:xfrm>
          </p:grpSpPr>
          <p:sp>
            <p:nvSpPr>
              <p:cNvPr id="533" name="Google Shape;533;p7"/>
              <p:cNvSpPr/>
              <p:nvPr/>
            </p:nvSpPr>
            <p:spPr>
              <a:xfrm>
                <a:off x="5593937" y="1408375"/>
                <a:ext cx="1529900" cy="580350"/>
              </a:xfrm>
              <a:custGeom>
                <a:avLst/>
                <a:gdLst/>
                <a:ahLst/>
                <a:cxnLst/>
                <a:rect l="l" t="t" r="r" b="b"/>
                <a:pathLst>
                  <a:path w="61196" h="23214" extrusionOk="0">
                    <a:moveTo>
                      <a:pt x="49121" y="0"/>
                    </a:moveTo>
                    <a:lnTo>
                      <a:pt x="26661" y="22460"/>
                    </a:lnTo>
                    <a:lnTo>
                      <a:pt x="389" y="22460"/>
                    </a:lnTo>
                    <a:cubicBezTo>
                      <a:pt x="161" y="22460"/>
                      <a:pt x="1" y="22620"/>
                      <a:pt x="1" y="22848"/>
                    </a:cubicBezTo>
                    <a:cubicBezTo>
                      <a:pt x="1" y="23054"/>
                      <a:pt x="161" y="23214"/>
                      <a:pt x="389" y="23214"/>
                    </a:cubicBezTo>
                    <a:lnTo>
                      <a:pt x="26980" y="23214"/>
                    </a:lnTo>
                    <a:lnTo>
                      <a:pt x="49441" y="776"/>
                    </a:lnTo>
                    <a:lnTo>
                      <a:pt x="60808" y="776"/>
                    </a:lnTo>
                    <a:cubicBezTo>
                      <a:pt x="61013" y="776"/>
                      <a:pt x="61196" y="594"/>
                      <a:pt x="61196" y="388"/>
                    </a:cubicBezTo>
                    <a:cubicBezTo>
                      <a:pt x="61196" y="183"/>
                      <a:pt x="61013" y="0"/>
                      <a:pt x="60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7100690" y="1366150"/>
                <a:ext cx="106150" cy="106150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36" y="0"/>
                      <a:pt x="0" y="959"/>
                      <a:pt x="0" y="2123"/>
                    </a:cubicBezTo>
                    <a:cubicBezTo>
                      <a:pt x="0" y="3310"/>
                      <a:pt x="936" y="4246"/>
                      <a:pt x="2123" y="4246"/>
                    </a:cubicBezTo>
                    <a:cubicBezTo>
                      <a:pt x="3287" y="4246"/>
                      <a:pt x="4246" y="3310"/>
                      <a:pt x="4246" y="2123"/>
                    </a:cubicBezTo>
                    <a:cubicBezTo>
                      <a:pt x="4246" y="959"/>
                      <a:pt x="3287" y="0"/>
                      <a:pt x="21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5" name="Google Shape;535;p7"/>
          <p:cNvSpPr/>
          <p:nvPr/>
        </p:nvSpPr>
        <p:spPr>
          <a:xfrm rot="10800000" flipH="1">
            <a:off x="-3890200" y="6349394"/>
            <a:ext cx="74171" cy="74146"/>
          </a:xfrm>
          <a:custGeom>
            <a:avLst/>
            <a:gdLst/>
            <a:ahLst/>
            <a:cxnLst/>
            <a:rect l="l" t="t" r="r" b="b"/>
            <a:pathLst>
              <a:path w="2923" h="2922" extrusionOk="0">
                <a:moveTo>
                  <a:pt x="1462" y="0"/>
                </a:moveTo>
                <a:cubicBezTo>
                  <a:pt x="640" y="0"/>
                  <a:pt x="1" y="662"/>
                  <a:pt x="1" y="1461"/>
                </a:cubicBezTo>
                <a:cubicBezTo>
                  <a:pt x="1" y="2260"/>
                  <a:pt x="640" y="2922"/>
                  <a:pt x="1462" y="2922"/>
                </a:cubicBezTo>
                <a:cubicBezTo>
                  <a:pt x="2260" y="2922"/>
                  <a:pt x="2922" y="2260"/>
                  <a:pt x="2922" y="1461"/>
                </a:cubicBezTo>
                <a:cubicBezTo>
                  <a:pt x="2922" y="662"/>
                  <a:pt x="2260" y="0"/>
                  <a:pt x="146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>
            <a:off x="3690957" y="4568872"/>
            <a:ext cx="881035" cy="290677"/>
            <a:chOff x="3690957" y="4568872"/>
            <a:chExt cx="881035" cy="290677"/>
          </a:xfrm>
        </p:grpSpPr>
        <p:sp>
          <p:nvSpPr>
            <p:cNvPr id="537" name="Google Shape;537;p7"/>
            <p:cNvSpPr/>
            <p:nvPr/>
          </p:nvSpPr>
          <p:spPr>
            <a:xfrm>
              <a:off x="3690957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3839318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984595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4132955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4278232" y="4568872"/>
              <a:ext cx="148483" cy="290677"/>
            </a:xfrm>
            <a:custGeom>
              <a:avLst/>
              <a:gdLst/>
              <a:ahLst/>
              <a:cxnLst/>
              <a:rect l="l" t="t" r="r" b="b"/>
              <a:pathLst>
                <a:path w="1204" h="2357" fill="none" extrusionOk="0">
                  <a:moveTo>
                    <a:pt x="0" y="0"/>
                  </a:moveTo>
                  <a:lnTo>
                    <a:pt x="1203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26592" y="4568872"/>
              <a:ext cx="145400" cy="290677"/>
            </a:xfrm>
            <a:custGeom>
              <a:avLst/>
              <a:gdLst/>
              <a:ahLst/>
              <a:cxnLst/>
              <a:rect l="l" t="t" r="r" b="b"/>
              <a:pathLst>
                <a:path w="1179" h="2357" fill="none" extrusionOk="0">
                  <a:moveTo>
                    <a:pt x="0" y="0"/>
                  </a:moveTo>
                  <a:lnTo>
                    <a:pt x="1178" y="1178"/>
                  </a:lnTo>
                  <a:lnTo>
                    <a:pt x="0" y="2356"/>
                  </a:lnTo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10"/>
          <p:cNvGrpSpPr/>
          <p:nvPr/>
        </p:nvGrpSpPr>
        <p:grpSpPr>
          <a:xfrm flipH="1">
            <a:off x="1510279" y="-831315"/>
            <a:ext cx="8377976" cy="1614718"/>
            <a:chOff x="-566246" y="-831315"/>
            <a:chExt cx="8377976" cy="1614718"/>
          </a:xfrm>
        </p:grpSpPr>
        <p:sp>
          <p:nvSpPr>
            <p:cNvPr id="713" name="Google Shape;713;p10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0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0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0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0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0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0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0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0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0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0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0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0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0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0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0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0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0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0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0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0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0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0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0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0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0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0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0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0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2" name="Google Shape;742;p10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43" name="Google Shape;743;p10"/>
          <p:cNvGrpSpPr/>
          <p:nvPr/>
        </p:nvGrpSpPr>
        <p:grpSpPr>
          <a:xfrm rot="5400000" flipH="1">
            <a:off x="-113625" y="3210625"/>
            <a:ext cx="536425" cy="3475150"/>
            <a:chOff x="327125" y="2375600"/>
            <a:chExt cx="536425" cy="3475150"/>
          </a:xfrm>
        </p:grpSpPr>
        <p:sp>
          <p:nvSpPr>
            <p:cNvPr id="744" name="Google Shape;744;p10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0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0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0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0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0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0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0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0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0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0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0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0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057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24"/>
          <p:cNvSpPr txBox="1">
            <a:spLocks noGrp="1"/>
          </p:cNvSpPr>
          <p:nvPr>
            <p:ph type="ctrTitle"/>
          </p:nvPr>
        </p:nvSpPr>
        <p:spPr>
          <a:xfrm>
            <a:off x="1009115" y="1592166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2"/>
                </a:solidFill>
              </a:rPr>
              <a:t>Module 3</a:t>
            </a:r>
            <a:br>
              <a:rPr lang="en-IN" dirty="0">
                <a:solidFill>
                  <a:schemeClr val="dk2"/>
                </a:solidFill>
              </a:rPr>
            </a:br>
            <a:r>
              <a:rPr lang="en-IN" dirty="0">
                <a:solidFill>
                  <a:schemeClr val="dk2"/>
                </a:solidFill>
              </a:rPr>
              <a:t>JavaScript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856" name="Google Shape;1856;p24"/>
          <p:cNvSpPr txBox="1">
            <a:spLocks noGrp="1"/>
          </p:cNvSpPr>
          <p:nvPr>
            <p:ph type="subTitle" idx="1"/>
          </p:nvPr>
        </p:nvSpPr>
        <p:spPr>
          <a:xfrm>
            <a:off x="675127" y="3382655"/>
            <a:ext cx="7793575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dirty="0"/>
              <a:t>Day 4</a:t>
            </a:r>
          </a:p>
        </p:txBody>
      </p:sp>
      <p:grpSp>
        <p:nvGrpSpPr>
          <p:cNvPr id="1857" name="Google Shape;1857;p24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858" name="Google Shape;1858;p24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4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4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4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4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4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4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4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6" name="Google Shape;1866;p24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867" name="Google Shape;1867;p24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4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4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4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4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4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6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042D552F-75BF-450F-B2B6-C28AFC53B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675" y="1025435"/>
            <a:ext cx="1248968" cy="12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Client vs Server Side JavaScript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B390-1ADF-480F-B7D7-0C194E27C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Identifiers Variables and Constants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 descr="javascript variable">
            <a:extLst>
              <a:ext uri="{FF2B5EF4-FFF2-40B4-BE49-F238E27FC236}">
                <a16:creationId xmlns:a16="http://schemas.microsoft.com/office/drawing/2014/main" id="{13B310B9-B2CC-44D8-A361-3065246979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00" y="2260282"/>
            <a:ext cx="4060825" cy="1994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javascript Constants">
            <a:extLst>
              <a:ext uri="{FF2B5EF4-FFF2-40B4-BE49-F238E27FC236}">
                <a16:creationId xmlns:a16="http://schemas.microsoft.com/office/drawing/2014/main" id="{317B7345-B741-4839-8092-F7DF1736445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1" y="2260282"/>
            <a:ext cx="4181475" cy="19942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82A387-409E-4A1C-BBC8-925B0400C024}"/>
              </a:ext>
            </a:extLst>
          </p:cNvPr>
          <p:cNvSpPr/>
          <p:nvPr/>
        </p:nvSpPr>
        <p:spPr>
          <a:xfrm>
            <a:off x="1535466" y="1617762"/>
            <a:ext cx="878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F6AB12-E053-4889-93D2-E7429E5FF49A}"/>
              </a:ext>
            </a:extLst>
          </p:cNvPr>
          <p:cNvSpPr/>
          <p:nvPr/>
        </p:nvSpPr>
        <p:spPr>
          <a:xfrm>
            <a:off x="6636673" y="1612889"/>
            <a:ext cx="925253" cy="3126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Constants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71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Functions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50800" y="818417"/>
            <a:ext cx="89281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Use the function keyword to declare a function.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Use the </a:t>
            </a:r>
            <a:r>
              <a:rPr lang="en-US" dirty="0" err="1"/>
              <a:t>functionName</a:t>
            </a:r>
            <a:r>
              <a:rPr lang="en-US" dirty="0"/>
              <a:t>() to call or invoke a function to execute it.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 function implicitly returns undefined, use the return statement to explicitly specify the return value for the function.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arguments is an object that is accessible only inside the function body. It represents the arguments of the function.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function hoisting allows you to place the call to the function before the function declaration.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0C61C6-DBD6-4A8A-9401-12170375D093}"/>
              </a:ext>
            </a:extLst>
          </p:cNvPr>
          <p:cNvSpPr/>
          <p:nvPr/>
        </p:nvSpPr>
        <p:spPr>
          <a:xfrm>
            <a:off x="1593850" y="3761688"/>
            <a:ext cx="3759200" cy="1311962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 </a:t>
            </a:r>
            <a:r>
              <a:rPr lang="en-IN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functionName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(parameters) {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// function body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// ...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4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Types of Functions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Recursive Functions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Arrow Functions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Built-in Methods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alert(), prompt(), write(), </a:t>
            </a:r>
            <a:r>
              <a:rPr lang="en-IN" dirty="0" err="1"/>
              <a:t>getelementById</a:t>
            </a:r>
            <a:r>
              <a:rPr lang="en-IN" dirty="0"/>
              <a:t>(), </a:t>
            </a:r>
            <a:r>
              <a:rPr lang="en-IN" dirty="0" err="1"/>
              <a:t>getElementByClassName</a:t>
            </a:r>
            <a:r>
              <a:rPr lang="en-IN" dirty="0"/>
              <a:t>(), </a:t>
            </a:r>
            <a:r>
              <a:rPr lang="en-IN" dirty="0" err="1"/>
              <a:t>getDate</a:t>
            </a:r>
            <a:r>
              <a:rPr lang="en-IN" dirty="0"/>
              <a:t>(), includes()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8073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Objects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444500" y="1053367"/>
            <a:ext cx="81573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An object is a collection of key-value pairs.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Use the dot notation ( .) or array-like notation ([]) to access a property of an object.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delete operator removes a property from an object.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in operator check if a property exists in an object.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for...in iterates over properties of an object.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When functions are the properties of an object, they are called methods.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Use the this inside the method to access the object’s properties.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60008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A1AC-E9B2-4331-97BF-4FA5A094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This Keyword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04EA8-37F2-467C-B318-0D8BE9D40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400" y="1242425"/>
            <a:ext cx="7704000" cy="3326700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en-IN" b="1" dirty="0"/>
              <a:t>Default Binding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Implicit Binding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Explicit Binding</a:t>
            </a:r>
          </a:p>
          <a:p>
            <a:pPr lvl="1">
              <a:buFont typeface="+mj-lt"/>
              <a:buAutoNum type="arabicPeriod"/>
            </a:pPr>
            <a:r>
              <a:rPr lang="en-IN" b="1" dirty="0"/>
              <a:t>New Binding</a:t>
            </a:r>
            <a:endParaRPr lang="en-IN" dirty="0"/>
          </a:p>
        </p:txBody>
      </p:sp>
      <p:pic>
        <p:nvPicPr>
          <p:cNvPr id="7170" name="Picture 2" descr="this keyword in JavaScript — Details understanding | by Iqbal M Ipel |  Medium">
            <a:extLst>
              <a:ext uri="{FF2B5EF4-FFF2-40B4-BE49-F238E27FC236}">
                <a16:creationId xmlns:a16="http://schemas.microsoft.com/office/drawing/2014/main" id="{33F9A142-4920-412C-8775-839608A37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768" y="999118"/>
            <a:ext cx="5300663" cy="407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55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Arrays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129450" y="95027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An JavaScript array has the following characteristics: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First, an array can hold values of different types. 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Second, the length of an array is dynamically sized and auto-growing.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 JavaScript, an array is an order list of values. Each value is called an element specified by an index.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An array can hold values of mixed types.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JavaScript arrays are dynamic. They grow or shrink as needed.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JavaScript Arrays">
            <a:extLst>
              <a:ext uri="{FF2B5EF4-FFF2-40B4-BE49-F238E27FC236}">
                <a16:creationId xmlns:a16="http://schemas.microsoft.com/office/drawing/2014/main" id="{B2647923-F5AC-450C-9B5D-45A1B958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00" y="38175"/>
            <a:ext cx="3398700" cy="18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349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2BC3-9632-4EEC-BB7E-F702585A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Time API</a:t>
            </a:r>
          </a:p>
        </p:txBody>
      </p:sp>
      <p:pic>
        <p:nvPicPr>
          <p:cNvPr id="8194" name="Picture 2" descr="Demystifying DateTime Manipulation in JavaScript | Toptal">
            <a:extLst>
              <a:ext uri="{FF2B5EF4-FFF2-40B4-BE49-F238E27FC236}">
                <a16:creationId xmlns:a16="http://schemas.microsoft.com/office/drawing/2014/main" id="{5F90D9E1-84DB-435E-A0E4-C3C727D26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0" b="11153"/>
          <a:stretch/>
        </p:blipFill>
        <p:spPr bwMode="auto">
          <a:xfrm>
            <a:off x="2298700" y="991074"/>
            <a:ext cx="6781800" cy="29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JavaScript Date and Time - Implementation of JavaScript Date Methods -  DataFlair">
            <a:extLst>
              <a:ext uri="{FF2B5EF4-FFF2-40B4-BE49-F238E27FC236}">
                <a16:creationId xmlns:a16="http://schemas.microsoft.com/office/drawing/2014/main" id="{7A911046-A288-4B8F-9981-2D499C68B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7"/>
          <a:stretch/>
        </p:blipFill>
        <p:spPr bwMode="auto">
          <a:xfrm>
            <a:off x="44450" y="3976774"/>
            <a:ext cx="2952750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492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E17A-6433-4F7A-A0FA-0D09E8D0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 Time API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FC7CAC-9415-4B1A-8F75-DA49F6C68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24172"/>
              </p:ext>
            </p:extLst>
          </p:nvPr>
        </p:nvGraphicFramePr>
        <p:xfrm>
          <a:off x="776287" y="1755775"/>
          <a:ext cx="7591425" cy="1908811"/>
        </p:xfrm>
        <a:graphic>
          <a:graphicData uri="http://schemas.openxmlformats.org/drawingml/2006/table">
            <a:tbl>
              <a:tblPr firstRow="1" firstCol="1" bandRow="1">
                <a:tableStyleId>{62270528-6822-420A-A1F9-EF71FAEC83B5}</a:tableStyleId>
              </a:tblPr>
              <a:tblGrid>
                <a:gridCol w="1436216">
                  <a:extLst>
                    <a:ext uri="{9D8B030D-6E8A-4147-A177-3AD203B41FA5}">
                      <a16:colId xmlns:a16="http://schemas.microsoft.com/office/drawing/2014/main" val="3372100672"/>
                    </a:ext>
                  </a:extLst>
                </a:gridCol>
                <a:gridCol w="6155209">
                  <a:extLst>
                    <a:ext uri="{9D8B030D-6E8A-4147-A177-3AD203B41FA5}">
                      <a16:colId xmlns:a16="http://schemas.microsoft.com/office/drawing/2014/main" val="3491572638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Method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096908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toDateString()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It returns a string, containing the “date” of the Date object in a human-readable format.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2884708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toTimeString()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It returns a string, containing the “time” of the Date object in a human-readable format.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308263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toUTCString()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It returns a string, containing the Date using the UTC timezone.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4027791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valueOf()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This method returns the primitive value of the Date object.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82694619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toString()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This method returns a string representation of the specified Date object.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01455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45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4189-0447-4E2C-91EA-26C9F7B7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Constructors and Properties</a:t>
            </a:r>
            <a:endParaRPr lang="en-IN" dirty="0"/>
          </a:p>
        </p:txBody>
      </p:sp>
      <p:pic>
        <p:nvPicPr>
          <p:cNvPr id="10242" name="Picture 2" descr="An Visual Guide to JavaScript Constructor / Prototype Pattern">
            <a:extLst>
              <a:ext uri="{FF2B5EF4-FFF2-40B4-BE49-F238E27FC236}">
                <a16:creationId xmlns:a16="http://schemas.microsoft.com/office/drawing/2014/main" id="{013167AF-5F5D-45B5-848D-C51A4400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044574"/>
            <a:ext cx="6985000" cy="402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62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28"/>
          <p:cNvSpPr txBox="1">
            <a:spLocks noGrp="1"/>
          </p:cNvSpPr>
          <p:nvPr>
            <p:ph type="title"/>
          </p:nvPr>
        </p:nvSpPr>
        <p:spPr>
          <a:xfrm>
            <a:off x="4914300" y="1600200"/>
            <a:ext cx="3509700" cy="58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1912" name="Google Shape;1912;p28"/>
          <p:cNvSpPr txBox="1">
            <a:spLocks noGrp="1"/>
          </p:cNvSpPr>
          <p:nvPr>
            <p:ph type="subTitle" idx="1"/>
          </p:nvPr>
        </p:nvSpPr>
        <p:spPr>
          <a:xfrm>
            <a:off x="4063042" y="2571749"/>
            <a:ext cx="4360833" cy="226996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Intro to Java script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Functions, objects, arrays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Constructors, Variables and Scopes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This keyword, Date API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Classes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Higher Order Functions, Closures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IIFE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IN" dirty="0"/>
              <a:t>Async &amp; Await, Promise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dirty="0"/>
          </a:p>
        </p:txBody>
      </p:sp>
      <p:grpSp>
        <p:nvGrpSpPr>
          <p:cNvPr id="1913" name="Google Shape;1913;p28"/>
          <p:cNvGrpSpPr/>
          <p:nvPr/>
        </p:nvGrpSpPr>
        <p:grpSpPr>
          <a:xfrm>
            <a:off x="2079988" y="2381809"/>
            <a:ext cx="622204" cy="916058"/>
            <a:chOff x="2071313" y="2116009"/>
            <a:chExt cx="622204" cy="916058"/>
          </a:xfrm>
        </p:grpSpPr>
        <p:sp>
          <p:nvSpPr>
            <p:cNvPr id="1914" name="Google Shape;1914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extrusionOk="0">
                  <a:moveTo>
                    <a:pt x="1" y="1"/>
                  </a:moveTo>
                  <a:lnTo>
                    <a:pt x="1" y="1504"/>
                  </a:lnTo>
                  <a:lnTo>
                    <a:pt x="1" y="1605"/>
                  </a:lnTo>
                  <a:cubicBezTo>
                    <a:pt x="1" y="1855"/>
                    <a:pt x="1179" y="2031"/>
                    <a:pt x="2607" y="2031"/>
                  </a:cubicBezTo>
                  <a:cubicBezTo>
                    <a:pt x="4061" y="2031"/>
                    <a:pt x="5239" y="1855"/>
                    <a:pt x="5239" y="1605"/>
                  </a:cubicBezTo>
                  <a:lnTo>
                    <a:pt x="5239" y="1504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8"/>
            <p:cNvSpPr/>
            <p:nvPr/>
          </p:nvSpPr>
          <p:spPr>
            <a:xfrm>
              <a:off x="2088552" y="2798660"/>
              <a:ext cx="602092" cy="233408"/>
            </a:xfrm>
            <a:custGeom>
              <a:avLst/>
              <a:gdLst/>
              <a:ahLst/>
              <a:cxnLst/>
              <a:rect l="l" t="t" r="r" b="b"/>
              <a:pathLst>
                <a:path w="5239" h="2031" fill="none" extrusionOk="0">
                  <a:moveTo>
                    <a:pt x="5239" y="1504"/>
                  </a:moveTo>
                  <a:lnTo>
                    <a:pt x="5239" y="1605"/>
                  </a:lnTo>
                  <a:cubicBezTo>
                    <a:pt x="5239" y="1855"/>
                    <a:pt x="4061" y="2031"/>
                    <a:pt x="2607" y="2031"/>
                  </a:cubicBezTo>
                  <a:cubicBezTo>
                    <a:pt x="1179" y="2031"/>
                    <a:pt x="1" y="1855"/>
                    <a:pt x="1" y="1605"/>
                  </a:cubicBezTo>
                  <a:lnTo>
                    <a:pt x="1" y="1504"/>
                  </a:lnTo>
                  <a:lnTo>
                    <a:pt x="1" y="1"/>
                  </a:lnTo>
                  <a:lnTo>
                    <a:pt x="523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extrusionOk="0">
                  <a:moveTo>
                    <a:pt x="2657" y="0"/>
                  </a:moveTo>
                  <a:cubicBezTo>
                    <a:pt x="1204" y="0"/>
                    <a:pt x="1" y="251"/>
                    <a:pt x="1" y="551"/>
                  </a:cubicBezTo>
                  <a:cubicBezTo>
                    <a:pt x="1" y="877"/>
                    <a:pt x="1204" y="1128"/>
                    <a:pt x="2657" y="1128"/>
                  </a:cubicBezTo>
                  <a:cubicBezTo>
                    <a:pt x="4136" y="1128"/>
                    <a:pt x="5314" y="877"/>
                    <a:pt x="5314" y="551"/>
                  </a:cubicBezTo>
                  <a:cubicBezTo>
                    <a:pt x="5314" y="251"/>
                    <a:pt x="4136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8"/>
            <p:cNvSpPr/>
            <p:nvPr/>
          </p:nvSpPr>
          <p:spPr>
            <a:xfrm>
              <a:off x="2082806" y="2732463"/>
              <a:ext cx="610711" cy="129633"/>
            </a:xfrm>
            <a:custGeom>
              <a:avLst/>
              <a:gdLst/>
              <a:ahLst/>
              <a:cxnLst/>
              <a:rect l="l" t="t" r="r" b="b"/>
              <a:pathLst>
                <a:path w="5314" h="1128" fill="none" extrusionOk="0">
                  <a:moveTo>
                    <a:pt x="5314" y="551"/>
                  </a:moveTo>
                  <a:cubicBezTo>
                    <a:pt x="5314" y="877"/>
                    <a:pt x="4136" y="1128"/>
                    <a:pt x="2657" y="1128"/>
                  </a:cubicBezTo>
                  <a:cubicBezTo>
                    <a:pt x="1204" y="1128"/>
                    <a:pt x="1" y="877"/>
                    <a:pt x="1" y="551"/>
                  </a:cubicBezTo>
                  <a:cubicBezTo>
                    <a:pt x="1" y="251"/>
                    <a:pt x="1204" y="0"/>
                    <a:pt x="2657" y="0"/>
                  </a:cubicBezTo>
                  <a:cubicBezTo>
                    <a:pt x="4136" y="0"/>
                    <a:pt x="5314" y="251"/>
                    <a:pt x="5314" y="55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extrusionOk="0">
                  <a:moveTo>
                    <a:pt x="0" y="0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8"/>
            <p:cNvSpPr/>
            <p:nvPr/>
          </p:nvSpPr>
          <p:spPr>
            <a:xfrm>
              <a:off x="2169229" y="2700744"/>
              <a:ext cx="414879" cy="161351"/>
            </a:xfrm>
            <a:custGeom>
              <a:avLst/>
              <a:gdLst/>
              <a:ahLst/>
              <a:cxnLst/>
              <a:rect l="l" t="t" r="r" b="b"/>
              <a:pathLst>
                <a:path w="3610" h="1404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0"/>
                  </a:lnTo>
                  <a:lnTo>
                    <a:pt x="360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1"/>
                  </a:moveTo>
                  <a:lnTo>
                    <a:pt x="0" y="1505"/>
                  </a:lnTo>
                  <a:lnTo>
                    <a:pt x="0" y="1605"/>
                  </a:lnTo>
                  <a:cubicBezTo>
                    <a:pt x="0" y="1855"/>
                    <a:pt x="1178" y="2056"/>
                    <a:pt x="2632" y="2056"/>
                  </a:cubicBezTo>
                  <a:cubicBezTo>
                    <a:pt x="4060" y="2056"/>
                    <a:pt x="5238" y="1855"/>
                    <a:pt x="5238" y="1605"/>
                  </a:cubicBezTo>
                  <a:lnTo>
                    <a:pt x="5238" y="1505"/>
                  </a:lnTo>
                  <a:lnTo>
                    <a:pt x="52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8"/>
            <p:cNvSpPr/>
            <p:nvPr/>
          </p:nvSpPr>
          <p:spPr>
            <a:xfrm>
              <a:off x="2074187" y="2490433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5"/>
                  </a:moveTo>
                  <a:lnTo>
                    <a:pt x="5238" y="1605"/>
                  </a:lnTo>
                  <a:cubicBezTo>
                    <a:pt x="5238" y="1855"/>
                    <a:pt x="4060" y="2056"/>
                    <a:pt x="2632" y="2056"/>
                  </a:cubicBezTo>
                  <a:cubicBezTo>
                    <a:pt x="1178" y="2056"/>
                    <a:pt x="0" y="1855"/>
                    <a:pt x="0" y="1605"/>
                  </a:cubicBezTo>
                  <a:lnTo>
                    <a:pt x="0" y="1505"/>
                  </a:lnTo>
                  <a:lnTo>
                    <a:pt x="0" y="1"/>
                  </a:lnTo>
                  <a:lnTo>
                    <a:pt x="5238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extrusionOk="0">
                  <a:moveTo>
                    <a:pt x="2657" y="0"/>
                  </a:moveTo>
                  <a:cubicBezTo>
                    <a:pt x="1178" y="0"/>
                    <a:pt x="0" y="251"/>
                    <a:pt x="0" y="552"/>
                  </a:cubicBezTo>
                  <a:cubicBezTo>
                    <a:pt x="0" y="853"/>
                    <a:pt x="1178" y="1078"/>
                    <a:pt x="2657" y="1078"/>
                  </a:cubicBezTo>
                  <a:cubicBezTo>
                    <a:pt x="4111" y="1078"/>
                    <a:pt x="5314" y="853"/>
                    <a:pt x="5314" y="552"/>
                  </a:cubicBezTo>
                  <a:cubicBezTo>
                    <a:pt x="5314" y="251"/>
                    <a:pt x="4111" y="0"/>
                    <a:pt x="26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8"/>
            <p:cNvSpPr/>
            <p:nvPr/>
          </p:nvSpPr>
          <p:spPr>
            <a:xfrm>
              <a:off x="2247033" y="2490433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2"/>
                    <a:pt x="501" y="377"/>
                    <a:pt x="1128" y="377"/>
                  </a:cubicBezTo>
                  <a:cubicBezTo>
                    <a:pt x="1754" y="377"/>
                    <a:pt x="2256" y="302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8"/>
            <p:cNvSpPr/>
            <p:nvPr/>
          </p:nvSpPr>
          <p:spPr>
            <a:xfrm>
              <a:off x="2071313" y="2424236"/>
              <a:ext cx="610711" cy="124001"/>
            </a:xfrm>
            <a:custGeom>
              <a:avLst/>
              <a:gdLst/>
              <a:ahLst/>
              <a:cxnLst/>
              <a:rect l="l" t="t" r="r" b="b"/>
              <a:pathLst>
                <a:path w="5314" h="1079" fill="none" extrusionOk="0">
                  <a:moveTo>
                    <a:pt x="5314" y="552"/>
                  </a:moveTo>
                  <a:cubicBezTo>
                    <a:pt x="5314" y="853"/>
                    <a:pt x="4111" y="1078"/>
                    <a:pt x="2657" y="1078"/>
                  </a:cubicBezTo>
                  <a:cubicBezTo>
                    <a:pt x="1178" y="1078"/>
                    <a:pt x="0" y="853"/>
                    <a:pt x="0" y="552"/>
                  </a:cubicBezTo>
                  <a:cubicBezTo>
                    <a:pt x="0" y="251"/>
                    <a:pt x="1178" y="0"/>
                    <a:pt x="2657" y="0"/>
                  </a:cubicBezTo>
                  <a:cubicBezTo>
                    <a:pt x="4111" y="0"/>
                    <a:pt x="5314" y="251"/>
                    <a:pt x="5314" y="5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extrusionOk="0">
                  <a:moveTo>
                    <a:pt x="0" y="1"/>
                  </a:moveTo>
                  <a:lnTo>
                    <a:pt x="0" y="1028"/>
                  </a:lnTo>
                  <a:lnTo>
                    <a:pt x="0" y="1103"/>
                  </a:lnTo>
                  <a:cubicBezTo>
                    <a:pt x="0" y="1279"/>
                    <a:pt x="802" y="1404"/>
                    <a:pt x="1805" y="1404"/>
                  </a:cubicBezTo>
                  <a:cubicBezTo>
                    <a:pt x="2807" y="1404"/>
                    <a:pt x="3609" y="1279"/>
                    <a:pt x="3609" y="1103"/>
                  </a:cubicBezTo>
                  <a:lnTo>
                    <a:pt x="3609" y="1028"/>
                  </a:lnTo>
                  <a:lnTo>
                    <a:pt x="3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8"/>
            <p:cNvSpPr/>
            <p:nvPr/>
          </p:nvSpPr>
          <p:spPr>
            <a:xfrm>
              <a:off x="2169229" y="2392517"/>
              <a:ext cx="414879" cy="161466"/>
            </a:xfrm>
            <a:custGeom>
              <a:avLst/>
              <a:gdLst/>
              <a:ahLst/>
              <a:cxnLst/>
              <a:rect l="l" t="t" r="r" b="b"/>
              <a:pathLst>
                <a:path w="3610" h="1405" fill="none" extrusionOk="0">
                  <a:moveTo>
                    <a:pt x="3609" y="1028"/>
                  </a:moveTo>
                  <a:lnTo>
                    <a:pt x="3609" y="1103"/>
                  </a:lnTo>
                  <a:cubicBezTo>
                    <a:pt x="3609" y="1279"/>
                    <a:pt x="2807" y="1404"/>
                    <a:pt x="1805" y="1404"/>
                  </a:cubicBezTo>
                  <a:cubicBezTo>
                    <a:pt x="802" y="1404"/>
                    <a:pt x="0" y="1279"/>
                    <a:pt x="0" y="1103"/>
                  </a:cubicBezTo>
                  <a:lnTo>
                    <a:pt x="0" y="1028"/>
                  </a:lnTo>
                  <a:lnTo>
                    <a:pt x="0" y="1"/>
                  </a:lnTo>
                  <a:lnTo>
                    <a:pt x="3609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extrusionOk="0">
                  <a:moveTo>
                    <a:pt x="0" y="0"/>
                  </a:moveTo>
                  <a:lnTo>
                    <a:pt x="0" y="1504"/>
                  </a:lnTo>
                  <a:lnTo>
                    <a:pt x="0" y="1604"/>
                  </a:lnTo>
                  <a:cubicBezTo>
                    <a:pt x="0" y="1855"/>
                    <a:pt x="1178" y="2055"/>
                    <a:pt x="2632" y="2055"/>
                  </a:cubicBezTo>
                  <a:cubicBezTo>
                    <a:pt x="4060" y="2055"/>
                    <a:pt x="5238" y="1855"/>
                    <a:pt x="5238" y="1604"/>
                  </a:cubicBezTo>
                  <a:lnTo>
                    <a:pt x="5238" y="1504"/>
                  </a:lnTo>
                  <a:lnTo>
                    <a:pt x="52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8"/>
            <p:cNvSpPr/>
            <p:nvPr/>
          </p:nvSpPr>
          <p:spPr>
            <a:xfrm>
              <a:off x="2074187" y="2182320"/>
              <a:ext cx="602092" cy="236281"/>
            </a:xfrm>
            <a:custGeom>
              <a:avLst/>
              <a:gdLst/>
              <a:ahLst/>
              <a:cxnLst/>
              <a:rect l="l" t="t" r="r" b="b"/>
              <a:pathLst>
                <a:path w="5239" h="2056" fill="none" extrusionOk="0">
                  <a:moveTo>
                    <a:pt x="5238" y="1504"/>
                  </a:moveTo>
                  <a:lnTo>
                    <a:pt x="5238" y="1604"/>
                  </a:lnTo>
                  <a:cubicBezTo>
                    <a:pt x="5238" y="1855"/>
                    <a:pt x="4060" y="2055"/>
                    <a:pt x="2632" y="2055"/>
                  </a:cubicBezTo>
                  <a:cubicBezTo>
                    <a:pt x="1178" y="2055"/>
                    <a:pt x="0" y="1855"/>
                    <a:pt x="0" y="1604"/>
                  </a:cubicBezTo>
                  <a:lnTo>
                    <a:pt x="0" y="1504"/>
                  </a:lnTo>
                  <a:lnTo>
                    <a:pt x="0" y="0"/>
                  </a:lnTo>
                  <a:lnTo>
                    <a:pt x="5238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extrusionOk="0">
                  <a:moveTo>
                    <a:pt x="2657" y="1"/>
                  </a:moveTo>
                  <a:cubicBezTo>
                    <a:pt x="1178" y="1"/>
                    <a:pt x="0" y="226"/>
                    <a:pt x="0" y="527"/>
                  </a:cubicBezTo>
                  <a:cubicBezTo>
                    <a:pt x="0" y="803"/>
                    <a:pt x="1178" y="1053"/>
                    <a:pt x="2657" y="1053"/>
                  </a:cubicBezTo>
                  <a:cubicBezTo>
                    <a:pt x="4111" y="1053"/>
                    <a:pt x="5314" y="803"/>
                    <a:pt x="5314" y="527"/>
                  </a:cubicBezTo>
                  <a:cubicBezTo>
                    <a:pt x="5314" y="226"/>
                    <a:pt x="4111" y="1"/>
                    <a:pt x="2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8"/>
            <p:cNvSpPr/>
            <p:nvPr/>
          </p:nvSpPr>
          <p:spPr>
            <a:xfrm>
              <a:off x="2071313" y="2116009"/>
              <a:ext cx="610711" cy="121128"/>
            </a:xfrm>
            <a:custGeom>
              <a:avLst/>
              <a:gdLst/>
              <a:ahLst/>
              <a:cxnLst/>
              <a:rect l="l" t="t" r="r" b="b"/>
              <a:pathLst>
                <a:path w="5314" h="1054" fill="none" extrusionOk="0">
                  <a:moveTo>
                    <a:pt x="5314" y="527"/>
                  </a:moveTo>
                  <a:cubicBezTo>
                    <a:pt x="5314" y="803"/>
                    <a:pt x="4111" y="1053"/>
                    <a:pt x="2657" y="1053"/>
                  </a:cubicBezTo>
                  <a:cubicBezTo>
                    <a:pt x="1178" y="1053"/>
                    <a:pt x="0" y="803"/>
                    <a:pt x="0" y="527"/>
                  </a:cubicBezTo>
                  <a:cubicBezTo>
                    <a:pt x="0" y="226"/>
                    <a:pt x="1178" y="1"/>
                    <a:pt x="2657" y="1"/>
                  </a:cubicBezTo>
                  <a:cubicBezTo>
                    <a:pt x="4111" y="1"/>
                    <a:pt x="5314" y="226"/>
                    <a:pt x="5314" y="527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8"/>
            <p:cNvSpPr/>
            <p:nvPr/>
          </p:nvSpPr>
          <p:spPr>
            <a:xfrm>
              <a:off x="2247033" y="2162094"/>
              <a:ext cx="259271" cy="43326"/>
            </a:xfrm>
            <a:custGeom>
              <a:avLst/>
              <a:gdLst/>
              <a:ahLst/>
              <a:cxnLst/>
              <a:rect l="l" t="t" r="r" b="b"/>
              <a:pathLst>
                <a:path w="2256" h="377" extrusionOk="0">
                  <a:moveTo>
                    <a:pt x="1128" y="1"/>
                  </a:moveTo>
                  <a:cubicBezTo>
                    <a:pt x="501" y="1"/>
                    <a:pt x="0" y="76"/>
                    <a:pt x="0" y="176"/>
                  </a:cubicBezTo>
                  <a:cubicBezTo>
                    <a:pt x="0" y="301"/>
                    <a:pt x="501" y="377"/>
                    <a:pt x="1128" y="377"/>
                  </a:cubicBezTo>
                  <a:cubicBezTo>
                    <a:pt x="1754" y="377"/>
                    <a:pt x="2256" y="301"/>
                    <a:pt x="2256" y="176"/>
                  </a:cubicBezTo>
                  <a:cubicBezTo>
                    <a:pt x="2256" y="76"/>
                    <a:pt x="1754" y="1"/>
                    <a:pt x="1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C37E-6461-47AD-8EE2-01748DA2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95175"/>
            <a:ext cx="9010650" cy="488400"/>
          </a:xfrm>
        </p:spPr>
        <p:txBody>
          <a:bodyPr/>
          <a:lstStyle/>
          <a:p>
            <a:r>
              <a:rPr lang="en-IN" b="1" dirty="0"/>
              <a:t>Creating Objects using Function Constructor </a:t>
            </a:r>
            <a:endParaRPr lang="en-IN" dirty="0"/>
          </a:p>
        </p:txBody>
      </p:sp>
      <p:pic>
        <p:nvPicPr>
          <p:cNvPr id="4" name="Picture 3" descr="Creating Objects using Function Constructor">
            <a:extLst>
              <a:ext uri="{FF2B5EF4-FFF2-40B4-BE49-F238E27FC236}">
                <a16:creationId xmlns:a16="http://schemas.microsoft.com/office/drawing/2014/main" id="{546381FE-6495-4489-9A4E-EE5FEFCF3A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72" y="842644"/>
            <a:ext cx="7729855" cy="3710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1827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E71F-3858-4770-BEE0-0578D000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Invocation</a:t>
            </a:r>
          </a:p>
        </p:txBody>
      </p:sp>
      <p:pic>
        <p:nvPicPr>
          <p:cNvPr id="4" name="Picture 3" descr="javascript Invocation example">
            <a:extLst>
              <a:ext uri="{FF2B5EF4-FFF2-40B4-BE49-F238E27FC236}">
                <a16:creationId xmlns:a16="http://schemas.microsoft.com/office/drawing/2014/main" id="{D1069652-AED6-450E-9DF3-5340EC336B2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785" y="950275"/>
            <a:ext cx="5726430" cy="373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690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7DCE-3059-47F0-8331-3134548B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Variable Scopes </a:t>
            </a:r>
            <a:endParaRPr lang="en-IN" dirty="0"/>
          </a:p>
        </p:txBody>
      </p:sp>
      <p:pic>
        <p:nvPicPr>
          <p:cNvPr id="4" name="Picture 3" descr="javascript types of variable scope">
            <a:extLst>
              <a:ext uri="{FF2B5EF4-FFF2-40B4-BE49-F238E27FC236}">
                <a16:creationId xmlns:a16="http://schemas.microsoft.com/office/drawing/2014/main" id="{7FC3243F-0626-490F-A317-9E39C56058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1022351"/>
            <a:ext cx="662940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javascript syntax of variable scope">
            <a:extLst>
              <a:ext uri="{FF2B5EF4-FFF2-40B4-BE49-F238E27FC236}">
                <a16:creationId xmlns:a16="http://schemas.microsoft.com/office/drawing/2014/main" id="{CAEBD35F-E10B-4FBD-AAB0-55E0440568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742377"/>
            <a:ext cx="3473450" cy="1390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518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32D5-CD3A-4BDA-ACAF-3B0F7C05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in JavaScript</a:t>
            </a:r>
          </a:p>
        </p:txBody>
      </p:sp>
      <p:pic>
        <p:nvPicPr>
          <p:cNvPr id="11266" name="Picture 2" descr="Understanding Classes in ES6 Advance javascript | Learn React.js Part 2.5 -  YouTube">
            <a:extLst>
              <a:ext uri="{FF2B5EF4-FFF2-40B4-BE49-F238E27FC236}">
                <a16:creationId xmlns:a16="http://schemas.microsoft.com/office/drawing/2014/main" id="{9321810D-9676-4446-996C-3CAB6D262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1" t="14939" r="12014"/>
          <a:stretch/>
        </p:blipFill>
        <p:spPr bwMode="auto">
          <a:xfrm>
            <a:off x="946809" y="1041400"/>
            <a:ext cx="7250382" cy="40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15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0161-EF23-4C7D-90B8-563FE206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Higher Order Function</a:t>
            </a:r>
          </a:p>
        </p:txBody>
      </p:sp>
      <p:pic>
        <p:nvPicPr>
          <p:cNvPr id="4" name="Picture 3" descr="higher-order-function.jpg">
            <a:extLst>
              <a:ext uri="{FF2B5EF4-FFF2-40B4-BE49-F238E27FC236}">
                <a16:creationId xmlns:a16="http://schemas.microsoft.com/office/drawing/2014/main" id="{AFF89834-CCEA-4ADA-88F0-A6FE98D01713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3"/>
          <a:stretch/>
        </p:blipFill>
        <p:spPr bwMode="auto">
          <a:xfrm>
            <a:off x="1430972" y="1421312"/>
            <a:ext cx="6282055" cy="230087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3638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AE6A-6B05-4AE9-B945-3E87BFC9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50" y="170162"/>
            <a:ext cx="7704000" cy="488400"/>
          </a:xfrm>
        </p:spPr>
        <p:txBody>
          <a:bodyPr/>
          <a:lstStyle/>
          <a:p>
            <a:r>
              <a:rPr lang="en-IN" dirty="0"/>
              <a:t>Closure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A0A70-7BF6-442B-8D7C-20125F5A3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Closure in javaScript. Closures are the one of the important… | by Abhijeet  Mishra | Medium">
            <a:extLst>
              <a:ext uri="{FF2B5EF4-FFF2-40B4-BE49-F238E27FC236}">
                <a16:creationId xmlns:a16="http://schemas.microsoft.com/office/drawing/2014/main" id="{BD74FE5F-FEB8-4641-AD0D-38641CBBD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3"/>
          <a:stretch/>
        </p:blipFill>
        <p:spPr bwMode="auto">
          <a:xfrm>
            <a:off x="0" y="742950"/>
            <a:ext cx="9144000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787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4CDB1-6D2A-4A80-BAF7-CC8F60DC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Prototypal vs. Classical Inheritance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A5BB3-B43E-4B6C-B690-323BAF11C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6" name="Picture 4" descr="Classical vs. Prototypal Inheritance - DEV Community">
            <a:extLst>
              <a:ext uri="{FF2B5EF4-FFF2-40B4-BE49-F238E27FC236}">
                <a16:creationId xmlns:a16="http://schemas.microsoft.com/office/drawing/2014/main" id="{DD862529-0602-481A-8870-18C871A8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42425"/>
            <a:ext cx="8382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132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Hoisting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In JavaScript is a behavior in which a function or a variable can be used before declaration.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Types of Hoisting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Variable Hoisting : Only variable declared with var is hoisted (not let and const)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Function Hoisting : Only Simple functions is hoisted (not function expressions)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https://www.tutorialsteacher.com/Content/images/js/hoisting.png">
            <a:extLst>
              <a:ext uri="{FF2B5EF4-FFF2-40B4-BE49-F238E27FC236}">
                <a16:creationId xmlns:a16="http://schemas.microsoft.com/office/drawing/2014/main" id="{2732C75B-5A57-48AE-8DCC-084D0E533E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" y="3586317"/>
            <a:ext cx="3022600" cy="1397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756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Spread Syntax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spread operator is just 3 dots ...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can be used on </a:t>
            </a:r>
            <a:r>
              <a:rPr lang="en-US" dirty="0" err="1"/>
              <a:t>iterables</a:t>
            </a:r>
            <a:r>
              <a:rPr lang="en-US" dirty="0"/>
              <a:t> like an array or a string.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expands an </a:t>
            </a:r>
            <a:r>
              <a:rPr lang="en-US" dirty="0" err="1"/>
              <a:t>iterable</a:t>
            </a:r>
            <a:r>
              <a:rPr lang="en-US" dirty="0"/>
              <a:t> to its individual elements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It can provide a function call with an array (or any other </a:t>
            </a:r>
            <a:r>
              <a:rPr lang="en-US" dirty="0" err="1"/>
              <a:t>iterable</a:t>
            </a:r>
            <a:r>
              <a:rPr lang="en-US" dirty="0"/>
              <a:t>) where 0 or more arguments were expected.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74" name="Picture 2" descr="https://cdn-media-1.freecodecamp.org/images/3hR85inZDEf6pPSrvHNxh6nBWCtiyzMLDTCu">
            <a:extLst>
              <a:ext uri="{FF2B5EF4-FFF2-40B4-BE49-F238E27FC236}">
                <a16:creationId xmlns:a16="http://schemas.microsoft.com/office/drawing/2014/main" id="{E020FFCE-52E6-461B-A847-1B900734B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3224213"/>
            <a:ext cx="356235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cdn-media-1.freecodecamp.org/images/GOyLsS18ND0S5WdIYUueFVTr5w5n7chDfOg4">
            <a:extLst>
              <a:ext uri="{FF2B5EF4-FFF2-40B4-BE49-F238E27FC236}">
                <a16:creationId xmlns:a16="http://schemas.microsoft.com/office/drawing/2014/main" id="{D4733761-C1E7-4637-A6A4-90551BDAA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600" y="3154363"/>
            <a:ext cx="4149725" cy="193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28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1DE9-19B8-47E5-BE0E-FBBC2B2C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350" y="634389"/>
            <a:ext cx="5558650" cy="31588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D2233-A9D5-4DD4-AECD-B7B0476E0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An Introduction to ES6 Template Literals - DEV Community">
            <a:extLst>
              <a:ext uri="{FF2B5EF4-FFF2-40B4-BE49-F238E27FC236}">
                <a16:creationId xmlns:a16="http://schemas.microsoft.com/office/drawing/2014/main" id="{191565C9-5C28-491A-9CCE-154CF129A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FD0FB5-B689-4F97-AE9A-E525B1FE04B2}"/>
              </a:ext>
            </a:extLst>
          </p:cNvPr>
          <p:cNvSpPr/>
          <p:nvPr/>
        </p:nvSpPr>
        <p:spPr>
          <a:xfrm>
            <a:off x="5181600" y="406440"/>
            <a:ext cx="3556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tx1"/>
                </a:solidFill>
              </a:rPr>
              <a:t>Template Literals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60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/>
              <a:t>JavaScript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626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5CD0-7C3C-4B12-9F06-0F8A8EFB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Error Handling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ADCC9-CC7D-4838-B906-8F9CCB0A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96962"/>
            <a:ext cx="489585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451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IIFE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 algn="just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JavaScript Immediately Invoked Function Expression (IIFE) is a function which helps in providing a method that defines a sequence of a particular context. </a:t>
            </a:r>
          </a:p>
          <a:p>
            <a:pPr marL="742950" lvl="1" indent="-285750" algn="just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Once a variable is defined inside a function it is not possible to access it outside the function where it is defined. </a:t>
            </a:r>
          </a:p>
          <a:p>
            <a:pPr marL="742950" lvl="1" indent="-285750" algn="just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The functions which are created in JavaScript have named functions, anonymous functions and by making use of IIFE we can execute these as soon as they are mounted. </a:t>
            </a:r>
          </a:p>
          <a:p>
            <a:pPr marL="742950" lvl="1" indent="-285750" algn="just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This functionality makes them IIFE.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122" name="Picture 2" descr="https://miro.medium.com/max/1050/1*oTcq4hAhAtpS7N3-X1ufTg.jpeg">
            <a:extLst>
              <a:ext uri="{FF2B5EF4-FFF2-40B4-BE49-F238E27FC236}">
                <a16:creationId xmlns:a16="http://schemas.microsoft.com/office/drawing/2014/main" id="{BAD50589-FD26-4837-BF9C-28D998788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6" t="26395" r="18193" b="36511"/>
          <a:stretch/>
        </p:blipFill>
        <p:spPr bwMode="auto">
          <a:xfrm>
            <a:off x="3994149" y="4133851"/>
            <a:ext cx="5022851" cy="90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778023-908A-4AA1-B0C2-563329547E32}"/>
              </a:ext>
            </a:extLst>
          </p:cNvPr>
          <p:cNvSpPr/>
          <p:nvPr/>
        </p:nvSpPr>
        <p:spPr>
          <a:xfrm>
            <a:off x="127000" y="3943171"/>
            <a:ext cx="358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Syntax: </a:t>
            </a:r>
          </a:p>
          <a:p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(function () {</a:t>
            </a:r>
            <a:br>
              <a:rPr lang="en-IN" sz="1800" b="1" dirty="0">
                <a:solidFill>
                  <a:schemeClr val="tx1"/>
                </a:solidFill>
              </a:rPr>
            </a:b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// Function Logic Here.</a:t>
            </a:r>
            <a:br>
              <a:rPr lang="en-IN" sz="1800" b="1" dirty="0">
                <a:solidFill>
                  <a:schemeClr val="tx1"/>
                </a:solidFill>
              </a:rPr>
            </a:br>
            <a:r>
              <a:rPr lang="en-IN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})();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502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13802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JavaScript promise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-480150" y="626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1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A promise in the JavaScript has 4 states:</a:t>
            </a:r>
          </a:p>
          <a:p>
            <a:pPr lvl="2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Fulfilled</a:t>
            </a:r>
          </a:p>
          <a:p>
            <a:pPr lvl="2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Rejected</a:t>
            </a:r>
          </a:p>
          <a:p>
            <a:pPr lvl="2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Pending</a:t>
            </a:r>
          </a:p>
          <a:p>
            <a:pPr lvl="2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Settled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6" name="Picture 2" descr="JavaScript Promise - 1">
            <a:extLst>
              <a:ext uri="{FF2B5EF4-FFF2-40B4-BE49-F238E27FC236}">
                <a16:creationId xmlns:a16="http://schemas.microsoft.com/office/drawing/2014/main" id="{B5C84A60-11D9-4198-BA6E-189DB246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3" y="758884"/>
            <a:ext cx="4905375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75CC9F-23AA-480E-AA5B-23D582E52E3A}"/>
              </a:ext>
            </a:extLst>
          </p:cNvPr>
          <p:cNvSpPr/>
          <p:nvPr/>
        </p:nvSpPr>
        <p:spPr>
          <a:xfrm>
            <a:off x="228600" y="342842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#1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promiseVariable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new Promise(function(resolve, reject){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//JavaScript logic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4291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JavaScript promise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36C421-B076-4494-B4C1-4466E05D64C4}"/>
              </a:ext>
            </a:extLst>
          </p:cNvPr>
          <p:cNvSpPr/>
          <p:nvPr/>
        </p:nvSpPr>
        <p:spPr>
          <a:xfrm>
            <a:off x="457201" y="1250830"/>
            <a:ext cx="243205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#2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.then(function(output){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//success message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}, function(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errorMessage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//error resolving logic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D09B5-C5A2-4C8D-AF32-2A6FE53A3582}"/>
              </a:ext>
            </a:extLst>
          </p:cNvPr>
          <p:cNvSpPr/>
          <p:nvPr/>
        </p:nvSpPr>
        <p:spPr>
          <a:xfrm>
            <a:off x="6096000" y="1358324"/>
            <a:ext cx="28892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#3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.catch(function(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errorMessage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){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//error resolving logic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9E10C-66F0-463E-83C6-9A708F7A4E6F}"/>
              </a:ext>
            </a:extLst>
          </p:cNvPr>
          <p:cNvSpPr/>
          <p:nvPr/>
        </p:nvSpPr>
        <p:spPr>
          <a:xfrm>
            <a:off x="2476500" y="3259317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Syntax #4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message can also be shown by using Error function (Error()) from Promise()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 error=new Promise(function(resolve, reject) {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throw new Error(‘Error Message’)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37823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2857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Async and Await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386" name="Picture 2" descr="Asynchronous Adventures in JavaScript: Async/Await | by Benjamin Diuguid |  DailyJS | Medium">
            <a:extLst>
              <a:ext uri="{FF2B5EF4-FFF2-40B4-BE49-F238E27FC236}">
                <a16:creationId xmlns:a16="http://schemas.microsoft.com/office/drawing/2014/main" id="{347345CF-EBAE-4AC7-A3DF-A8E8E6FFE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6783"/>
            <a:ext cx="91440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602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562976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62FDDF-98B4-4744-865F-4EA66AB6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73088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F57B-20EF-4EDB-82C1-659D1C93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Nodes In HTML DOM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E7F38-0B24-4EA8-8DBC-A529983C0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14723" y="666799"/>
            <a:ext cx="7704000" cy="3326700"/>
          </a:xfrm>
        </p:spPr>
        <p:txBody>
          <a:bodyPr/>
          <a:lstStyle/>
          <a:p>
            <a:pPr lvl="1"/>
            <a:r>
              <a:rPr lang="en-IN" dirty="0" err="1"/>
              <a:t>Javascript</a:t>
            </a:r>
            <a:r>
              <a:rPr lang="en-IN" dirty="0"/>
              <a:t> </a:t>
            </a:r>
          </a:p>
          <a:p>
            <a:pPr lvl="2"/>
            <a:r>
              <a:rPr lang="en-IN" dirty="0"/>
              <a:t>can change and add nodes in the DOM</a:t>
            </a:r>
          </a:p>
          <a:p>
            <a:pPr lvl="2"/>
            <a:r>
              <a:rPr lang="en-IN" dirty="0"/>
              <a:t>can add or change style (CSS) of the DOM element</a:t>
            </a:r>
          </a:p>
          <a:p>
            <a:pPr lvl="2"/>
            <a:r>
              <a:rPr lang="en-IN" dirty="0"/>
              <a:t>can set new attributes to the DOM element and can remove and modify older attributes</a:t>
            </a:r>
          </a:p>
          <a:p>
            <a:pPr lvl="2"/>
            <a:r>
              <a:rPr lang="en-IN" dirty="0"/>
              <a:t>can add new element in the DOM structure</a:t>
            </a:r>
          </a:p>
          <a:p>
            <a:pPr lvl="2"/>
            <a:r>
              <a:rPr lang="en-IN" dirty="0"/>
              <a:t>can create and add events to the DOM element</a:t>
            </a:r>
          </a:p>
          <a:p>
            <a:pPr lvl="2"/>
            <a:r>
              <a:rPr lang="en-IN" dirty="0"/>
              <a:t>can delete elements from the DOM tree</a:t>
            </a:r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3A0A15-A165-438E-82E7-798C425033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83" y="2827724"/>
            <a:ext cx="3726756" cy="2256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7850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E6F1-FFB6-4E74-98AA-8CDD1FB4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Visualising Elements in DOM Tree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E638B-D63B-4DA3-A79F-E846C1B1BAD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2" y="1093528"/>
            <a:ext cx="8188027" cy="3944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47298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504251-0D90-495C-8C1B-F72544C78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572449"/>
              </p:ext>
            </p:extLst>
          </p:nvPr>
        </p:nvGraphicFramePr>
        <p:xfrm>
          <a:off x="215900" y="1309533"/>
          <a:ext cx="8712200" cy="3267651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2675575">
                  <a:extLst>
                    <a:ext uri="{9D8B030D-6E8A-4147-A177-3AD203B41FA5}">
                      <a16:colId xmlns:a16="http://schemas.microsoft.com/office/drawing/2014/main" val="1929179223"/>
                    </a:ext>
                  </a:extLst>
                </a:gridCol>
                <a:gridCol w="6036625">
                  <a:extLst>
                    <a:ext uri="{9D8B030D-6E8A-4147-A177-3AD203B41FA5}">
                      <a16:colId xmlns:a16="http://schemas.microsoft.com/office/drawing/2014/main" val="284696127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Property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0782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Document.body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It represents the &lt;body&gt; node of the current document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39607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Document.doctype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It returns Document Type Definition (DTD) of the current document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00299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Document.doctypeURI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It returns location (URL) of the current document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1569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Document.head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It returns &lt;head&gt; element of the current document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041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Document.title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Using it you can get/set document title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70574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Document.links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It returns a list of all the hyperlinks in the current document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5046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Document.images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It returns a list of all the images in the current document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507175"/>
                  </a:ext>
                </a:extLst>
              </a:tr>
              <a:tr h="27934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Document.cookie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It returns semicolon-separated list of the cookies for the document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9715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Document.activeElement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It returns element cursor is focusing to in document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4794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Document.baseURI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It returns base URI of the document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07427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Document.characterSet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 returns character encoding for the document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78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36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AB949B-2F80-49D7-A73A-DC5F527017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779" t="23951" r="36666" b="14074"/>
          <a:stretch/>
        </p:blipFill>
        <p:spPr>
          <a:xfrm>
            <a:off x="0" y="0"/>
            <a:ext cx="9144000" cy="51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299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DOM Methods To Find Element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8FF42A-7BF2-40E2-9A17-C17C0D1DF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985060"/>
              </p:ext>
            </p:extLst>
          </p:nvPr>
        </p:nvGraphicFramePr>
        <p:xfrm>
          <a:off x="428625" y="1558924"/>
          <a:ext cx="8286750" cy="2728275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2687708">
                  <a:extLst>
                    <a:ext uri="{9D8B030D-6E8A-4147-A177-3AD203B41FA5}">
                      <a16:colId xmlns:a16="http://schemas.microsoft.com/office/drawing/2014/main" val="1407150582"/>
                    </a:ext>
                  </a:extLst>
                </a:gridCol>
                <a:gridCol w="5599042">
                  <a:extLst>
                    <a:ext uri="{9D8B030D-6E8A-4147-A177-3AD203B41FA5}">
                      <a16:colId xmlns:a16="http://schemas.microsoft.com/office/drawing/2014/main" val="1203822671"/>
                    </a:ext>
                  </a:extLst>
                </a:gridCol>
              </a:tblGrid>
              <a:tr h="2478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Methods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50998409"/>
                  </a:ext>
                </a:extLst>
              </a:tr>
              <a:tr h="49561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document.getElementById</a:t>
                      </a:r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Select the unique element with given id. In case there are 2 same ID then it selects the first element.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3780060"/>
                  </a:ext>
                </a:extLst>
              </a:tr>
              <a:tr h="49561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document.getElementsByClassName</a:t>
                      </a:r>
                      <a:r>
                        <a:rPr lang="en-IN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Select collection elements with given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classname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0599979"/>
                  </a:ext>
                </a:extLst>
              </a:tr>
              <a:tr h="49561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document.getElementsByTagName()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Select collection elements with given </a:t>
                      </a:r>
                      <a:r>
                        <a:rPr lang="en-US" sz="12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tagname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79491088"/>
                  </a:ext>
                </a:extLst>
              </a:tr>
              <a:tr h="49561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document.querySelector()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Select element the first element on the basic of CSS string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04617191"/>
                  </a:ext>
                </a:extLst>
              </a:tr>
              <a:tr h="49561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solidFill>
                            <a:schemeClr val="tx1"/>
                          </a:solidFill>
                          <a:effectLst/>
                        </a:rPr>
                        <a:t>document.querySelectorALL()</a:t>
                      </a:r>
                      <a:endParaRPr lang="en-IN" sz="1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Select a list of elements on the basic of CSS string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852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891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Modifying DOM Elements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D0C18E-4CB7-44C9-8C96-F5997BEE4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907616"/>
              </p:ext>
            </p:extLst>
          </p:nvPr>
        </p:nvGraphicFramePr>
        <p:xfrm>
          <a:off x="411096" y="1169314"/>
          <a:ext cx="8321808" cy="3115503"/>
        </p:xfrm>
        <a:graphic>
          <a:graphicData uri="http://schemas.openxmlformats.org/drawingml/2006/table">
            <a:tbl>
              <a:tblPr firstRow="1" firstCol="1" bandRow="1">
                <a:tableStyleId>{62270528-6822-420A-A1F9-EF71FAEC83B5}</a:tableStyleId>
              </a:tblPr>
              <a:tblGrid>
                <a:gridCol w="3785837">
                  <a:extLst>
                    <a:ext uri="{9D8B030D-6E8A-4147-A177-3AD203B41FA5}">
                      <a16:colId xmlns:a16="http://schemas.microsoft.com/office/drawing/2014/main" val="3088440464"/>
                    </a:ext>
                  </a:extLst>
                </a:gridCol>
                <a:gridCol w="4535971">
                  <a:extLst>
                    <a:ext uri="{9D8B030D-6E8A-4147-A177-3AD203B41FA5}">
                      <a16:colId xmlns:a16="http://schemas.microsoft.com/office/drawing/2014/main" val="69017309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Properties/Methods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400" b="1" dirty="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6331876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element.innerHTML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This is an element property using which you can get or set the inner content of the element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9745301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element.innerText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It returns and sets the inner text of an element to the value given in string, without parsing to HTML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33589105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element.style. = value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Using these element properties you can set CSS to the element using javascript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9379001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element.getAttribute(attribute_name)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This method is used to get the value of the specified attribute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0949618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element.setAttribute(attribute_name, value)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chemeClr val="tx1"/>
                          </a:solidFill>
                          <a:effectLst/>
                        </a:rPr>
                        <a:t>It is the element method that is used to set a new attribute or modify the value of the attribute to the element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1018798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solidFill>
                            <a:schemeClr val="tx1"/>
                          </a:solidFill>
                          <a:effectLst/>
                        </a:rPr>
                        <a:t>element.removeAttribute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IN" sz="1400" dirty="0" err="1">
                          <a:solidFill>
                            <a:schemeClr val="tx1"/>
                          </a:solidFill>
                          <a:effectLst/>
                        </a:rPr>
                        <a:t>attribute_name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effectLst/>
                        </a:rPr>
                        <a:t>This element method removes the specified attribute from the element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Rubik"/>
                        <a:ea typeface="Rubik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1829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0477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1471" y="461875"/>
            <a:ext cx="8936531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DOM methods to create and remove elements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CB615C-F9F6-48BC-9B0F-E844D2DEB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18988"/>
              </p:ext>
            </p:extLst>
          </p:nvPr>
        </p:nvGraphicFramePr>
        <p:xfrm>
          <a:off x="495620" y="1424075"/>
          <a:ext cx="8152759" cy="3257550"/>
        </p:xfrm>
        <a:graphic>
          <a:graphicData uri="http://schemas.openxmlformats.org/drawingml/2006/table">
            <a:tbl>
              <a:tblPr>
                <a:tableStyleId>{62270528-6822-420A-A1F9-EF71FAEC83B5}</a:tableStyleId>
              </a:tblPr>
              <a:tblGrid>
                <a:gridCol w="3277241">
                  <a:extLst>
                    <a:ext uri="{9D8B030D-6E8A-4147-A177-3AD203B41FA5}">
                      <a16:colId xmlns:a16="http://schemas.microsoft.com/office/drawing/2014/main" val="3746202635"/>
                    </a:ext>
                  </a:extLst>
                </a:gridCol>
                <a:gridCol w="4875518">
                  <a:extLst>
                    <a:ext uri="{9D8B030D-6E8A-4147-A177-3AD203B41FA5}">
                      <a16:colId xmlns:a16="http://schemas.microsoft.com/office/drawing/2014/main" val="685858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Methods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28252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document.createElement</a:t>
                      </a:r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Creates an element specified by tag name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13052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document.createTextNode</a:t>
                      </a:r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Creates a new text node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88972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document.appendChild</a:t>
                      </a:r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 appends another element to an element in the DOM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305319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document.insertBefore</a:t>
                      </a:r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en-IN" sz="16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This method inserts a node before a specified node, if the node already exists in the DOM then it changes its position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91415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document.replaceChild(new,old)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 replaces an element from DOM with another element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71793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document.removeChild()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 removes an element from DOM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47114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document.remove()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This method removes the node from the DOM it is applied upon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4171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u="none" strike="noStrike">
                          <a:solidFill>
                            <a:schemeClr val="tx1"/>
                          </a:solidFill>
                          <a:effectLst/>
                        </a:rPr>
                        <a:t>document.write()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It write something in the document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3219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727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 err="1"/>
              <a:t>Javascript</a:t>
            </a:r>
            <a:r>
              <a:rPr lang="en-IN" b="1" dirty="0"/>
              <a:t> Dom Manipulation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1173270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Create new element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Attach new element to the DOM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Removing old element from the DOM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Replacing an element with another element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Changing the location of the element in the document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Making change in existing element by adding style or by adding content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Adding a new attribute to the element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8320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DOM manipulation methods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4541" y="1150219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createElement</a:t>
            </a:r>
            <a:r>
              <a:rPr lang="en-IN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append()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removeChild</a:t>
            </a:r>
            <a:r>
              <a:rPr lang="en-IN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replaceChild</a:t>
            </a:r>
            <a:r>
              <a:rPr lang="en-IN" dirty="0"/>
              <a:t>()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00D0F-456F-4258-A6CE-068F0A0D262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983" y="2070212"/>
            <a:ext cx="5776017" cy="3073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46593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Event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Event Listener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Event Handler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Adding Event Listener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Using HTML attribute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Using DOM Property</a:t>
            </a:r>
          </a:p>
          <a:p>
            <a:pPr marL="1200150" lvl="2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addEventListener</a:t>
            </a:r>
            <a:r>
              <a:rPr lang="en-US" dirty="0"/>
              <a:t> Method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24038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 err="1"/>
              <a:t>NodeJs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08199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67C15-4030-4BCC-B6C4-887947E7E6C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" b="4141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79186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Events in Node.js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3554" name="Picture 2" descr="Node.js Event Loop - GeeksforGeeks">
            <a:extLst>
              <a:ext uri="{FF2B5EF4-FFF2-40B4-BE49-F238E27FC236}">
                <a16:creationId xmlns:a16="http://schemas.microsoft.com/office/drawing/2014/main" id="{9DADC301-DB88-43E4-ADA6-78663660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1365" y="488400"/>
            <a:ext cx="9144000" cy="465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1487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Modules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3" descr="Types of Modules">
            <a:extLst>
              <a:ext uri="{FF2B5EF4-FFF2-40B4-BE49-F238E27FC236}">
                <a16:creationId xmlns:a16="http://schemas.microsoft.com/office/drawing/2014/main" id="{36E0F66D-2208-4729-A535-8CBFC28F1AB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97"/>
          <a:stretch/>
        </p:blipFill>
        <p:spPr bwMode="auto">
          <a:xfrm>
            <a:off x="0" y="488401"/>
            <a:ext cx="9144000" cy="46551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126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09B75-DA02-4441-A581-4D5B5E2F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CD996-0F99-421E-90A3-839CFA6D7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 descr="Image result for javascript">
            <a:extLst>
              <a:ext uri="{FF2B5EF4-FFF2-40B4-BE49-F238E27FC236}">
                <a16:creationId xmlns:a16="http://schemas.microsoft.com/office/drawing/2014/main" id="{5839A04F-9293-49E4-8690-A4E864E3894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5782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latin typeface="Bebas Neue"/>
                <a:ea typeface="Bebas Neue"/>
                <a:cs typeface="Bebas Neue"/>
                <a:sym typeface="Bebas Neue"/>
              </a:rPr>
              <a:t>FileSystem</a:t>
            </a: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 in </a:t>
            </a:r>
            <a:r>
              <a:rPr lang="en-IN" dirty="0" err="1">
                <a:latin typeface="Bebas Neue"/>
                <a:ea typeface="Bebas Neue"/>
                <a:cs typeface="Bebas Neue"/>
                <a:sym typeface="Bebas Neue"/>
              </a:rPr>
              <a:t>NodeJs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C428A-E45A-47E4-859C-3B092A2D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676195"/>
            <a:ext cx="8458200" cy="444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4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AE1796-66DE-4390-A7D8-613FDAEDD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762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633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105168" y="67031"/>
            <a:ext cx="8938939" cy="42778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Asynchronous Code in Node JS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25604" name="Picture 4" descr="How to Interact With a Database Using Various async Patterns in Node.js -  DZone Database">
            <a:extLst>
              <a:ext uri="{FF2B5EF4-FFF2-40B4-BE49-F238E27FC236}">
                <a16:creationId xmlns:a16="http://schemas.microsoft.com/office/drawing/2014/main" id="{C41E4533-5F02-4E6E-B73C-DDB0D9F47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1975"/>
            <a:ext cx="91440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37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2" descr="Async Await in Node.js - How to Master it? - RisingStack Engineering">
            <a:extLst>
              <a:ext uri="{FF2B5EF4-FFF2-40B4-BE49-F238E27FC236}">
                <a16:creationId xmlns:a16="http://schemas.microsoft.com/office/drawing/2014/main" id="{9B43FC92-A0CA-4046-B5AF-789E9950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85738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6678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IN" sz="4800" dirty="0"/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36385389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JSX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JSX stands for JavaScript XML.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JSX is a language that allows you to mix JavaScript and HTML-like tags to define user interface (UI) elements and their functionality.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JSX is an extension for JavaScript that allows for writing what looks like HTML and XML in our JavaScript.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JSX is a shorthand for calling </a:t>
            </a:r>
            <a:r>
              <a:rPr lang="en-IN" dirty="0" err="1"/>
              <a:t>React.createElement</a:t>
            </a:r>
            <a:r>
              <a:rPr lang="en-IN" dirty="0"/>
              <a:t>() to create elements and components.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JSX looks like HTML and offers a friendly syntax for creating DOM elements.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JSX accepts any valid JavaScript expression inside curly braces.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966732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Using JavaScript Expressions in JSX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Variable and object values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Function calls and references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Expressions and operators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Loops and iteration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286491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4400" b="1" dirty="0"/>
              <a:t>Reactive Programming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6566144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Streams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A stream is a sequence of ongoing events ordered in time.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It can emit three different things: 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a value (of some type), 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an error,  </a:t>
            </a:r>
          </a:p>
          <a:p>
            <a:pPr marL="1257300" lvl="2" indent="-342900">
              <a:lnSpc>
                <a:spcPct val="1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en-IN" dirty="0"/>
              <a:t>a "completed" signal.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Click event stream">
            <a:extLst>
              <a:ext uri="{FF2B5EF4-FFF2-40B4-BE49-F238E27FC236}">
                <a16:creationId xmlns:a16="http://schemas.microsoft.com/office/drawing/2014/main" id="{A1BAFEFE-F4E7-46DD-A316-2E550BD9904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100" y="2978150"/>
            <a:ext cx="3702050" cy="2082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753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cheat1">
            <a:extLst>
              <a:ext uri="{FF2B5EF4-FFF2-40B4-BE49-F238E27FC236}">
                <a16:creationId xmlns:a16="http://schemas.microsoft.com/office/drawing/2014/main" id="{81778D37-B734-42E8-8C64-B74C16E9B9C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53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F9D6-F949-40BF-AA33-318DD178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1984"/>
            <a:ext cx="7704000" cy="488400"/>
          </a:xfrm>
        </p:spPr>
        <p:txBody>
          <a:bodyPr/>
          <a:lstStyle/>
          <a:p>
            <a:r>
              <a:rPr lang="en-IN" b="1" dirty="0"/>
              <a:t>JavaScript 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55647-9ED4-4CB6-99D9-D101F6CE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728" y="1096375"/>
            <a:ext cx="3655151" cy="3326700"/>
          </a:xfrm>
        </p:spPr>
        <p:txBody>
          <a:bodyPr/>
          <a:lstStyle/>
          <a:p>
            <a:r>
              <a:rPr lang="en-IN" dirty="0"/>
              <a:t>Typical JavaScript Application Architecture</a:t>
            </a:r>
          </a:p>
        </p:txBody>
      </p:sp>
      <p:pic>
        <p:nvPicPr>
          <p:cNvPr id="4" name="Picture 3" descr="Typical JavaScript Application Architecture (1)">
            <a:extLst>
              <a:ext uri="{FF2B5EF4-FFF2-40B4-BE49-F238E27FC236}">
                <a16:creationId xmlns:a16="http://schemas.microsoft.com/office/drawing/2014/main" id="{05048A5E-F728-4D9C-BD61-FA078A4CC0AE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5" r="9484"/>
          <a:stretch/>
        </p:blipFill>
        <p:spPr bwMode="auto">
          <a:xfrm>
            <a:off x="206740" y="1597834"/>
            <a:ext cx="3921125" cy="31746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F42811A-6C2C-413F-8CA5-F23F2466106B}"/>
              </a:ext>
            </a:extLst>
          </p:cNvPr>
          <p:cNvSpPr txBox="1">
            <a:spLocks/>
          </p:cNvSpPr>
          <p:nvPr/>
        </p:nvSpPr>
        <p:spPr>
          <a:xfrm>
            <a:off x="4838700" y="1096375"/>
            <a:ext cx="4117972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IN" b="1" dirty="0"/>
              <a:t>Framework-based Typical JavaScript Architecture</a:t>
            </a:r>
            <a:endParaRPr lang="en-IN" dirty="0"/>
          </a:p>
        </p:txBody>
      </p:sp>
      <p:pic>
        <p:nvPicPr>
          <p:cNvPr id="6" name="Picture 5" descr="Framework based JavaScript Achitecture">
            <a:extLst>
              <a:ext uri="{FF2B5EF4-FFF2-40B4-BE49-F238E27FC236}">
                <a16:creationId xmlns:a16="http://schemas.microsoft.com/office/drawing/2014/main" id="{86AC6720-3B16-4740-B822-EBF1AFDD3E1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7" r="15688"/>
          <a:stretch/>
        </p:blipFill>
        <p:spPr bwMode="auto">
          <a:xfrm>
            <a:off x="5797550" y="1449220"/>
            <a:ext cx="2876550" cy="34719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22032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cheat2">
            <a:extLst>
              <a:ext uri="{FF2B5EF4-FFF2-40B4-BE49-F238E27FC236}">
                <a16:creationId xmlns:a16="http://schemas.microsoft.com/office/drawing/2014/main" id="{ADB1BCA7-C82B-49F2-9291-04963C6B4D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78667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4400" b="1" dirty="0" err="1"/>
              <a:t>RxJS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85894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>
                <a:latin typeface="Bebas Neue"/>
                <a:ea typeface="Bebas Neue"/>
                <a:cs typeface="Bebas Neue"/>
                <a:sym typeface="Bebas Neue"/>
              </a:rPr>
              <a:t>RxJS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110400" y="954400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RxJS</a:t>
            </a:r>
            <a:r>
              <a:rPr lang="en-US" dirty="0"/>
              <a:t> (Reactive Extensions Library for JavaScript) is a useful library for reactive programming.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State </a:t>
            </a:r>
            <a:r>
              <a:rPr lang="en-US" dirty="0"/>
              <a:t>Management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Observable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Observer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Subscription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Subjects and Subscriptions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C3D845-2D72-4366-A2FB-75EA45F68176}"/>
              </a:ext>
            </a:extLst>
          </p:cNvPr>
          <p:cNvSpPr/>
          <p:nvPr/>
        </p:nvSpPr>
        <p:spPr>
          <a:xfrm>
            <a:off x="5735500" y="3150346"/>
            <a:ext cx="3298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Essential operators in </a:t>
            </a:r>
            <a:r>
              <a:rPr lang="en-IN" sz="1800" dirty="0" err="1">
                <a:solidFill>
                  <a:schemeClr val="tx1"/>
                </a:solidFill>
              </a:rPr>
              <a:t>RxJS</a:t>
            </a:r>
            <a:r>
              <a:rPr lang="en-IN" sz="18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</a:rPr>
              <a:t>Reduce</a:t>
            </a:r>
          </a:p>
        </p:txBody>
      </p:sp>
    </p:spTree>
    <p:extLst>
      <p:ext uri="{BB962C8B-B14F-4D97-AF65-F5344CB8AC3E}">
        <p14:creationId xmlns:p14="http://schemas.microsoft.com/office/powerpoint/2010/main" val="12591172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4400" b="1" dirty="0"/>
              <a:t>JavaScript Unit Testing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2136396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Mocha Unit Testing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Writing a Node Module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Manually Testing the Code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Writing Your First Test with Mocha and Assert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Testing Asynchronous Code - Promise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b="1" dirty="0"/>
              <a:t>Using Hooks to Improve Test Cases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307438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/>
              <a:t>Jest Unit Testing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Jest is a JavaScript testing framework and is widely used to test applications created with Vue.js, Babel, Angular, TypeScript, React, Node, and other JavaScript frameworks.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/>
              <a:t>Jest is used by Facebook to test all JavaScript code including React applications. 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install the jest dependency. </a:t>
            </a:r>
            <a:r>
              <a:rPr lang="en-IN" b="1" dirty="0" err="1"/>
              <a:t>npm</a:t>
            </a:r>
            <a:r>
              <a:rPr lang="en-IN" b="1" dirty="0"/>
              <a:t> install --save-dev jest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Picture 3" descr="https://miro.medium.com/max/1050/1*PCzN96QL_ManLN_f3tDtsQ.jpeg">
            <a:extLst>
              <a:ext uri="{FF2B5EF4-FFF2-40B4-BE49-F238E27FC236}">
                <a16:creationId xmlns:a16="http://schemas.microsoft.com/office/drawing/2014/main" id="{F5F0CB6C-D47C-49A3-A6B5-D8BC2345451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50" y="3136900"/>
            <a:ext cx="3688080" cy="1929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8940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Jest over other testing tools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Simplicity at its peak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Lightening fast speed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Snapshot testing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Unit testing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Easy and Out-of-box Mocking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Code coverage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Rich context for failed tests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390586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IN" b="1" dirty="0"/>
              <a:t>Jest expect API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FFB087-F110-4DBE-889D-52BFB58A0350}"/>
              </a:ext>
            </a:extLst>
          </p:cNvPr>
          <p:cNvSpPr/>
          <p:nvPr/>
        </p:nvSpPr>
        <p:spPr>
          <a:xfrm>
            <a:off x="793750" y="1210557"/>
            <a:ext cx="6921500" cy="26080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asyncCode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fetchPicture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’, ()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n-IN" sz="1600" dirty="0">
              <a:latin typeface="Rubik"/>
              <a:ea typeface="Rubik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</a:t>
            </a:r>
            <a:r>
              <a:rPr lang="en-IN" dirty="0" err="1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assertions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1600" dirty="0">
              <a:latin typeface="Rubik"/>
              <a:ea typeface="Rubik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fetchPicture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IN" sz="1600" dirty="0">
              <a:latin typeface="Rubik"/>
              <a:ea typeface="Rubik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toBeTruthy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1600" dirty="0">
              <a:latin typeface="Rubik"/>
              <a:ea typeface="Rubik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IN" sz="1600" dirty="0">
              <a:latin typeface="Rubik"/>
              <a:ea typeface="Rubik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IN" sz="1600" dirty="0">
              <a:latin typeface="Rubik"/>
              <a:ea typeface="Rubik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toBeTruthy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1600" dirty="0">
              <a:latin typeface="Rubik"/>
              <a:ea typeface="Rubik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IN" sz="1600" dirty="0">
              <a:latin typeface="Rubik"/>
              <a:ea typeface="Rubik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dirty="0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 {</a:t>
            </a:r>
            <a:endParaRPr lang="en-IN" sz="1600" dirty="0">
              <a:latin typeface="Rubik"/>
              <a:ea typeface="Rubik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dirty="0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toBeTruthy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IN" sz="1600" dirty="0">
              <a:latin typeface="Rubik"/>
              <a:ea typeface="Rubik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  <a:endParaRPr lang="en-IN" sz="1600" dirty="0">
              <a:latin typeface="Rubik"/>
              <a:ea typeface="Rubik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dirty="0" err="1">
                <a:solidFill>
                  <a:srgbClr val="DCDCA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asyncCode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fetchPicture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githubName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);</a:t>
            </a:r>
            <a:endParaRPr lang="en-IN" sz="1600" dirty="0">
              <a:latin typeface="Rubik"/>
              <a:ea typeface="Rubik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});</a:t>
            </a:r>
            <a:endParaRPr lang="en-IN" sz="1600" dirty="0">
              <a:effectLst/>
              <a:latin typeface="Rubik"/>
              <a:ea typeface="Rubik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73E107-99AB-40B4-9D2C-751A02ED6D74}"/>
              </a:ext>
            </a:extLst>
          </p:cNvPr>
          <p:cNvSpPr/>
          <p:nvPr/>
        </p:nvSpPr>
        <p:spPr>
          <a:xfrm>
            <a:off x="660400" y="4173793"/>
            <a:ext cx="561068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Rubik"/>
                <a:cs typeface="Times New Roman" panose="02020603050405020304" pitchFamily="18" charset="0"/>
              </a:rPr>
              <a:t>Built-in Code Coverage Report : </a:t>
            </a:r>
          </a:p>
          <a:p>
            <a:pPr algn="just"/>
            <a:r>
              <a:rPr lang="en-IN" b="1" dirty="0">
                <a:solidFill>
                  <a:schemeClr val="tx1"/>
                </a:solidFill>
              </a:rPr>
              <a:t>	</a:t>
            </a:r>
            <a:r>
              <a:rPr lang="en-IN" b="1" dirty="0" err="1">
                <a:solidFill>
                  <a:schemeClr val="tx1"/>
                </a:solidFill>
              </a:rPr>
              <a:t>npm</a:t>
            </a:r>
            <a:r>
              <a:rPr lang="en-IN" b="1" dirty="0">
                <a:solidFill>
                  <a:schemeClr val="tx1"/>
                </a:solidFill>
              </a:rPr>
              <a:t> install -g jest</a:t>
            </a:r>
          </a:p>
          <a:p>
            <a:pPr algn="just"/>
            <a:r>
              <a:rPr lang="en-IN" b="1" dirty="0">
                <a:solidFill>
                  <a:schemeClr val="tx1"/>
                </a:solidFill>
              </a:rPr>
              <a:t>	Jest --coverage</a:t>
            </a:r>
            <a:endParaRPr lang="en-IN" dirty="0">
              <a:solidFill>
                <a:schemeClr val="tx1"/>
              </a:solidFill>
            </a:endParaRPr>
          </a:p>
          <a:p>
            <a:pPr algn="just"/>
            <a:endParaRPr lang="en-IN" sz="1800" dirty="0">
              <a:solidFill>
                <a:schemeClr val="tx1"/>
              </a:solidFill>
              <a:effectLst/>
              <a:latin typeface="Rubik"/>
              <a:ea typeface="Rubik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6558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43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4400" b="1" dirty="0"/>
              <a:t>JavaScript Tips &amp; Tricks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8137783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AFBAEB-21FF-4AD1-8DFC-3EA4B135C854}"/>
              </a:ext>
            </a:extLst>
          </p:cNvPr>
          <p:cNvSpPr/>
          <p:nvPr/>
        </p:nvSpPr>
        <p:spPr>
          <a:xfrm>
            <a:off x="501650" y="263426"/>
            <a:ext cx="706755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1. Convert from everything to Boolean.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pPr lvl="3"/>
            <a:r>
              <a:rPr lang="en-IN" dirty="0">
                <a:solidFill>
                  <a:schemeClr val="tx1"/>
                </a:solidFill>
              </a:rPr>
              <a:t>        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foo = 'some data’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toBool</a:t>
            </a:r>
            <a:r>
              <a:rPr lang="en-IN" dirty="0">
                <a:solidFill>
                  <a:schemeClr val="tx1"/>
                </a:solidFill>
              </a:rPr>
              <a:t> = !!foo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	console.log(</a:t>
            </a:r>
            <a:r>
              <a:rPr lang="en-IN" dirty="0" err="1">
                <a:solidFill>
                  <a:schemeClr val="tx1"/>
                </a:solidFill>
              </a:rPr>
              <a:t>toBool</a:t>
            </a:r>
            <a:r>
              <a:rPr lang="en-IN" dirty="0">
                <a:solidFill>
                  <a:schemeClr val="tx1"/>
                </a:solidFill>
              </a:rPr>
              <a:t>) // true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2. Convert from everything to Number.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foo = '21’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toNumber</a:t>
            </a:r>
            <a:r>
              <a:rPr lang="en-IN" dirty="0">
                <a:solidFill>
                  <a:schemeClr val="tx1"/>
                </a:solidFill>
              </a:rPr>
              <a:t> = +foo</a:t>
            </a:r>
          </a:p>
          <a:p>
            <a:r>
              <a:rPr lang="en-IN" dirty="0">
                <a:solidFill>
                  <a:schemeClr val="tx1"/>
                </a:solidFill>
              </a:rPr>
              <a:t>		console.log(</a:t>
            </a:r>
            <a:r>
              <a:rPr lang="en-IN" dirty="0" err="1">
                <a:solidFill>
                  <a:schemeClr val="tx1"/>
                </a:solidFill>
              </a:rPr>
              <a:t>toNumber</a:t>
            </a:r>
            <a:r>
              <a:rPr lang="en-IN" dirty="0">
                <a:solidFill>
                  <a:schemeClr val="tx1"/>
                </a:solidFill>
              </a:rPr>
              <a:t>) // 21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toNegativeNumber</a:t>
            </a:r>
            <a:r>
              <a:rPr lang="en-IN" dirty="0">
                <a:solidFill>
                  <a:schemeClr val="tx1"/>
                </a:solidFill>
              </a:rPr>
              <a:t> = -foo</a:t>
            </a:r>
          </a:p>
          <a:p>
            <a:r>
              <a:rPr lang="en-IN" dirty="0">
                <a:solidFill>
                  <a:schemeClr val="tx1"/>
                </a:solidFill>
              </a:rPr>
              <a:t>		console.log(</a:t>
            </a:r>
            <a:r>
              <a:rPr lang="en-IN" dirty="0" err="1">
                <a:solidFill>
                  <a:schemeClr val="tx1"/>
                </a:solidFill>
              </a:rPr>
              <a:t>toNegativeNumber</a:t>
            </a:r>
            <a:r>
              <a:rPr lang="en-IN" dirty="0">
                <a:solidFill>
                  <a:schemeClr val="tx1"/>
                </a:solidFill>
              </a:rPr>
              <a:t>) // -21</a:t>
            </a:r>
          </a:p>
          <a:p>
            <a:r>
              <a:rPr lang="en-IN" dirty="0">
                <a:solidFill>
                  <a:schemeClr val="tx1"/>
                </a:solidFill>
              </a:rPr>
              <a:t>3. Empty Array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arr</a:t>
            </a:r>
            <a:r>
              <a:rPr lang="en-IN" dirty="0">
                <a:solidFill>
                  <a:schemeClr val="tx1"/>
                </a:solidFill>
              </a:rPr>
              <a:t> = [1, 2, 3, 4, 5, 6]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arr.length</a:t>
            </a:r>
            <a:r>
              <a:rPr lang="en-IN" dirty="0">
                <a:solidFill>
                  <a:schemeClr val="tx1"/>
                </a:solidFill>
              </a:rPr>
              <a:t> = 0</a:t>
            </a:r>
          </a:p>
          <a:p>
            <a:r>
              <a:rPr lang="en-IN" dirty="0">
                <a:solidFill>
                  <a:schemeClr val="tx1"/>
                </a:solidFill>
              </a:rPr>
              <a:t>		console.log(</a:t>
            </a:r>
            <a:r>
              <a:rPr lang="en-IN" dirty="0" err="1">
                <a:solidFill>
                  <a:schemeClr val="tx1"/>
                </a:solidFill>
              </a:rPr>
              <a:t>arr</a:t>
            </a:r>
            <a:r>
              <a:rPr lang="en-IN" dirty="0">
                <a:solidFill>
                  <a:schemeClr val="tx1"/>
                </a:solidFill>
              </a:rPr>
              <a:t>) // [] 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</a:p>
          <a:p>
            <a:r>
              <a:rPr lang="en-IN" dirty="0">
                <a:solidFill>
                  <a:schemeClr val="tx1"/>
                </a:solidFill>
              </a:rPr>
              <a:t>		// bonus for array truncate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arr.length</a:t>
            </a:r>
            <a:r>
              <a:rPr lang="en-IN" dirty="0">
                <a:solidFill>
                  <a:schemeClr val="tx1"/>
                </a:solidFill>
              </a:rPr>
              <a:t> = 3</a:t>
            </a:r>
          </a:p>
          <a:p>
            <a:r>
              <a:rPr lang="en-IN" dirty="0">
                <a:solidFill>
                  <a:schemeClr val="tx1"/>
                </a:solidFill>
              </a:rPr>
              <a:t>		console.log(</a:t>
            </a:r>
            <a:r>
              <a:rPr lang="en-IN" dirty="0" err="1">
                <a:solidFill>
                  <a:schemeClr val="tx1"/>
                </a:solidFill>
              </a:rPr>
              <a:t>arr</a:t>
            </a:r>
            <a:r>
              <a:rPr lang="en-IN" dirty="0">
                <a:solidFill>
                  <a:schemeClr val="tx1"/>
                </a:solidFill>
              </a:rPr>
              <a:t>) // [1, 2, 3]</a:t>
            </a:r>
          </a:p>
        </p:txBody>
      </p:sp>
    </p:spTree>
    <p:extLst>
      <p:ext uri="{BB962C8B-B14F-4D97-AF65-F5344CB8AC3E}">
        <p14:creationId xmlns:p14="http://schemas.microsoft.com/office/powerpoint/2010/main" val="184427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A9A6-8A79-4621-A802-6766925A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JavaScript Architecture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E6EB8-5CE1-4582-B685-63B09D53C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42425"/>
            <a:ext cx="3807550" cy="3326700"/>
          </a:xfrm>
        </p:spPr>
        <p:txBody>
          <a:bodyPr/>
          <a:lstStyle/>
          <a:p>
            <a:r>
              <a:rPr lang="en-IN" dirty="0"/>
              <a:t>Advanced JavaScript Architecture</a:t>
            </a:r>
          </a:p>
        </p:txBody>
      </p:sp>
      <p:pic>
        <p:nvPicPr>
          <p:cNvPr id="5" name="Picture 4" descr="Advanced-javascript-Achitecture">
            <a:extLst>
              <a:ext uri="{FF2B5EF4-FFF2-40B4-BE49-F238E27FC236}">
                <a16:creationId xmlns:a16="http://schemas.microsoft.com/office/drawing/2014/main" id="{3C083A47-79F4-4F8F-99B2-A146466C648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6"/>
          <a:stretch/>
        </p:blipFill>
        <p:spPr bwMode="auto">
          <a:xfrm>
            <a:off x="1643698" y="1419524"/>
            <a:ext cx="5767703" cy="31496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48787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31192E-A533-449F-B19F-E978568EA1FF}"/>
              </a:ext>
            </a:extLst>
          </p:cNvPr>
          <p:cNvSpPr/>
          <p:nvPr/>
        </p:nvSpPr>
        <p:spPr>
          <a:xfrm>
            <a:off x="127000" y="257532"/>
            <a:ext cx="83185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4. Convert Array to Object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arr</a:t>
            </a:r>
            <a:r>
              <a:rPr lang="en-IN" dirty="0">
                <a:solidFill>
                  <a:schemeClr val="tx1"/>
                </a:solidFill>
              </a:rPr>
              <a:t> = [ 'foo', 'bar', 1]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obj</a:t>
            </a:r>
            <a:r>
              <a:rPr lang="en-IN" dirty="0">
                <a:solidFill>
                  <a:schemeClr val="tx1"/>
                </a:solidFill>
              </a:rPr>
              <a:t> = { ...</a:t>
            </a:r>
            <a:r>
              <a:rPr lang="en-IN" dirty="0" err="1">
                <a:solidFill>
                  <a:schemeClr val="tx1"/>
                </a:solidFill>
              </a:rPr>
              <a:t>arr</a:t>
            </a:r>
            <a:r>
              <a:rPr lang="en-IN" dirty="0">
                <a:solidFill>
                  <a:schemeClr val="tx1"/>
                </a:solidFill>
              </a:rPr>
              <a:t> }</a:t>
            </a:r>
          </a:p>
          <a:p>
            <a:r>
              <a:rPr lang="en-IN" dirty="0">
                <a:solidFill>
                  <a:schemeClr val="tx1"/>
                </a:solidFill>
              </a:rPr>
              <a:t>		console.log(</a:t>
            </a:r>
            <a:r>
              <a:rPr lang="en-IN" dirty="0" err="1">
                <a:solidFill>
                  <a:schemeClr val="tx1"/>
                </a:solidFill>
              </a:rPr>
              <a:t>obj</a:t>
            </a:r>
            <a:r>
              <a:rPr lang="en-IN" dirty="0">
                <a:solidFill>
                  <a:schemeClr val="tx1"/>
                </a:solidFill>
              </a:rPr>
              <a:t>) // {0: "foo", 1: "bar", 2: 1}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5. Copy Array/Object by value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// Array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arr</a:t>
            </a:r>
            <a:r>
              <a:rPr lang="en-IN" dirty="0">
                <a:solidFill>
                  <a:schemeClr val="tx1"/>
                </a:solidFill>
              </a:rPr>
              <a:t> = [ 'foo', 'bar', 1] //solution  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copyArr</a:t>
            </a:r>
            <a:r>
              <a:rPr lang="en-IN" dirty="0">
                <a:solidFill>
                  <a:schemeClr val="tx1"/>
                </a:solidFill>
              </a:rPr>
              <a:t> = [...</a:t>
            </a:r>
            <a:r>
              <a:rPr lang="en-IN" dirty="0" err="1">
                <a:solidFill>
                  <a:schemeClr val="tx1"/>
                </a:solidFill>
              </a:rPr>
              <a:t>arr</a:t>
            </a:r>
            <a:r>
              <a:rPr lang="en-IN" dirty="0">
                <a:solidFill>
                  <a:schemeClr val="tx1"/>
                </a:solidFill>
              </a:rPr>
              <a:t>]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// or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copyArr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arr.slice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arr.push</a:t>
            </a:r>
            <a:r>
              <a:rPr lang="en-IN" dirty="0">
                <a:solidFill>
                  <a:schemeClr val="tx1"/>
                </a:solidFill>
              </a:rPr>
              <a:t>('</a:t>
            </a:r>
            <a:r>
              <a:rPr lang="en-IN" dirty="0" err="1">
                <a:solidFill>
                  <a:schemeClr val="tx1"/>
                </a:solidFill>
              </a:rPr>
              <a:t>baz</a:t>
            </a:r>
            <a:r>
              <a:rPr lang="en-IN" dirty="0">
                <a:solidFill>
                  <a:schemeClr val="tx1"/>
                </a:solidFill>
              </a:rPr>
              <a:t>’)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	console.log(</a:t>
            </a:r>
            <a:r>
              <a:rPr lang="en-IN" dirty="0" err="1">
                <a:solidFill>
                  <a:schemeClr val="tx1"/>
                </a:solidFill>
              </a:rPr>
              <a:t>arr</a:t>
            </a:r>
            <a:r>
              <a:rPr lang="en-IN" dirty="0">
                <a:solidFill>
                  <a:schemeClr val="tx1"/>
                </a:solidFill>
              </a:rPr>
              <a:t>) // ['foo', 'bar', 1, '</a:t>
            </a:r>
            <a:r>
              <a:rPr lang="en-IN" dirty="0" err="1">
                <a:solidFill>
                  <a:schemeClr val="tx1"/>
                </a:solidFill>
              </a:rPr>
              <a:t>baz</a:t>
            </a:r>
            <a:r>
              <a:rPr lang="en-IN" dirty="0">
                <a:solidFill>
                  <a:schemeClr val="tx1"/>
                </a:solidFill>
              </a:rPr>
              <a:t>’]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	console.log(</a:t>
            </a:r>
            <a:r>
              <a:rPr lang="en-IN" dirty="0" err="1">
                <a:solidFill>
                  <a:schemeClr val="tx1"/>
                </a:solidFill>
              </a:rPr>
              <a:t>copyArr</a:t>
            </a:r>
            <a:r>
              <a:rPr lang="en-IN" dirty="0">
                <a:solidFill>
                  <a:schemeClr val="tx1"/>
                </a:solidFill>
              </a:rPr>
              <a:t>) // ['foo', 'bar', 1]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// Object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obj</a:t>
            </a:r>
            <a:r>
              <a:rPr lang="en-IN" dirty="0">
                <a:solidFill>
                  <a:schemeClr val="tx1"/>
                </a:solidFill>
              </a:rPr>
              <a:t> = { 'a': 1, 'b': 2, 'c': 3 } //solution 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copyObj</a:t>
            </a:r>
            <a:r>
              <a:rPr lang="en-IN" dirty="0">
                <a:solidFill>
                  <a:schemeClr val="tx1"/>
                </a:solidFill>
              </a:rPr>
              <a:t> = {...</a:t>
            </a:r>
            <a:r>
              <a:rPr lang="en-IN" dirty="0" err="1">
                <a:solidFill>
                  <a:schemeClr val="tx1"/>
                </a:solidFill>
              </a:rPr>
              <a:t>obj</a:t>
            </a:r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//or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copyObj</a:t>
            </a:r>
            <a:r>
              <a:rPr lang="en-IN" dirty="0">
                <a:solidFill>
                  <a:schemeClr val="tx1"/>
                </a:solidFill>
              </a:rPr>
              <a:t> = </a:t>
            </a:r>
            <a:r>
              <a:rPr lang="en-IN" dirty="0" err="1">
                <a:solidFill>
                  <a:schemeClr val="tx1"/>
                </a:solidFill>
              </a:rPr>
              <a:t>Object.assign</a:t>
            </a:r>
            <a:r>
              <a:rPr lang="en-IN" dirty="0">
                <a:solidFill>
                  <a:schemeClr val="tx1"/>
                </a:solidFill>
              </a:rPr>
              <a:t>({}, </a:t>
            </a:r>
            <a:r>
              <a:rPr lang="en-IN" dirty="0" err="1">
                <a:solidFill>
                  <a:schemeClr val="tx1"/>
                </a:solidFill>
              </a:rPr>
              <a:t>obj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obj.d</a:t>
            </a:r>
            <a:r>
              <a:rPr lang="en-IN" dirty="0">
                <a:solidFill>
                  <a:schemeClr val="tx1"/>
                </a:solidFill>
              </a:rPr>
              <a:t> = 4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	console.log(</a:t>
            </a:r>
            <a:r>
              <a:rPr lang="en-IN" dirty="0" err="1">
                <a:solidFill>
                  <a:schemeClr val="tx1"/>
                </a:solidFill>
              </a:rPr>
              <a:t>obj</a:t>
            </a:r>
            <a:r>
              <a:rPr lang="en-IN" dirty="0">
                <a:solidFill>
                  <a:schemeClr val="tx1"/>
                </a:solidFill>
              </a:rPr>
              <a:t>) // {a: 1, b: 2, c: 3, d: 4}</a:t>
            </a:r>
          </a:p>
          <a:p>
            <a:pPr lvl="3"/>
            <a:r>
              <a:rPr lang="en-IN" dirty="0">
                <a:solidFill>
                  <a:schemeClr val="tx1"/>
                </a:solidFill>
              </a:rPr>
              <a:t>		console.log(</a:t>
            </a:r>
            <a:r>
              <a:rPr lang="en-IN" dirty="0" err="1">
                <a:solidFill>
                  <a:schemeClr val="tx1"/>
                </a:solidFill>
              </a:rPr>
              <a:t>copyObj</a:t>
            </a:r>
            <a:r>
              <a:rPr lang="en-IN" dirty="0">
                <a:solidFill>
                  <a:schemeClr val="tx1"/>
                </a:solidFill>
              </a:rPr>
              <a:t>) // {a: 1, b: 2, c: 3}</a:t>
            </a:r>
          </a:p>
        </p:txBody>
      </p:sp>
    </p:spTree>
    <p:extLst>
      <p:ext uri="{BB962C8B-B14F-4D97-AF65-F5344CB8AC3E}">
        <p14:creationId xmlns:p14="http://schemas.microsoft.com/office/powerpoint/2010/main" val="11949372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960466-E008-4A62-A20A-602FE18DE760}"/>
              </a:ext>
            </a:extLst>
          </p:cNvPr>
          <p:cNvSpPr/>
          <p:nvPr/>
        </p:nvSpPr>
        <p:spPr>
          <a:xfrm>
            <a:off x="952500" y="1093222"/>
            <a:ext cx="60579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6. Merge Array/Object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// Array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arr1 = ['a', 'b', 'c’]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arr2 = ['d', 'e', 'f’]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margeArr</a:t>
            </a:r>
            <a:r>
              <a:rPr lang="en-IN" dirty="0">
                <a:solidFill>
                  <a:schemeClr val="tx1"/>
                </a:solidFill>
              </a:rPr>
              <a:t> = [...arr1, ...arr2]</a:t>
            </a:r>
          </a:p>
          <a:p>
            <a:r>
              <a:rPr lang="en-IN" dirty="0">
                <a:solidFill>
                  <a:schemeClr val="tx1"/>
                </a:solidFill>
              </a:rPr>
              <a:t>	console.log(</a:t>
            </a:r>
            <a:r>
              <a:rPr lang="en-IN" dirty="0" err="1">
                <a:solidFill>
                  <a:schemeClr val="tx1"/>
                </a:solidFill>
              </a:rPr>
              <a:t>margeArr</a:t>
            </a:r>
            <a:r>
              <a:rPr lang="en-IN" dirty="0">
                <a:solidFill>
                  <a:schemeClr val="tx1"/>
                </a:solidFill>
              </a:rPr>
              <a:t>) // ["a", "b", "c", "d", "e", "f"]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// Object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obj1 = { 1: 'a', 2: 'b', 3: 'c’}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obj2 = { 3: 'd', 4: 'e', 5: 'f’}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mergeObj</a:t>
            </a:r>
            <a:r>
              <a:rPr lang="en-IN" dirty="0">
                <a:solidFill>
                  <a:schemeClr val="tx1"/>
                </a:solidFill>
              </a:rPr>
              <a:t> = {...obj1, ...obj2}</a:t>
            </a:r>
          </a:p>
          <a:p>
            <a:r>
              <a:rPr lang="en-IN" dirty="0">
                <a:solidFill>
                  <a:schemeClr val="tx1"/>
                </a:solidFill>
              </a:rPr>
              <a:t>	console.log(</a:t>
            </a:r>
            <a:r>
              <a:rPr lang="en-IN" dirty="0" err="1">
                <a:solidFill>
                  <a:schemeClr val="tx1"/>
                </a:solidFill>
              </a:rPr>
              <a:t>mergeObj</a:t>
            </a:r>
            <a:r>
              <a:rPr lang="en-IN" dirty="0">
                <a:solidFill>
                  <a:schemeClr val="tx1"/>
                </a:solidFill>
              </a:rPr>
              <a:t>) // {1: "a", 2: "b", 3: "d", 4: "e", 5: "f"}</a:t>
            </a:r>
          </a:p>
        </p:txBody>
      </p:sp>
    </p:spTree>
    <p:extLst>
      <p:ext uri="{BB962C8B-B14F-4D97-AF65-F5344CB8AC3E}">
        <p14:creationId xmlns:p14="http://schemas.microsoft.com/office/powerpoint/2010/main" val="9373967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12D4C9-15F7-47F1-B1AE-CAA1C8060AF5}"/>
              </a:ext>
            </a:extLst>
          </p:cNvPr>
          <p:cNvSpPr/>
          <p:nvPr/>
        </p:nvSpPr>
        <p:spPr>
          <a:xfrm>
            <a:off x="742950" y="953066"/>
            <a:ext cx="757555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7. Short Circuit and Default Value</a:t>
            </a:r>
          </a:p>
          <a:p>
            <a:r>
              <a:rPr lang="en-US" dirty="0">
                <a:solidFill>
                  <a:schemeClr val="tx1"/>
                </a:solidFill>
              </a:rPr>
              <a:t>	const condition = true</a:t>
            </a:r>
          </a:p>
          <a:p>
            <a:r>
              <a:rPr lang="en-US" dirty="0">
                <a:solidFill>
                  <a:schemeClr val="tx1"/>
                </a:solidFill>
              </a:rPr>
              <a:t>	const res = condition &amp;&amp; </a:t>
            </a:r>
            <a:r>
              <a:rPr lang="en-US" dirty="0" err="1">
                <a:solidFill>
                  <a:schemeClr val="tx1"/>
                </a:solidFill>
              </a:rPr>
              <a:t>doSomething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// if condition is true, then call </a:t>
            </a:r>
            <a:r>
              <a:rPr lang="en-US" dirty="0" err="1">
                <a:solidFill>
                  <a:schemeClr val="tx1"/>
                </a:solidFill>
              </a:rPr>
              <a:t>doSomething</a:t>
            </a:r>
            <a:r>
              <a:rPr lang="en-US" dirty="0">
                <a:solidFill>
                  <a:schemeClr val="tx1"/>
                </a:solidFill>
              </a:rPr>
              <a:t> function</a:t>
            </a:r>
          </a:p>
          <a:p>
            <a:r>
              <a:rPr lang="en-US" dirty="0">
                <a:solidFill>
                  <a:schemeClr val="tx1"/>
                </a:solidFill>
              </a:rPr>
              <a:t>		const res = condition || </a:t>
            </a:r>
            <a:r>
              <a:rPr lang="en-US" dirty="0" err="1">
                <a:solidFill>
                  <a:schemeClr val="tx1"/>
                </a:solidFill>
              </a:rPr>
              <a:t>doSomething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	// if condition is false, then call </a:t>
            </a:r>
            <a:r>
              <a:rPr lang="en-US" dirty="0" err="1">
                <a:solidFill>
                  <a:schemeClr val="tx1"/>
                </a:solidFill>
              </a:rPr>
              <a:t>doSomething</a:t>
            </a:r>
            <a:r>
              <a:rPr lang="en-US" dirty="0">
                <a:solidFill>
                  <a:schemeClr val="tx1"/>
                </a:solidFill>
              </a:rPr>
              <a:t> function</a:t>
            </a:r>
          </a:p>
          <a:p>
            <a:r>
              <a:rPr lang="en-US" dirty="0">
                <a:solidFill>
                  <a:schemeClr val="tx1"/>
                </a:solidFill>
              </a:rPr>
              <a:t>		const </a:t>
            </a:r>
            <a:r>
              <a:rPr lang="en-US" dirty="0" err="1">
                <a:solidFill>
                  <a:schemeClr val="tx1"/>
                </a:solidFill>
              </a:rPr>
              <a:t>doSomething</a:t>
            </a:r>
            <a:r>
              <a:rPr lang="en-US" dirty="0">
                <a:solidFill>
                  <a:schemeClr val="tx1"/>
                </a:solidFill>
              </a:rPr>
              <a:t> = input =&gt; (input || 18)</a:t>
            </a:r>
          </a:p>
          <a:p>
            <a:r>
              <a:rPr lang="en-US" dirty="0">
                <a:solidFill>
                  <a:schemeClr val="tx1"/>
                </a:solidFill>
              </a:rPr>
              <a:t>		console.log(</a:t>
            </a:r>
            <a:r>
              <a:rPr lang="en-US" dirty="0" err="1">
                <a:solidFill>
                  <a:schemeClr val="tx1"/>
                </a:solidFill>
              </a:rPr>
              <a:t>doSomething</a:t>
            </a:r>
            <a:r>
              <a:rPr lang="en-US" dirty="0">
                <a:solidFill>
                  <a:schemeClr val="tx1"/>
                </a:solidFill>
              </a:rPr>
              <a:t>(15)) // return 15</a:t>
            </a:r>
          </a:p>
          <a:p>
            <a:r>
              <a:rPr lang="en-US" dirty="0">
                <a:solidFill>
                  <a:schemeClr val="tx1"/>
                </a:solidFill>
              </a:rPr>
              <a:t>		console.log(</a:t>
            </a:r>
            <a:r>
              <a:rPr lang="en-US" dirty="0" err="1">
                <a:solidFill>
                  <a:schemeClr val="tx1"/>
                </a:solidFill>
              </a:rPr>
              <a:t>doSomething</a:t>
            </a:r>
            <a:r>
              <a:rPr lang="en-US" dirty="0">
                <a:solidFill>
                  <a:schemeClr val="tx1"/>
                </a:solidFill>
              </a:rPr>
              <a:t>()) // return 18 as a default value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716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2437EC-7EF5-433B-AC93-6E06A074B192}"/>
              </a:ext>
            </a:extLst>
          </p:cNvPr>
          <p:cNvSpPr/>
          <p:nvPr/>
        </p:nvSpPr>
        <p:spPr>
          <a:xfrm>
            <a:off x="685800" y="802035"/>
            <a:ext cx="7162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8. Remove duplicate item in Array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arr</a:t>
            </a:r>
            <a:r>
              <a:rPr lang="en-IN" dirty="0">
                <a:solidFill>
                  <a:schemeClr val="tx1"/>
                </a:solidFill>
              </a:rPr>
              <a:t> = ['a', 'b', 'c', 'b', 'd’]</a:t>
            </a: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 err="1">
                <a:solidFill>
                  <a:schemeClr val="tx1"/>
                </a:solidFill>
              </a:rPr>
              <a:t>newArr</a:t>
            </a:r>
            <a:r>
              <a:rPr lang="en-IN" dirty="0">
                <a:solidFill>
                  <a:schemeClr val="tx1"/>
                </a:solidFill>
              </a:rPr>
              <a:t> = [... new Set(</a:t>
            </a:r>
            <a:r>
              <a:rPr lang="en-IN" dirty="0" err="1">
                <a:solidFill>
                  <a:schemeClr val="tx1"/>
                </a:solidFill>
              </a:rPr>
              <a:t>arr</a:t>
            </a:r>
            <a:r>
              <a:rPr lang="en-IN" dirty="0">
                <a:solidFill>
                  <a:schemeClr val="tx1"/>
                </a:solidFill>
              </a:rPr>
              <a:t>)]</a:t>
            </a:r>
          </a:p>
          <a:p>
            <a:r>
              <a:rPr lang="en-IN" dirty="0">
                <a:solidFill>
                  <a:schemeClr val="tx1"/>
                </a:solidFill>
              </a:rPr>
              <a:t>	console.log(</a:t>
            </a:r>
            <a:r>
              <a:rPr lang="en-IN" dirty="0" err="1">
                <a:solidFill>
                  <a:schemeClr val="tx1"/>
                </a:solidFill>
              </a:rPr>
              <a:t>newArr</a:t>
            </a:r>
            <a:r>
              <a:rPr lang="en-IN" dirty="0">
                <a:solidFill>
                  <a:schemeClr val="tx1"/>
                </a:solidFill>
              </a:rPr>
              <a:t>) // ["a", "b", "c", "d"]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9. Use Array splice instead of delete for remove an Array element</a:t>
            </a:r>
          </a:p>
          <a:p>
            <a:r>
              <a:rPr lang="en-IN" dirty="0">
                <a:solidFill>
                  <a:schemeClr val="tx1"/>
                </a:solidFill>
              </a:rPr>
              <a:t>	// delete array index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arr1 = [1, 2, 3, 4, 5]</a:t>
            </a:r>
          </a:p>
          <a:p>
            <a:r>
              <a:rPr lang="en-IN" dirty="0">
                <a:solidFill>
                  <a:schemeClr val="tx1"/>
                </a:solidFill>
              </a:rPr>
              <a:t>		delete arr1[2]</a:t>
            </a:r>
          </a:p>
          <a:p>
            <a:r>
              <a:rPr lang="en-IN" dirty="0">
                <a:solidFill>
                  <a:schemeClr val="tx1"/>
                </a:solidFill>
              </a:rPr>
              <a:t>		console.log(arr1.length) // 5</a:t>
            </a:r>
          </a:p>
          <a:p>
            <a:r>
              <a:rPr lang="en-IN" dirty="0">
                <a:solidFill>
                  <a:schemeClr val="tx1"/>
                </a:solidFill>
              </a:rPr>
              <a:t>		console.log(arr1) // [1, 2, empty, 4, 5]</a:t>
            </a:r>
          </a:p>
          <a:p>
            <a:r>
              <a:rPr lang="en-IN" dirty="0">
                <a:solidFill>
                  <a:schemeClr val="tx1"/>
                </a:solidFill>
              </a:rPr>
              <a:t>	// array splice</a:t>
            </a:r>
          </a:p>
          <a:p>
            <a:r>
              <a:rPr lang="en-IN" dirty="0">
                <a:solidFill>
                  <a:schemeClr val="tx1"/>
                </a:solidFill>
              </a:rPr>
              <a:t>		</a:t>
            </a:r>
            <a:r>
              <a:rPr lang="en-IN" dirty="0" err="1">
                <a:solidFill>
                  <a:schemeClr val="tx1"/>
                </a:solidFill>
              </a:rPr>
              <a:t>const</a:t>
            </a:r>
            <a:r>
              <a:rPr lang="en-IN" dirty="0">
                <a:solidFill>
                  <a:schemeClr val="tx1"/>
                </a:solidFill>
              </a:rPr>
              <a:t> arr2 = [1, 2, 3, 4, 5]</a:t>
            </a:r>
          </a:p>
          <a:p>
            <a:r>
              <a:rPr lang="en-IN" dirty="0">
                <a:solidFill>
                  <a:schemeClr val="tx1"/>
                </a:solidFill>
              </a:rPr>
              <a:t>		arr2.splice(2, 1)</a:t>
            </a:r>
          </a:p>
          <a:p>
            <a:r>
              <a:rPr lang="en-IN" dirty="0">
                <a:solidFill>
                  <a:schemeClr val="tx1"/>
                </a:solidFill>
              </a:rPr>
              <a:t>		console.log(arr2.length // 4</a:t>
            </a:r>
          </a:p>
          <a:p>
            <a:r>
              <a:rPr lang="en-IN" dirty="0">
                <a:solidFill>
                  <a:schemeClr val="tx1"/>
                </a:solidFill>
              </a:rPr>
              <a:t>		console.log(arr2) // [1, 2, 4, 5]</a:t>
            </a:r>
          </a:p>
        </p:txBody>
      </p:sp>
    </p:spTree>
    <p:extLst>
      <p:ext uri="{BB962C8B-B14F-4D97-AF65-F5344CB8AC3E}">
        <p14:creationId xmlns:p14="http://schemas.microsoft.com/office/powerpoint/2010/main" val="27071603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8A34C8-4E54-4BF5-90E9-87660B8790A4}"/>
              </a:ext>
            </a:extLst>
          </p:cNvPr>
          <p:cNvSpPr/>
          <p:nvPr/>
        </p:nvSpPr>
        <p:spPr>
          <a:xfrm>
            <a:off x="914400" y="908616"/>
            <a:ext cx="69723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10. Multi condition checking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// if input is 'string', 72, or 'hello', call </a:t>
            </a:r>
            <a:r>
              <a:rPr lang="en-IN" dirty="0" err="1">
                <a:solidFill>
                  <a:schemeClr val="tx1"/>
                </a:solidFill>
              </a:rPr>
              <a:t>doSomething</a:t>
            </a:r>
            <a:r>
              <a:rPr lang="en-IN" dirty="0">
                <a:solidFill>
                  <a:schemeClr val="tx1"/>
                </a:solidFill>
              </a:rPr>
              <a:t> function</a:t>
            </a:r>
          </a:p>
          <a:p>
            <a:r>
              <a:rPr lang="en-IN" dirty="0">
                <a:solidFill>
                  <a:schemeClr val="tx1"/>
                </a:solidFill>
              </a:rPr>
              <a:t>	if (input === 'string' || input === 72 || input === 'hello') {</a:t>
            </a:r>
          </a:p>
          <a:p>
            <a:r>
              <a:rPr lang="en-IN" dirty="0">
                <a:solidFill>
                  <a:schemeClr val="tx1"/>
                </a:solidFill>
              </a:rPr>
              <a:t>		  </a:t>
            </a:r>
            <a:r>
              <a:rPr lang="en-IN" dirty="0" err="1">
                <a:solidFill>
                  <a:schemeClr val="tx1"/>
                </a:solidFill>
              </a:rPr>
              <a:t>doSomething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r>
              <a:rPr lang="en-IN" dirty="0">
                <a:solidFill>
                  <a:schemeClr val="tx1"/>
                </a:solidFill>
              </a:rPr>
              <a:t>	}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// Shorthand</a:t>
            </a:r>
          </a:p>
          <a:p>
            <a:r>
              <a:rPr lang="en-IN" dirty="0">
                <a:solidFill>
                  <a:schemeClr val="tx1"/>
                </a:solidFill>
              </a:rPr>
              <a:t>	if (['string', 72, 'hello'].</a:t>
            </a:r>
            <a:r>
              <a:rPr lang="en-IN" dirty="0" err="1">
                <a:solidFill>
                  <a:schemeClr val="tx1"/>
                </a:solidFill>
              </a:rPr>
              <a:t>indexOf</a:t>
            </a:r>
            <a:r>
              <a:rPr lang="en-IN" dirty="0">
                <a:solidFill>
                  <a:schemeClr val="tx1"/>
                </a:solidFill>
              </a:rPr>
              <a:t>(input) !== -1) {</a:t>
            </a:r>
          </a:p>
          <a:p>
            <a:r>
              <a:rPr lang="en-IN" dirty="0">
                <a:solidFill>
                  <a:schemeClr val="tx1"/>
                </a:solidFill>
              </a:rPr>
              <a:t>	  </a:t>
            </a:r>
            <a:r>
              <a:rPr lang="en-IN" dirty="0" err="1">
                <a:solidFill>
                  <a:schemeClr val="tx1"/>
                </a:solidFill>
              </a:rPr>
              <a:t>doSomething</a:t>
            </a:r>
            <a:r>
              <a:rPr lang="en-IN" dirty="0">
                <a:solidFill>
                  <a:schemeClr val="tx1"/>
                </a:solidFill>
              </a:rPr>
              <a:t>()</a:t>
            </a:r>
          </a:p>
          <a:p>
            <a:r>
              <a:rPr lang="en-IN" dirty="0">
                <a:solidFill>
                  <a:schemeClr val="tx1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3457398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5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RESOURCES</a:t>
            </a:r>
            <a:endParaRPr/>
          </a:p>
        </p:txBody>
      </p:sp>
      <p:grpSp>
        <p:nvGrpSpPr>
          <p:cNvPr id="2685" name="Google Shape;2685;p51"/>
          <p:cNvGrpSpPr/>
          <p:nvPr/>
        </p:nvGrpSpPr>
        <p:grpSpPr>
          <a:xfrm>
            <a:off x="719720" y="1532572"/>
            <a:ext cx="4127587" cy="2959253"/>
            <a:chOff x="1660550" y="1266325"/>
            <a:chExt cx="4260075" cy="3053925"/>
          </a:xfrm>
        </p:grpSpPr>
        <p:sp>
          <p:nvSpPr>
            <p:cNvPr id="2686" name="Google Shape;2686;p51"/>
            <p:cNvSpPr/>
            <p:nvPr/>
          </p:nvSpPr>
          <p:spPr>
            <a:xfrm>
              <a:off x="4480725" y="1995000"/>
              <a:ext cx="770700" cy="477525"/>
            </a:xfrm>
            <a:custGeom>
              <a:avLst/>
              <a:gdLst/>
              <a:ahLst/>
              <a:cxnLst/>
              <a:rect l="l" t="t" r="r" b="b"/>
              <a:pathLst>
                <a:path w="30828" h="19101" extrusionOk="0">
                  <a:moveTo>
                    <a:pt x="15515" y="1304"/>
                  </a:moveTo>
                  <a:cubicBezTo>
                    <a:pt x="20642" y="1304"/>
                    <a:pt x="26118" y="4330"/>
                    <a:pt x="29374" y="9550"/>
                  </a:cubicBezTo>
                  <a:cubicBezTo>
                    <a:pt x="26066" y="14888"/>
                    <a:pt x="20577" y="17771"/>
                    <a:pt x="15389" y="17796"/>
                  </a:cubicBezTo>
                  <a:cubicBezTo>
                    <a:pt x="15347" y="17796"/>
                    <a:pt x="15306" y="17796"/>
                    <a:pt x="15264" y="17796"/>
                  </a:cubicBezTo>
                  <a:cubicBezTo>
                    <a:pt x="10161" y="17796"/>
                    <a:pt x="4686" y="14770"/>
                    <a:pt x="1429" y="9550"/>
                  </a:cubicBezTo>
                  <a:cubicBezTo>
                    <a:pt x="4738" y="4262"/>
                    <a:pt x="10226" y="1354"/>
                    <a:pt x="15389" y="1304"/>
                  </a:cubicBezTo>
                  <a:cubicBezTo>
                    <a:pt x="15431" y="1304"/>
                    <a:pt x="15473" y="1304"/>
                    <a:pt x="15515" y="1304"/>
                  </a:cubicBezTo>
                  <a:close/>
                  <a:moveTo>
                    <a:pt x="15278" y="1"/>
                  </a:moveTo>
                  <a:cubicBezTo>
                    <a:pt x="12209" y="1"/>
                    <a:pt x="9190" y="1025"/>
                    <a:pt x="6417" y="2783"/>
                  </a:cubicBezTo>
                  <a:cubicBezTo>
                    <a:pt x="4061" y="4287"/>
                    <a:pt x="1705" y="6517"/>
                    <a:pt x="76" y="9224"/>
                  </a:cubicBezTo>
                  <a:cubicBezTo>
                    <a:pt x="26" y="9299"/>
                    <a:pt x="26" y="9400"/>
                    <a:pt x="1" y="9500"/>
                  </a:cubicBezTo>
                  <a:cubicBezTo>
                    <a:pt x="1" y="9525"/>
                    <a:pt x="1" y="9525"/>
                    <a:pt x="1" y="9550"/>
                  </a:cubicBezTo>
                  <a:cubicBezTo>
                    <a:pt x="1" y="9575"/>
                    <a:pt x="1" y="9600"/>
                    <a:pt x="1" y="9600"/>
                  </a:cubicBezTo>
                  <a:cubicBezTo>
                    <a:pt x="26" y="9700"/>
                    <a:pt x="26" y="9801"/>
                    <a:pt x="76" y="9876"/>
                  </a:cubicBezTo>
                  <a:cubicBezTo>
                    <a:pt x="1730" y="12633"/>
                    <a:pt x="4061" y="14763"/>
                    <a:pt x="6417" y="16342"/>
                  </a:cubicBezTo>
                  <a:cubicBezTo>
                    <a:pt x="9199" y="18172"/>
                    <a:pt x="12281" y="19074"/>
                    <a:pt x="15389" y="19099"/>
                  </a:cubicBezTo>
                  <a:cubicBezTo>
                    <a:pt x="15464" y="19100"/>
                    <a:pt x="15539" y="19101"/>
                    <a:pt x="15614" y="19101"/>
                  </a:cubicBezTo>
                  <a:cubicBezTo>
                    <a:pt x="18668" y="19101"/>
                    <a:pt x="21646" y="18104"/>
                    <a:pt x="24362" y="16367"/>
                  </a:cubicBezTo>
                  <a:cubicBezTo>
                    <a:pt x="26718" y="14838"/>
                    <a:pt x="29074" y="12608"/>
                    <a:pt x="30703" y="9876"/>
                  </a:cubicBezTo>
                  <a:cubicBezTo>
                    <a:pt x="30828" y="9675"/>
                    <a:pt x="30828" y="9450"/>
                    <a:pt x="30703" y="9224"/>
                  </a:cubicBezTo>
                  <a:cubicBezTo>
                    <a:pt x="29074" y="6467"/>
                    <a:pt x="26718" y="4312"/>
                    <a:pt x="24362" y="2758"/>
                  </a:cubicBezTo>
                  <a:cubicBezTo>
                    <a:pt x="21580" y="903"/>
                    <a:pt x="18497" y="26"/>
                    <a:pt x="15389" y="1"/>
                  </a:cubicBezTo>
                  <a:cubicBezTo>
                    <a:pt x="15352" y="1"/>
                    <a:pt x="15315" y="1"/>
                    <a:pt x="15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51"/>
            <p:cNvSpPr/>
            <p:nvPr/>
          </p:nvSpPr>
          <p:spPr>
            <a:xfrm>
              <a:off x="4691250" y="2059550"/>
              <a:ext cx="349025" cy="349025"/>
            </a:xfrm>
            <a:custGeom>
              <a:avLst/>
              <a:gdLst/>
              <a:ahLst/>
              <a:cxnLst/>
              <a:rect l="l" t="t" r="r" b="b"/>
              <a:pathLst>
                <a:path w="13961" h="13961" extrusionOk="0">
                  <a:moveTo>
                    <a:pt x="6993" y="1254"/>
                  </a:moveTo>
                  <a:cubicBezTo>
                    <a:pt x="10126" y="1254"/>
                    <a:pt x="12683" y="3835"/>
                    <a:pt x="12683" y="6968"/>
                  </a:cubicBezTo>
                  <a:cubicBezTo>
                    <a:pt x="12683" y="10126"/>
                    <a:pt x="10126" y="12682"/>
                    <a:pt x="6993" y="12682"/>
                  </a:cubicBezTo>
                  <a:cubicBezTo>
                    <a:pt x="3835" y="12682"/>
                    <a:pt x="1279" y="10126"/>
                    <a:pt x="1279" y="6968"/>
                  </a:cubicBezTo>
                  <a:cubicBezTo>
                    <a:pt x="1279" y="3835"/>
                    <a:pt x="3835" y="1254"/>
                    <a:pt x="6993" y="1254"/>
                  </a:cubicBezTo>
                  <a:close/>
                  <a:moveTo>
                    <a:pt x="6993" y="1"/>
                  </a:moveTo>
                  <a:cubicBezTo>
                    <a:pt x="3134" y="1"/>
                    <a:pt x="1" y="3133"/>
                    <a:pt x="1" y="6968"/>
                  </a:cubicBezTo>
                  <a:cubicBezTo>
                    <a:pt x="1" y="10828"/>
                    <a:pt x="3134" y="13961"/>
                    <a:pt x="6993" y="13961"/>
                  </a:cubicBezTo>
                  <a:cubicBezTo>
                    <a:pt x="10828" y="13961"/>
                    <a:pt x="13961" y="10828"/>
                    <a:pt x="13961" y="6968"/>
                  </a:cubicBezTo>
                  <a:cubicBezTo>
                    <a:pt x="13961" y="3133"/>
                    <a:pt x="10828" y="1"/>
                    <a:pt x="6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51"/>
            <p:cNvSpPr/>
            <p:nvPr/>
          </p:nvSpPr>
          <p:spPr>
            <a:xfrm>
              <a:off x="4784625" y="2152900"/>
              <a:ext cx="162300" cy="161700"/>
            </a:xfrm>
            <a:custGeom>
              <a:avLst/>
              <a:gdLst/>
              <a:ahLst/>
              <a:cxnLst/>
              <a:rect l="l" t="t" r="r" b="b"/>
              <a:pathLst>
                <a:path w="6492" h="6468" extrusionOk="0">
                  <a:moveTo>
                    <a:pt x="3258" y="1154"/>
                  </a:moveTo>
                  <a:cubicBezTo>
                    <a:pt x="4386" y="1154"/>
                    <a:pt x="5313" y="2081"/>
                    <a:pt x="5313" y="3234"/>
                  </a:cubicBezTo>
                  <a:cubicBezTo>
                    <a:pt x="5313" y="4387"/>
                    <a:pt x="4386" y="5314"/>
                    <a:pt x="3258" y="5314"/>
                  </a:cubicBezTo>
                  <a:cubicBezTo>
                    <a:pt x="2105" y="5314"/>
                    <a:pt x="1178" y="4387"/>
                    <a:pt x="1178" y="3234"/>
                  </a:cubicBezTo>
                  <a:cubicBezTo>
                    <a:pt x="1178" y="2081"/>
                    <a:pt x="2105" y="1154"/>
                    <a:pt x="3258" y="1154"/>
                  </a:cubicBezTo>
                  <a:close/>
                  <a:moveTo>
                    <a:pt x="3258" y="1"/>
                  </a:moveTo>
                  <a:cubicBezTo>
                    <a:pt x="1454" y="1"/>
                    <a:pt x="0" y="1455"/>
                    <a:pt x="0" y="3234"/>
                  </a:cubicBezTo>
                  <a:cubicBezTo>
                    <a:pt x="0" y="5013"/>
                    <a:pt x="1454" y="6467"/>
                    <a:pt x="3258" y="6467"/>
                  </a:cubicBezTo>
                  <a:cubicBezTo>
                    <a:pt x="5038" y="6467"/>
                    <a:pt x="6491" y="5013"/>
                    <a:pt x="6491" y="3234"/>
                  </a:cubicBezTo>
                  <a:cubicBezTo>
                    <a:pt x="6491" y="1455"/>
                    <a:pt x="5038" y="1"/>
                    <a:pt x="3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51"/>
            <p:cNvSpPr/>
            <p:nvPr/>
          </p:nvSpPr>
          <p:spPr>
            <a:xfrm>
              <a:off x="2479475" y="1973700"/>
              <a:ext cx="443000" cy="496900"/>
            </a:xfrm>
            <a:custGeom>
              <a:avLst/>
              <a:gdLst/>
              <a:ahLst/>
              <a:cxnLst/>
              <a:rect l="l" t="t" r="r" b="b"/>
              <a:pathLst>
                <a:path w="17720" h="19876" extrusionOk="0">
                  <a:moveTo>
                    <a:pt x="8847" y="1655"/>
                  </a:moveTo>
                  <a:lnTo>
                    <a:pt x="15238" y="5013"/>
                  </a:lnTo>
                  <a:lnTo>
                    <a:pt x="8847" y="8422"/>
                  </a:lnTo>
                  <a:lnTo>
                    <a:pt x="2406" y="4963"/>
                  </a:lnTo>
                  <a:lnTo>
                    <a:pt x="8847" y="1655"/>
                  </a:lnTo>
                  <a:close/>
                  <a:moveTo>
                    <a:pt x="1654" y="6242"/>
                  </a:moveTo>
                  <a:lnTo>
                    <a:pt x="8020" y="9650"/>
                  </a:lnTo>
                  <a:lnTo>
                    <a:pt x="8020" y="17695"/>
                  </a:lnTo>
                  <a:lnTo>
                    <a:pt x="1654" y="14036"/>
                  </a:lnTo>
                  <a:lnTo>
                    <a:pt x="1654" y="6242"/>
                  </a:lnTo>
                  <a:close/>
                  <a:moveTo>
                    <a:pt x="16065" y="6317"/>
                  </a:moveTo>
                  <a:lnTo>
                    <a:pt x="16065" y="14036"/>
                  </a:lnTo>
                  <a:lnTo>
                    <a:pt x="9674" y="17695"/>
                  </a:lnTo>
                  <a:lnTo>
                    <a:pt x="9674" y="9650"/>
                  </a:lnTo>
                  <a:lnTo>
                    <a:pt x="16065" y="6317"/>
                  </a:lnTo>
                  <a:close/>
                  <a:moveTo>
                    <a:pt x="8872" y="1"/>
                  </a:moveTo>
                  <a:lnTo>
                    <a:pt x="0" y="4562"/>
                  </a:lnTo>
                  <a:lnTo>
                    <a:pt x="0" y="14813"/>
                  </a:lnTo>
                  <a:lnTo>
                    <a:pt x="8847" y="19876"/>
                  </a:lnTo>
                  <a:lnTo>
                    <a:pt x="17720" y="14813"/>
                  </a:lnTo>
                  <a:lnTo>
                    <a:pt x="17720" y="4638"/>
                  </a:lnTo>
                  <a:lnTo>
                    <a:pt x="8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51"/>
            <p:cNvSpPr/>
            <p:nvPr/>
          </p:nvSpPr>
          <p:spPr>
            <a:xfrm>
              <a:off x="3630475" y="2768200"/>
              <a:ext cx="433600" cy="660425"/>
            </a:xfrm>
            <a:custGeom>
              <a:avLst/>
              <a:gdLst/>
              <a:ahLst/>
              <a:cxnLst/>
              <a:rect l="l" t="t" r="r" b="b"/>
              <a:pathLst>
                <a:path w="17344" h="26417" extrusionOk="0">
                  <a:moveTo>
                    <a:pt x="8923" y="2331"/>
                  </a:moveTo>
                  <a:lnTo>
                    <a:pt x="9700" y="4336"/>
                  </a:lnTo>
                  <a:lnTo>
                    <a:pt x="8046" y="4336"/>
                  </a:lnTo>
                  <a:lnTo>
                    <a:pt x="8923" y="2331"/>
                  </a:lnTo>
                  <a:close/>
                  <a:moveTo>
                    <a:pt x="16442" y="5013"/>
                  </a:moveTo>
                  <a:lnTo>
                    <a:pt x="16442" y="6993"/>
                  </a:lnTo>
                  <a:lnTo>
                    <a:pt x="14487" y="6993"/>
                  </a:lnTo>
                  <a:lnTo>
                    <a:pt x="14487" y="5013"/>
                  </a:lnTo>
                  <a:close/>
                  <a:moveTo>
                    <a:pt x="2582" y="7469"/>
                  </a:moveTo>
                  <a:cubicBezTo>
                    <a:pt x="3534" y="7469"/>
                    <a:pt x="4286" y="8221"/>
                    <a:pt x="4286" y="9174"/>
                  </a:cubicBezTo>
                  <a:cubicBezTo>
                    <a:pt x="4286" y="10101"/>
                    <a:pt x="3534" y="10878"/>
                    <a:pt x="2582" y="10878"/>
                  </a:cubicBezTo>
                  <a:cubicBezTo>
                    <a:pt x="1655" y="10878"/>
                    <a:pt x="878" y="10101"/>
                    <a:pt x="878" y="9174"/>
                  </a:cubicBezTo>
                  <a:cubicBezTo>
                    <a:pt x="878" y="8221"/>
                    <a:pt x="1655" y="7469"/>
                    <a:pt x="2582" y="7469"/>
                  </a:cubicBezTo>
                  <a:close/>
                  <a:moveTo>
                    <a:pt x="8848" y="22056"/>
                  </a:moveTo>
                  <a:cubicBezTo>
                    <a:pt x="9675" y="22056"/>
                    <a:pt x="10377" y="22758"/>
                    <a:pt x="10377" y="23585"/>
                  </a:cubicBezTo>
                  <a:cubicBezTo>
                    <a:pt x="10377" y="24412"/>
                    <a:pt x="9675" y="25088"/>
                    <a:pt x="8848" y="25088"/>
                  </a:cubicBezTo>
                  <a:cubicBezTo>
                    <a:pt x="8021" y="25088"/>
                    <a:pt x="7344" y="24412"/>
                    <a:pt x="7344" y="23585"/>
                  </a:cubicBezTo>
                  <a:cubicBezTo>
                    <a:pt x="7344" y="22758"/>
                    <a:pt x="8021" y="22056"/>
                    <a:pt x="8848" y="22056"/>
                  </a:cubicBezTo>
                  <a:close/>
                  <a:moveTo>
                    <a:pt x="8998" y="1"/>
                  </a:moveTo>
                  <a:lnTo>
                    <a:pt x="6717" y="5214"/>
                  </a:lnTo>
                  <a:lnTo>
                    <a:pt x="8196" y="5214"/>
                  </a:lnTo>
                  <a:lnTo>
                    <a:pt x="8196" y="17620"/>
                  </a:lnTo>
                  <a:lnTo>
                    <a:pt x="3234" y="15013"/>
                  </a:lnTo>
                  <a:lnTo>
                    <a:pt x="3234" y="11655"/>
                  </a:lnTo>
                  <a:cubicBezTo>
                    <a:pt x="4361" y="11379"/>
                    <a:pt x="5163" y="10377"/>
                    <a:pt x="5163" y="9174"/>
                  </a:cubicBezTo>
                  <a:cubicBezTo>
                    <a:pt x="5163" y="7745"/>
                    <a:pt x="4011" y="6592"/>
                    <a:pt x="2582" y="6592"/>
                  </a:cubicBezTo>
                  <a:cubicBezTo>
                    <a:pt x="1153" y="6592"/>
                    <a:pt x="1" y="7745"/>
                    <a:pt x="1" y="9174"/>
                  </a:cubicBezTo>
                  <a:cubicBezTo>
                    <a:pt x="1" y="10377"/>
                    <a:pt x="828" y="11379"/>
                    <a:pt x="1930" y="11655"/>
                  </a:cubicBezTo>
                  <a:lnTo>
                    <a:pt x="1930" y="15790"/>
                  </a:lnTo>
                  <a:lnTo>
                    <a:pt x="8196" y="19123"/>
                  </a:lnTo>
                  <a:lnTo>
                    <a:pt x="8196" y="20828"/>
                  </a:lnTo>
                  <a:cubicBezTo>
                    <a:pt x="6943" y="21128"/>
                    <a:pt x="6016" y="22256"/>
                    <a:pt x="6016" y="23585"/>
                  </a:cubicBezTo>
                  <a:cubicBezTo>
                    <a:pt x="6016" y="25139"/>
                    <a:pt x="7294" y="26417"/>
                    <a:pt x="8848" y="26417"/>
                  </a:cubicBezTo>
                  <a:cubicBezTo>
                    <a:pt x="10402" y="26417"/>
                    <a:pt x="11680" y="25139"/>
                    <a:pt x="11680" y="23585"/>
                  </a:cubicBezTo>
                  <a:cubicBezTo>
                    <a:pt x="11680" y="22256"/>
                    <a:pt x="10752" y="21128"/>
                    <a:pt x="9524" y="20828"/>
                  </a:cubicBezTo>
                  <a:lnTo>
                    <a:pt x="9524" y="14487"/>
                  </a:lnTo>
                  <a:lnTo>
                    <a:pt x="16116" y="12432"/>
                  </a:lnTo>
                  <a:lnTo>
                    <a:pt x="16116" y="7870"/>
                  </a:lnTo>
                  <a:lnTo>
                    <a:pt x="17344" y="7870"/>
                  </a:lnTo>
                  <a:lnTo>
                    <a:pt x="17344" y="4136"/>
                  </a:lnTo>
                  <a:lnTo>
                    <a:pt x="13610" y="4136"/>
                  </a:lnTo>
                  <a:lnTo>
                    <a:pt x="13610" y="7870"/>
                  </a:lnTo>
                  <a:lnTo>
                    <a:pt x="14813" y="7870"/>
                  </a:lnTo>
                  <a:lnTo>
                    <a:pt x="14813" y="11454"/>
                  </a:lnTo>
                  <a:lnTo>
                    <a:pt x="9524" y="13108"/>
                  </a:lnTo>
                  <a:lnTo>
                    <a:pt x="9524" y="5214"/>
                  </a:lnTo>
                  <a:lnTo>
                    <a:pt x="10953" y="5214"/>
                  </a:lnTo>
                  <a:lnTo>
                    <a:pt x="8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51"/>
            <p:cNvSpPr/>
            <p:nvPr/>
          </p:nvSpPr>
          <p:spPr>
            <a:xfrm>
              <a:off x="3042125" y="2596525"/>
              <a:ext cx="1481225" cy="1723725"/>
            </a:xfrm>
            <a:custGeom>
              <a:avLst/>
              <a:gdLst/>
              <a:ahLst/>
              <a:cxnLst/>
              <a:rect l="l" t="t" r="r" b="b"/>
              <a:pathLst>
                <a:path w="59249" h="68949" extrusionOk="0">
                  <a:moveTo>
                    <a:pt x="33058" y="1304"/>
                  </a:moveTo>
                  <a:cubicBezTo>
                    <a:pt x="46768" y="1304"/>
                    <a:pt x="57921" y="12457"/>
                    <a:pt x="57921" y="26166"/>
                  </a:cubicBezTo>
                  <a:cubicBezTo>
                    <a:pt x="57921" y="30376"/>
                    <a:pt x="56868" y="34512"/>
                    <a:pt x="54838" y="38196"/>
                  </a:cubicBezTo>
                  <a:cubicBezTo>
                    <a:pt x="54713" y="38422"/>
                    <a:pt x="54562" y="38697"/>
                    <a:pt x="54387" y="38948"/>
                  </a:cubicBezTo>
                  <a:cubicBezTo>
                    <a:pt x="54337" y="39048"/>
                    <a:pt x="54262" y="39148"/>
                    <a:pt x="54211" y="39274"/>
                  </a:cubicBezTo>
                  <a:cubicBezTo>
                    <a:pt x="54086" y="39424"/>
                    <a:pt x="53986" y="39600"/>
                    <a:pt x="53860" y="39775"/>
                  </a:cubicBezTo>
                  <a:cubicBezTo>
                    <a:pt x="53685" y="40051"/>
                    <a:pt x="53510" y="40301"/>
                    <a:pt x="53334" y="40552"/>
                  </a:cubicBezTo>
                  <a:lnTo>
                    <a:pt x="53058" y="40928"/>
                  </a:lnTo>
                  <a:cubicBezTo>
                    <a:pt x="53008" y="41003"/>
                    <a:pt x="52958" y="41078"/>
                    <a:pt x="52908" y="41179"/>
                  </a:cubicBezTo>
                  <a:cubicBezTo>
                    <a:pt x="49324" y="46041"/>
                    <a:pt x="43535" y="51905"/>
                    <a:pt x="43485" y="51956"/>
                  </a:cubicBezTo>
                  <a:lnTo>
                    <a:pt x="43284" y="52156"/>
                  </a:lnTo>
                  <a:lnTo>
                    <a:pt x="43284" y="67620"/>
                  </a:lnTo>
                  <a:lnTo>
                    <a:pt x="19524" y="67620"/>
                  </a:lnTo>
                  <a:lnTo>
                    <a:pt x="19524" y="60577"/>
                  </a:lnTo>
                  <a:lnTo>
                    <a:pt x="18722" y="60577"/>
                  </a:lnTo>
                  <a:cubicBezTo>
                    <a:pt x="6667" y="60577"/>
                    <a:pt x="6492" y="53459"/>
                    <a:pt x="6492" y="53159"/>
                  </a:cubicBezTo>
                  <a:lnTo>
                    <a:pt x="6492" y="43309"/>
                  </a:lnTo>
                  <a:lnTo>
                    <a:pt x="1880" y="43309"/>
                  </a:lnTo>
                  <a:lnTo>
                    <a:pt x="1554" y="42908"/>
                  </a:lnTo>
                  <a:lnTo>
                    <a:pt x="7194" y="30276"/>
                  </a:lnTo>
                  <a:lnTo>
                    <a:pt x="7219" y="30201"/>
                  </a:lnTo>
                  <a:cubicBezTo>
                    <a:pt x="7870" y="28121"/>
                    <a:pt x="8071" y="25915"/>
                    <a:pt x="8071" y="25815"/>
                  </a:cubicBezTo>
                  <a:lnTo>
                    <a:pt x="8071" y="25765"/>
                  </a:lnTo>
                  <a:lnTo>
                    <a:pt x="8071" y="25740"/>
                  </a:lnTo>
                  <a:cubicBezTo>
                    <a:pt x="8071" y="25615"/>
                    <a:pt x="7645" y="15239"/>
                    <a:pt x="14437" y="8121"/>
                  </a:cubicBezTo>
                  <a:cubicBezTo>
                    <a:pt x="18748" y="3609"/>
                    <a:pt x="25013" y="1304"/>
                    <a:pt x="33058" y="1304"/>
                  </a:cubicBezTo>
                  <a:close/>
                  <a:moveTo>
                    <a:pt x="33058" y="0"/>
                  </a:moveTo>
                  <a:cubicBezTo>
                    <a:pt x="24637" y="0"/>
                    <a:pt x="18046" y="2431"/>
                    <a:pt x="13484" y="7218"/>
                  </a:cubicBezTo>
                  <a:cubicBezTo>
                    <a:pt x="6467" y="14587"/>
                    <a:pt x="6717" y="24863"/>
                    <a:pt x="6742" y="25740"/>
                  </a:cubicBezTo>
                  <a:cubicBezTo>
                    <a:pt x="6717" y="26041"/>
                    <a:pt x="6542" y="27995"/>
                    <a:pt x="5991" y="29775"/>
                  </a:cubicBezTo>
                  <a:lnTo>
                    <a:pt x="1" y="43083"/>
                  </a:lnTo>
                  <a:lnTo>
                    <a:pt x="1229" y="44612"/>
                  </a:lnTo>
                  <a:lnTo>
                    <a:pt x="5189" y="44612"/>
                  </a:lnTo>
                  <a:lnTo>
                    <a:pt x="5189" y="53159"/>
                  </a:lnTo>
                  <a:cubicBezTo>
                    <a:pt x="5189" y="53259"/>
                    <a:pt x="5189" y="55941"/>
                    <a:pt x="7570" y="58321"/>
                  </a:cubicBezTo>
                  <a:cubicBezTo>
                    <a:pt x="9850" y="60602"/>
                    <a:pt x="13409" y="61805"/>
                    <a:pt x="18196" y="61880"/>
                  </a:cubicBezTo>
                  <a:lnTo>
                    <a:pt x="18196" y="68948"/>
                  </a:lnTo>
                  <a:lnTo>
                    <a:pt x="44612" y="68948"/>
                  </a:lnTo>
                  <a:lnTo>
                    <a:pt x="44612" y="52682"/>
                  </a:lnTo>
                  <a:cubicBezTo>
                    <a:pt x="45640" y="51630"/>
                    <a:pt x="50703" y="46392"/>
                    <a:pt x="53961" y="41955"/>
                  </a:cubicBezTo>
                  <a:cubicBezTo>
                    <a:pt x="54011" y="41880"/>
                    <a:pt x="54061" y="41805"/>
                    <a:pt x="54136" y="41705"/>
                  </a:cubicBezTo>
                  <a:lnTo>
                    <a:pt x="54412" y="41329"/>
                  </a:lnTo>
                  <a:cubicBezTo>
                    <a:pt x="54612" y="41053"/>
                    <a:pt x="54788" y="40778"/>
                    <a:pt x="54963" y="40502"/>
                  </a:cubicBezTo>
                  <a:cubicBezTo>
                    <a:pt x="55089" y="40326"/>
                    <a:pt x="55214" y="40151"/>
                    <a:pt x="55314" y="39950"/>
                  </a:cubicBezTo>
                  <a:cubicBezTo>
                    <a:pt x="55389" y="39850"/>
                    <a:pt x="55465" y="39750"/>
                    <a:pt x="55515" y="39625"/>
                  </a:cubicBezTo>
                  <a:cubicBezTo>
                    <a:pt x="55690" y="39349"/>
                    <a:pt x="55840" y="39073"/>
                    <a:pt x="55991" y="38823"/>
                  </a:cubicBezTo>
                  <a:cubicBezTo>
                    <a:pt x="58121" y="34963"/>
                    <a:pt x="59249" y="30602"/>
                    <a:pt x="59249" y="26166"/>
                  </a:cubicBezTo>
                  <a:cubicBezTo>
                    <a:pt x="59249" y="11730"/>
                    <a:pt x="47495" y="0"/>
                    <a:pt x="33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51"/>
            <p:cNvSpPr/>
            <p:nvPr/>
          </p:nvSpPr>
          <p:spPr>
            <a:xfrm>
              <a:off x="4300275" y="3692400"/>
              <a:ext cx="389125" cy="80850"/>
            </a:xfrm>
            <a:custGeom>
              <a:avLst/>
              <a:gdLst/>
              <a:ahLst/>
              <a:cxnLst/>
              <a:rect l="l" t="t" r="r" b="b"/>
              <a:pathLst>
                <a:path w="15565" h="3234" extrusionOk="0">
                  <a:moveTo>
                    <a:pt x="13961" y="0"/>
                  </a:moveTo>
                  <a:cubicBezTo>
                    <a:pt x="13309" y="0"/>
                    <a:pt x="12758" y="401"/>
                    <a:pt x="12482" y="953"/>
                  </a:cubicBezTo>
                  <a:lnTo>
                    <a:pt x="1" y="953"/>
                  </a:lnTo>
                  <a:lnTo>
                    <a:pt x="1" y="2281"/>
                  </a:lnTo>
                  <a:lnTo>
                    <a:pt x="12482" y="2281"/>
                  </a:lnTo>
                  <a:cubicBezTo>
                    <a:pt x="12758" y="2832"/>
                    <a:pt x="13309" y="3233"/>
                    <a:pt x="13961" y="3233"/>
                  </a:cubicBezTo>
                  <a:cubicBezTo>
                    <a:pt x="14863" y="3233"/>
                    <a:pt x="15565" y="2506"/>
                    <a:pt x="15565" y="1629"/>
                  </a:cubicBezTo>
                  <a:cubicBezTo>
                    <a:pt x="15565" y="727"/>
                    <a:pt x="14863" y="0"/>
                    <a:pt x="139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51"/>
            <p:cNvSpPr/>
            <p:nvPr/>
          </p:nvSpPr>
          <p:spPr>
            <a:xfrm>
              <a:off x="4377975" y="3386000"/>
              <a:ext cx="691750" cy="265700"/>
            </a:xfrm>
            <a:custGeom>
              <a:avLst/>
              <a:gdLst/>
              <a:ahLst/>
              <a:cxnLst/>
              <a:rect l="l" t="t" r="r" b="b"/>
              <a:pathLst>
                <a:path w="27670" h="10628" extrusionOk="0">
                  <a:moveTo>
                    <a:pt x="26066" y="0"/>
                  </a:moveTo>
                  <a:cubicBezTo>
                    <a:pt x="25163" y="0"/>
                    <a:pt x="24437" y="727"/>
                    <a:pt x="24437" y="1604"/>
                  </a:cubicBezTo>
                  <a:cubicBezTo>
                    <a:pt x="24437" y="1830"/>
                    <a:pt x="24487" y="2056"/>
                    <a:pt x="24562" y="2256"/>
                  </a:cubicBezTo>
                  <a:lnTo>
                    <a:pt x="18146" y="9324"/>
                  </a:lnTo>
                  <a:lnTo>
                    <a:pt x="0" y="9324"/>
                  </a:lnTo>
                  <a:lnTo>
                    <a:pt x="0" y="10627"/>
                  </a:lnTo>
                  <a:lnTo>
                    <a:pt x="18747" y="10627"/>
                  </a:lnTo>
                  <a:lnTo>
                    <a:pt x="25539" y="3133"/>
                  </a:lnTo>
                  <a:cubicBezTo>
                    <a:pt x="25715" y="3183"/>
                    <a:pt x="25865" y="3234"/>
                    <a:pt x="26066" y="3234"/>
                  </a:cubicBezTo>
                  <a:cubicBezTo>
                    <a:pt x="26943" y="3234"/>
                    <a:pt x="27670" y="2507"/>
                    <a:pt x="27670" y="1604"/>
                  </a:cubicBezTo>
                  <a:cubicBezTo>
                    <a:pt x="27670" y="727"/>
                    <a:pt x="26943" y="0"/>
                    <a:pt x="26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51"/>
            <p:cNvSpPr/>
            <p:nvPr/>
          </p:nvSpPr>
          <p:spPr>
            <a:xfrm>
              <a:off x="4507050" y="3286375"/>
              <a:ext cx="298275" cy="80850"/>
            </a:xfrm>
            <a:custGeom>
              <a:avLst/>
              <a:gdLst/>
              <a:ahLst/>
              <a:cxnLst/>
              <a:rect l="l" t="t" r="r" b="b"/>
              <a:pathLst>
                <a:path w="11931" h="3234" extrusionOk="0">
                  <a:moveTo>
                    <a:pt x="10326" y="0"/>
                  </a:moveTo>
                  <a:cubicBezTo>
                    <a:pt x="9675" y="0"/>
                    <a:pt x="9098" y="401"/>
                    <a:pt x="8848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8848" y="2281"/>
                  </a:lnTo>
                  <a:cubicBezTo>
                    <a:pt x="9098" y="2833"/>
                    <a:pt x="9675" y="3234"/>
                    <a:pt x="10326" y="3234"/>
                  </a:cubicBezTo>
                  <a:cubicBezTo>
                    <a:pt x="11203" y="3234"/>
                    <a:pt x="11930" y="2507"/>
                    <a:pt x="11930" y="1630"/>
                  </a:cubicBezTo>
                  <a:cubicBezTo>
                    <a:pt x="11930" y="727"/>
                    <a:pt x="11203" y="0"/>
                    <a:pt x="10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51"/>
            <p:cNvSpPr/>
            <p:nvPr/>
          </p:nvSpPr>
          <p:spPr>
            <a:xfrm>
              <a:off x="4507050" y="3025725"/>
              <a:ext cx="568950" cy="191125"/>
            </a:xfrm>
            <a:custGeom>
              <a:avLst/>
              <a:gdLst/>
              <a:ahLst/>
              <a:cxnLst/>
              <a:rect l="l" t="t" r="r" b="b"/>
              <a:pathLst>
                <a:path w="22758" h="7645" extrusionOk="0">
                  <a:moveTo>
                    <a:pt x="21153" y="0"/>
                  </a:moveTo>
                  <a:cubicBezTo>
                    <a:pt x="20276" y="0"/>
                    <a:pt x="19549" y="727"/>
                    <a:pt x="19549" y="1604"/>
                  </a:cubicBezTo>
                  <a:cubicBezTo>
                    <a:pt x="19549" y="1755"/>
                    <a:pt x="19574" y="1905"/>
                    <a:pt x="19599" y="2030"/>
                  </a:cubicBezTo>
                  <a:lnTo>
                    <a:pt x="14787" y="6341"/>
                  </a:lnTo>
                  <a:lnTo>
                    <a:pt x="0" y="6341"/>
                  </a:lnTo>
                  <a:lnTo>
                    <a:pt x="0" y="7645"/>
                  </a:lnTo>
                  <a:lnTo>
                    <a:pt x="15289" y="7645"/>
                  </a:lnTo>
                  <a:lnTo>
                    <a:pt x="20452" y="3058"/>
                  </a:lnTo>
                  <a:cubicBezTo>
                    <a:pt x="20652" y="3158"/>
                    <a:pt x="20903" y="3233"/>
                    <a:pt x="21153" y="3233"/>
                  </a:cubicBezTo>
                  <a:cubicBezTo>
                    <a:pt x="22056" y="3233"/>
                    <a:pt x="22757" y="2507"/>
                    <a:pt x="22757" y="1604"/>
                  </a:cubicBezTo>
                  <a:cubicBezTo>
                    <a:pt x="22757" y="727"/>
                    <a:pt x="22056" y="0"/>
                    <a:pt x="21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1"/>
            <p:cNvSpPr/>
            <p:nvPr/>
          </p:nvSpPr>
          <p:spPr>
            <a:xfrm>
              <a:off x="4444400" y="2958675"/>
              <a:ext cx="350275" cy="144775"/>
            </a:xfrm>
            <a:custGeom>
              <a:avLst/>
              <a:gdLst/>
              <a:ahLst/>
              <a:cxnLst/>
              <a:rect l="l" t="t" r="r" b="b"/>
              <a:pathLst>
                <a:path w="14011" h="5791" extrusionOk="0">
                  <a:moveTo>
                    <a:pt x="0" y="1"/>
                  </a:moveTo>
                  <a:lnTo>
                    <a:pt x="0" y="1304"/>
                  </a:lnTo>
                  <a:lnTo>
                    <a:pt x="8922" y="1304"/>
                  </a:lnTo>
                  <a:lnTo>
                    <a:pt x="11003" y="3384"/>
                  </a:lnTo>
                  <a:cubicBezTo>
                    <a:pt x="10852" y="3635"/>
                    <a:pt x="10777" y="3885"/>
                    <a:pt x="10777" y="4186"/>
                  </a:cubicBezTo>
                  <a:cubicBezTo>
                    <a:pt x="10777" y="5063"/>
                    <a:pt x="11504" y="5790"/>
                    <a:pt x="12381" y="5790"/>
                  </a:cubicBezTo>
                  <a:cubicBezTo>
                    <a:pt x="13283" y="5790"/>
                    <a:pt x="14010" y="5063"/>
                    <a:pt x="14010" y="4186"/>
                  </a:cubicBezTo>
                  <a:cubicBezTo>
                    <a:pt x="14010" y="3284"/>
                    <a:pt x="13283" y="2557"/>
                    <a:pt x="12381" y="2557"/>
                  </a:cubicBezTo>
                  <a:cubicBezTo>
                    <a:pt x="12281" y="2557"/>
                    <a:pt x="12181" y="2582"/>
                    <a:pt x="12080" y="2607"/>
                  </a:cubicBezTo>
                  <a:lnTo>
                    <a:pt x="9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1"/>
            <p:cNvSpPr/>
            <p:nvPr/>
          </p:nvSpPr>
          <p:spPr>
            <a:xfrm>
              <a:off x="4334750" y="2573350"/>
              <a:ext cx="944250" cy="258150"/>
            </a:xfrm>
            <a:custGeom>
              <a:avLst/>
              <a:gdLst/>
              <a:ahLst/>
              <a:cxnLst/>
              <a:rect l="l" t="t" r="r" b="b"/>
              <a:pathLst>
                <a:path w="37770" h="10326" extrusionOk="0">
                  <a:moveTo>
                    <a:pt x="36141" y="0"/>
                  </a:moveTo>
                  <a:cubicBezTo>
                    <a:pt x="35263" y="0"/>
                    <a:pt x="34537" y="727"/>
                    <a:pt x="34537" y="1629"/>
                  </a:cubicBezTo>
                  <a:cubicBezTo>
                    <a:pt x="34537" y="1779"/>
                    <a:pt x="34562" y="1930"/>
                    <a:pt x="34612" y="2080"/>
                  </a:cubicBezTo>
                  <a:lnTo>
                    <a:pt x="26517" y="8998"/>
                  </a:lnTo>
                  <a:lnTo>
                    <a:pt x="0" y="8998"/>
                  </a:lnTo>
                  <a:lnTo>
                    <a:pt x="0" y="10326"/>
                  </a:lnTo>
                  <a:lnTo>
                    <a:pt x="27018" y="10326"/>
                  </a:lnTo>
                  <a:lnTo>
                    <a:pt x="35489" y="3083"/>
                  </a:lnTo>
                  <a:cubicBezTo>
                    <a:pt x="35690" y="3183"/>
                    <a:pt x="35915" y="3233"/>
                    <a:pt x="36141" y="3233"/>
                  </a:cubicBezTo>
                  <a:cubicBezTo>
                    <a:pt x="37043" y="3233"/>
                    <a:pt x="37770" y="2506"/>
                    <a:pt x="37770" y="1629"/>
                  </a:cubicBezTo>
                  <a:cubicBezTo>
                    <a:pt x="37770" y="727"/>
                    <a:pt x="37043" y="0"/>
                    <a:pt x="3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1"/>
            <p:cNvSpPr/>
            <p:nvPr/>
          </p:nvSpPr>
          <p:spPr>
            <a:xfrm>
              <a:off x="4074725" y="2606550"/>
              <a:ext cx="672950" cy="80850"/>
            </a:xfrm>
            <a:custGeom>
              <a:avLst/>
              <a:gdLst/>
              <a:ahLst/>
              <a:cxnLst/>
              <a:rect l="l" t="t" r="r" b="b"/>
              <a:pathLst>
                <a:path w="26918" h="3234" extrusionOk="0">
                  <a:moveTo>
                    <a:pt x="25313" y="0"/>
                  </a:moveTo>
                  <a:cubicBezTo>
                    <a:pt x="24662" y="0"/>
                    <a:pt x="24085" y="401"/>
                    <a:pt x="23835" y="953"/>
                  </a:cubicBezTo>
                  <a:lnTo>
                    <a:pt x="0" y="953"/>
                  </a:lnTo>
                  <a:lnTo>
                    <a:pt x="0" y="2281"/>
                  </a:lnTo>
                  <a:lnTo>
                    <a:pt x="23835" y="2281"/>
                  </a:lnTo>
                  <a:cubicBezTo>
                    <a:pt x="24085" y="2832"/>
                    <a:pt x="24662" y="3233"/>
                    <a:pt x="25313" y="3233"/>
                  </a:cubicBezTo>
                  <a:cubicBezTo>
                    <a:pt x="26191" y="3233"/>
                    <a:pt x="26917" y="2507"/>
                    <a:pt x="26917" y="1604"/>
                  </a:cubicBezTo>
                  <a:cubicBezTo>
                    <a:pt x="26917" y="727"/>
                    <a:pt x="26191" y="0"/>
                    <a:pt x="253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1"/>
            <p:cNvSpPr/>
            <p:nvPr/>
          </p:nvSpPr>
          <p:spPr>
            <a:xfrm>
              <a:off x="2938750" y="2495025"/>
              <a:ext cx="588375" cy="212425"/>
            </a:xfrm>
            <a:custGeom>
              <a:avLst/>
              <a:gdLst/>
              <a:ahLst/>
              <a:cxnLst/>
              <a:rect l="l" t="t" r="r" b="b"/>
              <a:pathLst>
                <a:path w="23535" h="8497" extrusionOk="0">
                  <a:moveTo>
                    <a:pt x="1604" y="0"/>
                  </a:moveTo>
                  <a:cubicBezTo>
                    <a:pt x="702" y="0"/>
                    <a:pt x="0" y="727"/>
                    <a:pt x="0" y="1604"/>
                  </a:cubicBezTo>
                  <a:cubicBezTo>
                    <a:pt x="0" y="2506"/>
                    <a:pt x="702" y="3208"/>
                    <a:pt x="1604" y="3208"/>
                  </a:cubicBezTo>
                  <a:cubicBezTo>
                    <a:pt x="1805" y="3208"/>
                    <a:pt x="1980" y="3183"/>
                    <a:pt x="2156" y="3108"/>
                  </a:cubicBezTo>
                  <a:lnTo>
                    <a:pt x="8121" y="8496"/>
                  </a:lnTo>
                  <a:lnTo>
                    <a:pt x="23534" y="8496"/>
                  </a:lnTo>
                  <a:lnTo>
                    <a:pt x="23534" y="7168"/>
                  </a:lnTo>
                  <a:lnTo>
                    <a:pt x="8622" y="7168"/>
                  </a:lnTo>
                  <a:lnTo>
                    <a:pt x="3108" y="2206"/>
                  </a:lnTo>
                  <a:cubicBezTo>
                    <a:pt x="3158" y="2030"/>
                    <a:pt x="3208" y="1830"/>
                    <a:pt x="3208" y="1604"/>
                  </a:cubicBezTo>
                  <a:cubicBezTo>
                    <a:pt x="3208" y="727"/>
                    <a:pt x="24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1"/>
            <p:cNvSpPr/>
            <p:nvPr/>
          </p:nvSpPr>
          <p:spPr>
            <a:xfrm>
              <a:off x="2602275" y="2743775"/>
              <a:ext cx="684250" cy="203650"/>
            </a:xfrm>
            <a:custGeom>
              <a:avLst/>
              <a:gdLst/>
              <a:ahLst/>
              <a:cxnLst/>
              <a:rect l="l" t="t" r="r" b="b"/>
              <a:pathLst>
                <a:path w="27370" h="8146" extrusionOk="0">
                  <a:moveTo>
                    <a:pt x="1630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30" y="3233"/>
                  </a:cubicBezTo>
                  <a:cubicBezTo>
                    <a:pt x="1830" y="3233"/>
                    <a:pt x="2031" y="3183"/>
                    <a:pt x="2206" y="3108"/>
                  </a:cubicBezTo>
                  <a:lnTo>
                    <a:pt x="8271" y="8146"/>
                  </a:lnTo>
                  <a:lnTo>
                    <a:pt x="27369" y="8146"/>
                  </a:lnTo>
                  <a:lnTo>
                    <a:pt x="27369" y="6842"/>
                  </a:lnTo>
                  <a:lnTo>
                    <a:pt x="8747" y="6842"/>
                  </a:lnTo>
                  <a:lnTo>
                    <a:pt x="3133" y="2156"/>
                  </a:lnTo>
                  <a:cubicBezTo>
                    <a:pt x="3183" y="1980"/>
                    <a:pt x="3234" y="1805"/>
                    <a:pt x="3234" y="1629"/>
                  </a:cubicBezTo>
                  <a:cubicBezTo>
                    <a:pt x="3234" y="727"/>
                    <a:pt x="2507" y="0"/>
                    <a:pt x="1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1"/>
            <p:cNvSpPr/>
            <p:nvPr/>
          </p:nvSpPr>
          <p:spPr>
            <a:xfrm>
              <a:off x="2332850" y="3000025"/>
              <a:ext cx="942375" cy="201150"/>
            </a:xfrm>
            <a:custGeom>
              <a:avLst/>
              <a:gdLst/>
              <a:ahLst/>
              <a:cxnLst/>
              <a:rect l="l" t="t" r="r" b="b"/>
              <a:pathLst>
                <a:path w="37695" h="8046" extrusionOk="0">
                  <a:moveTo>
                    <a:pt x="9700" y="1"/>
                  </a:moveTo>
                  <a:lnTo>
                    <a:pt x="2231" y="4938"/>
                  </a:lnTo>
                  <a:cubicBezTo>
                    <a:pt x="2031" y="4863"/>
                    <a:pt x="1830" y="4813"/>
                    <a:pt x="1604" y="4813"/>
                  </a:cubicBezTo>
                  <a:cubicBezTo>
                    <a:pt x="727" y="4813"/>
                    <a:pt x="0" y="5540"/>
                    <a:pt x="0" y="6442"/>
                  </a:cubicBezTo>
                  <a:cubicBezTo>
                    <a:pt x="0" y="7319"/>
                    <a:pt x="727" y="8046"/>
                    <a:pt x="1604" y="8046"/>
                  </a:cubicBezTo>
                  <a:cubicBezTo>
                    <a:pt x="2507" y="8046"/>
                    <a:pt x="3209" y="7319"/>
                    <a:pt x="3209" y="6442"/>
                  </a:cubicBezTo>
                  <a:cubicBezTo>
                    <a:pt x="3209" y="6266"/>
                    <a:pt x="3183" y="6091"/>
                    <a:pt x="3133" y="5941"/>
                  </a:cubicBezTo>
                  <a:lnTo>
                    <a:pt x="10101" y="1329"/>
                  </a:lnTo>
                  <a:lnTo>
                    <a:pt x="37695" y="1329"/>
                  </a:lnTo>
                  <a:lnTo>
                    <a:pt x="37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1"/>
            <p:cNvSpPr/>
            <p:nvPr/>
          </p:nvSpPr>
          <p:spPr>
            <a:xfrm>
              <a:off x="2970700" y="2806425"/>
              <a:ext cx="374075" cy="80225"/>
            </a:xfrm>
            <a:custGeom>
              <a:avLst/>
              <a:gdLst/>
              <a:ahLst/>
              <a:cxnLst/>
              <a:rect l="l" t="t" r="r" b="b"/>
              <a:pathLst>
                <a:path w="14963" h="3209" extrusionOk="0">
                  <a:moveTo>
                    <a:pt x="1604" y="0"/>
                  </a:moveTo>
                  <a:cubicBezTo>
                    <a:pt x="727" y="0"/>
                    <a:pt x="0" y="702"/>
                    <a:pt x="0" y="1604"/>
                  </a:cubicBezTo>
                  <a:cubicBezTo>
                    <a:pt x="0" y="2482"/>
                    <a:pt x="727" y="3208"/>
                    <a:pt x="1604" y="3208"/>
                  </a:cubicBezTo>
                  <a:cubicBezTo>
                    <a:pt x="2281" y="3208"/>
                    <a:pt x="2832" y="2832"/>
                    <a:pt x="3083" y="2256"/>
                  </a:cubicBezTo>
                  <a:lnTo>
                    <a:pt x="14963" y="2256"/>
                  </a:lnTo>
                  <a:lnTo>
                    <a:pt x="14963" y="953"/>
                  </a:lnTo>
                  <a:lnTo>
                    <a:pt x="3083" y="953"/>
                  </a:lnTo>
                  <a:cubicBezTo>
                    <a:pt x="2832" y="376"/>
                    <a:pt x="2281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1"/>
            <p:cNvSpPr/>
            <p:nvPr/>
          </p:nvSpPr>
          <p:spPr>
            <a:xfrm>
              <a:off x="2800275" y="3093400"/>
              <a:ext cx="445500" cy="80850"/>
            </a:xfrm>
            <a:custGeom>
              <a:avLst/>
              <a:gdLst/>
              <a:ahLst/>
              <a:cxnLst/>
              <a:rect l="l" t="t" r="r" b="b"/>
              <a:pathLst>
                <a:path w="17820" h="3234" extrusionOk="0">
                  <a:moveTo>
                    <a:pt x="1604" y="0"/>
                  </a:moveTo>
                  <a:cubicBezTo>
                    <a:pt x="727" y="0"/>
                    <a:pt x="0" y="727"/>
                    <a:pt x="0" y="1629"/>
                  </a:cubicBezTo>
                  <a:cubicBezTo>
                    <a:pt x="0" y="2506"/>
                    <a:pt x="727" y="3233"/>
                    <a:pt x="1604" y="3233"/>
                  </a:cubicBezTo>
                  <a:cubicBezTo>
                    <a:pt x="2256" y="3233"/>
                    <a:pt x="2832" y="2832"/>
                    <a:pt x="3083" y="2281"/>
                  </a:cubicBezTo>
                  <a:lnTo>
                    <a:pt x="17820" y="2281"/>
                  </a:lnTo>
                  <a:lnTo>
                    <a:pt x="17820" y="953"/>
                  </a:lnTo>
                  <a:lnTo>
                    <a:pt x="3083" y="953"/>
                  </a:lnTo>
                  <a:cubicBezTo>
                    <a:pt x="2832" y="401"/>
                    <a:pt x="2256" y="0"/>
                    <a:pt x="1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1"/>
            <p:cNvSpPr/>
            <p:nvPr/>
          </p:nvSpPr>
          <p:spPr>
            <a:xfrm>
              <a:off x="1726325" y="2700525"/>
              <a:ext cx="588375" cy="297650"/>
            </a:xfrm>
            <a:custGeom>
              <a:avLst/>
              <a:gdLst/>
              <a:ahLst/>
              <a:cxnLst/>
              <a:rect l="l" t="t" r="r" b="b"/>
              <a:pathLst>
                <a:path w="23535" h="11906" extrusionOk="0">
                  <a:moveTo>
                    <a:pt x="19274" y="953"/>
                  </a:moveTo>
                  <a:cubicBezTo>
                    <a:pt x="21104" y="953"/>
                    <a:pt x="22582" y="2432"/>
                    <a:pt x="22582" y="4261"/>
                  </a:cubicBezTo>
                  <a:lnTo>
                    <a:pt x="22582" y="7645"/>
                  </a:lnTo>
                  <a:cubicBezTo>
                    <a:pt x="22582" y="9475"/>
                    <a:pt x="21104" y="10978"/>
                    <a:pt x="19274" y="10978"/>
                  </a:cubicBezTo>
                  <a:lnTo>
                    <a:pt x="4286" y="10978"/>
                  </a:lnTo>
                  <a:cubicBezTo>
                    <a:pt x="2457" y="10978"/>
                    <a:pt x="953" y="9475"/>
                    <a:pt x="953" y="7645"/>
                  </a:cubicBezTo>
                  <a:lnTo>
                    <a:pt x="953" y="4261"/>
                  </a:lnTo>
                  <a:cubicBezTo>
                    <a:pt x="953" y="2432"/>
                    <a:pt x="2457" y="953"/>
                    <a:pt x="4286" y="953"/>
                  </a:cubicBezTo>
                  <a:close/>
                  <a:moveTo>
                    <a:pt x="4286" y="1"/>
                  </a:moveTo>
                  <a:cubicBezTo>
                    <a:pt x="1931" y="1"/>
                    <a:pt x="1" y="1906"/>
                    <a:pt x="1" y="4261"/>
                  </a:cubicBezTo>
                  <a:lnTo>
                    <a:pt x="1" y="7645"/>
                  </a:lnTo>
                  <a:cubicBezTo>
                    <a:pt x="1" y="10001"/>
                    <a:pt x="1931" y="11906"/>
                    <a:pt x="4286" y="11906"/>
                  </a:cubicBezTo>
                  <a:lnTo>
                    <a:pt x="19274" y="11906"/>
                  </a:lnTo>
                  <a:cubicBezTo>
                    <a:pt x="21630" y="11906"/>
                    <a:pt x="23535" y="10001"/>
                    <a:pt x="23535" y="7645"/>
                  </a:cubicBezTo>
                  <a:lnTo>
                    <a:pt x="23535" y="4261"/>
                  </a:lnTo>
                  <a:cubicBezTo>
                    <a:pt x="23535" y="1906"/>
                    <a:pt x="21630" y="1"/>
                    <a:pt x="19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1"/>
            <p:cNvSpPr/>
            <p:nvPr/>
          </p:nvSpPr>
          <p:spPr>
            <a:xfrm>
              <a:off x="1660550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1" y="953"/>
                  </a:moveTo>
                  <a:lnTo>
                    <a:pt x="2481" y="4863"/>
                  </a:lnTo>
                  <a:lnTo>
                    <a:pt x="952" y="4863"/>
                  </a:lnTo>
                  <a:lnTo>
                    <a:pt x="952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1"/>
            <p:cNvSpPr/>
            <p:nvPr/>
          </p:nvSpPr>
          <p:spPr>
            <a:xfrm>
              <a:off x="2292125" y="2776975"/>
              <a:ext cx="85850" cy="145375"/>
            </a:xfrm>
            <a:custGeom>
              <a:avLst/>
              <a:gdLst/>
              <a:ahLst/>
              <a:cxnLst/>
              <a:rect l="l" t="t" r="r" b="b"/>
              <a:pathLst>
                <a:path w="3434" h="5815" extrusionOk="0">
                  <a:moveTo>
                    <a:pt x="2482" y="953"/>
                  </a:moveTo>
                  <a:lnTo>
                    <a:pt x="2482" y="4863"/>
                  </a:lnTo>
                  <a:lnTo>
                    <a:pt x="953" y="4863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5815"/>
                  </a:lnTo>
                  <a:lnTo>
                    <a:pt x="3434" y="5815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1"/>
            <p:cNvSpPr/>
            <p:nvPr/>
          </p:nvSpPr>
          <p:spPr>
            <a:xfrm>
              <a:off x="179212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1"/>
            <p:cNvSpPr/>
            <p:nvPr/>
          </p:nvSpPr>
          <p:spPr>
            <a:xfrm>
              <a:off x="1911175" y="2765075"/>
              <a:ext cx="100275" cy="169200"/>
            </a:xfrm>
            <a:custGeom>
              <a:avLst/>
              <a:gdLst/>
              <a:ahLst/>
              <a:cxnLst/>
              <a:rect l="l" t="t" r="r" b="b"/>
              <a:pathLst>
                <a:path w="4011" h="6768" extrusionOk="0">
                  <a:moveTo>
                    <a:pt x="3058" y="953"/>
                  </a:moveTo>
                  <a:lnTo>
                    <a:pt x="3058" y="5815"/>
                  </a:lnTo>
                  <a:lnTo>
                    <a:pt x="953" y="5815"/>
                  </a:lnTo>
                  <a:lnTo>
                    <a:pt x="953" y="953"/>
                  </a:lnTo>
                  <a:close/>
                  <a:moveTo>
                    <a:pt x="0" y="0"/>
                  </a:moveTo>
                  <a:lnTo>
                    <a:pt x="0" y="6767"/>
                  </a:lnTo>
                  <a:lnTo>
                    <a:pt x="4010" y="6767"/>
                  </a:lnTo>
                  <a:lnTo>
                    <a:pt x="40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1"/>
            <p:cNvSpPr/>
            <p:nvPr/>
          </p:nvSpPr>
          <p:spPr>
            <a:xfrm>
              <a:off x="1938200" y="2416075"/>
              <a:ext cx="170850" cy="252700"/>
            </a:xfrm>
            <a:custGeom>
              <a:avLst/>
              <a:gdLst/>
              <a:ahLst/>
              <a:cxnLst/>
              <a:rect l="l" t="t" r="r" b="b"/>
              <a:pathLst>
                <a:path w="6834" h="10108" extrusionOk="0">
                  <a:moveTo>
                    <a:pt x="3255" y="1830"/>
                  </a:moveTo>
                  <a:lnTo>
                    <a:pt x="3255" y="1830"/>
                  </a:lnTo>
                  <a:cubicBezTo>
                    <a:pt x="3205" y="2607"/>
                    <a:pt x="3130" y="3359"/>
                    <a:pt x="3080" y="4111"/>
                  </a:cubicBezTo>
                  <a:cubicBezTo>
                    <a:pt x="3055" y="4311"/>
                    <a:pt x="3255" y="4487"/>
                    <a:pt x="3431" y="4487"/>
                  </a:cubicBezTo>
                  <a:cubicBezTo>
                    <a:pt x="4157" y="4461"/>
                    <a:pt x="4884" y="4436"/>
                    <a:pt x="5611" y="4411"/>
                  </a:cubicBezTo>
                  <a:lnTo>
                    <a:pt x="5611" y="4411"/>
                  </a:lnTo>
                  <a:cubicBezTo>
                    <a:pt x="4734" y="5589"/>
                    <a:pt x="3857" y="6792"/>
                    <a:pt x="2979" y="7970"/>
                  </a:cubicBezTo>
                  <a:lnTo>
                    <a:pt x="3681" y="5414"/>
                  </a:lnTo>
                  <a:cubicBezTo>
                    <a:pt x="3753" y="5222"/>
                    <a:pt x="3595" y="4961"/>
                    <a:pt x="3362" y="4961"/>
                  </a:cubicBezTo>
                  <a:cubicBezTo>
                    <a:pt x="3352" y="4961"/>
                    <a:pt x="3341" y="4962"/>
                    <a:pt x="3330" y="4963"/>
                  </a:cubicBezTo>
                  <a:cubicBezTo>
                    <a:pt x="2603" y="5038"/>
                    <a:pt x="1877" y="5138"/>
                    <a:pt x="1150" y="5238"/>
                  </a:cubicBezTo>
                  <a:cubicBezTo>
                    <a:pt x="1852" y="4111"/>
                    <a:pt x="2553" y="2983"/>
                    <a:pt x="3255" y="1830"/>
                  </a:cubicBezTo>
                  <a:close/>
                  <a:moveTo>
                    <a:pt x="3781" y="0"/>
                  </a:moveTo>
                  <a:cubicBezTo>
                    <a:pt x="3656" y="0"/>
                    <a:pt x="3531" y="50"/>
                    <a:pt x="3431" y="176"/>
                  </a:cubicBezTo>
                  <a:cubicBezTo>
                    <a:pt x="2328" y="1955"/>
                    <a:pt x="1225" y="3735"/>
                    <a:pt x="122" y="5514"/>
                  </a:cubicBezTo>
                  <a:cubicBezTo>
                    <a:pt x="1" y="5708"/>
                    <a:pt x="138" y="6067"/>
                    <a:pt x="420" y="6067"/>
                  </a:cubicBezTo>
                  <a:cubicBezTo>
                    <a:pt x="429" y="6067"/>
                    <a:pt x="438" y="6066"/>
                    <a:pt x="448" y="6065"/>
                  </a:cubicBezTo>
                  <a:cubicBezTo>
                    <a:pt x="1250" y="5940"/>
                    <a:pt x="2027" y="5865"/>
                    <a:pt x="2829" y="5765"/>
                  </a:cubicBezTo>
                  <a:lnTo>
                    <a:pt x="2829" y="5765"/>
                  </a:lnTo>
                  <a:cubicBezTo>
                    <a:pt x="2478" y="7068"/>
                    <a:pt x="2127" y="8371"/>
                    <a:pt x="1751" y="9675"/>
                  </a:cubicBezTo>
                  <a:cubicBezTo>
                    <a:pt x="1687" y="9948"/>
                    <a:pt x="1881" y="10108"/>
                    <a:pt x="2094" y="10108"/>
                  </a:cubicBezTo>
                  <a:cubicBezTo>
                    <a:pt x="2213" y="10108"/>
                    <a:pt x="2338" y="10058"/>
                    <a:pt x="2428" y="9950"/>
                  </a:cubicBezTo>
                  <a:cubicBezTo>
                    <a:pt x="3832" y="8020"/>
                    <a:pt x="5260" y="6116"/>
                    <a:pt x="6689" y="4211"/>
                  </a:cubicBezTo>
                  <a:cubicBezTo>
                    <a:pt x="6834" y="3993"/>
                    <a:pt x="6628" y="3658"/>
                    <a:pt x="6388" y="3658"/>
                  </a:cubicBezTo>
                  <a:cubicBezTo>
                    <a:pt x="6380" y="3658"/>
                    <a:pt x="6371" y="3659"/>
                    <a:pt x="6363" y="3659"/>
                  </a:cubicBezTo>
                  <a:cubicBezTo>
                    <a:pt x="5862" y="3659"/>
                    <a:pt x="5385" y="3684"/>
                    <a:pt x="4909" y="3710"/>
                  </a:cubicBezTo>
                  <a:cubicBezTo>
                    <a:pt x="4558" y="3710"/>
                    <a:pt x="4233" y="3735"/>
                    <a:pt x="3907" y="3735"/>
                  </a:cubicBezTo>
                  <a:lnTo>
                    <a:pt x="3832" y="3735"/>
                  </a:lnTo>
                  <a:cubicBezTo>
                    <a:pt x="3932" y="2632"/>
                    <a:pt x="4032" y="1529"/>
                    <a:pt x="4107" y="426"/>
                  </a:cubicBezTo>
                  <a:cubicBezTo>
                    <a:pt x="4132" y="376"/>
                    <a:pt x="4132" y="301"/>
                    <a:pt x="4107" y="251"/>
                  </a:cubicBezTo>
                  <a:cubicBezTo>
                    <a:pt x="4082" y="101"/>
                    <a:pt x="3957" y="25"/>
                    <a:pt x="3832" y="25"/>
                  </a:cubicBezTo>
                  <a:cubicBezTo>
                    <a:pt x="3806" y="25"/>
                    <a:pt x="3806" y="25"/>
                    <a:pt x="3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1"/>
            <p:cNvSpPr/>
            <p:nvPr/>
          </p:nvSpPr>
          <p:spPr>
            <a:xfrm>
              <a:off x="3544000" y="1854025"/>
              <a:ext cx="188625" cy="188000"/>
            </a:xfrm>
            <a:custGeom>
              <a:avLst/>
              <a:gdLst/>
              <a:ahLst/>
              <a:cxnLst/>
              <a:rect l="l" t="t" r="r" b="b"/>
              <a:pathLst>
                <a:path w="7545" h="7520" extrusionOk="0">
                  <a:moveTo>
                    <a:pt x="3785" y="1204"/>
                  </a:moveTo>
                  <a:cubicBezTo>
                    <a:pt x="5189" y="1204"/>
                    <a:pt x="6342" y="2357"/>
                    <a:pt x="6342" y="3760"/>
                  </a:cubicBezTo>
                  <a:cubicBezTo>
                    <a:pt x="6342" y="5164"/>
                    <a:pt x="5189" y="6317"/>
                    <a:pt x="3785" y="6317"/>
                  </a:cubicBezTo>
                  <a:cubicBezTo>
                    <a:pt x="2357" y="6317"/>
                    <a:pt x="1229" y="5164"/>
                    <a:pt x="1229" y="3760"/>
                  </a:cubicBezTo>
                  <a:cubicBezTo>
                    <a:pt x="1229" y="2357"/>
                    <a:pt x="2357" y="1204"/>
                    <a:pt x="3785" y="1204"/>
                  </a:cubicBezTo>
                  <a:close/>
                  <a:moveTo>
                    <a:pt x="3785" y="1"/>
                  </a:moveTo>
                  <a:cubicBezTo>
                    <a:pt x="1705" y="1"/>
                    <a:pt x="1" y="1680"/>
                    <a:pt x="1" y="3760"/>
                  </a:cubicBezTo>
                  <a:cubicBezTo>
                    <a:pt x="1" y="5841"/>
                    <a:pt x="1705" y="7520"/>
                    <a:pt x="3785" y="7520"/>
                  </a:cubicBezTo>
                  <a:cubicBezTo>
                    <a:pt x="5840" y="7520"/>
                    <a:pt x="7545" y="5841"/>
                    <a:pt x="7545" y="3760"/>
                  </a:cubicBezTo>
                  <a:cubicBezTo>
                    <a:pt x="7545" y="1680"/>
                    <a:pt x="5840" y="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1"/>
            <p:cNvSpPr/>
            <p:nvPr/>
          </p:nvSpPr>
          <p:spPr>
            <a:xfrm>
              <a:off x="3413050" y="1723075"/>
              <a:ext cx="450525" cy="449900"/>
            </a:xfrm>
            <a:custGeom>
              <a:avLst/>
              <a:gdLst/>
              <a:ahLst/>
              <a:cxnLst/>
              <a:rect l="l" t="t" r="r" b="b"/>
              <a:pathLst>
                <a:path w="18021" h="17996" extrusionOk="0">
                  <a:moveTo>
                    <a:pt x="9750" y="1204"/>
                  </a:moveTo>
                  <a:lnTo>
                    <a:pt x="9750" y="2582"/>
                  </a:lnTo>
                  <a:lnTo>
                    <a:pt x="10251" y="2683"/>
                  </a:lnTo>
                  <a:cubicBezTo>
                    <a:pt x="11104" y="2858"/>
                    <a:pt x="11906" y="3184"/>
                    <a:pt x="12607" y="3660"/>
                  </a:cubicBezTo>
                  <a:lnTo>
                    <a:pt x="13033" y="3936"/>
                  </a:lnTo>
                  <a:lnTo>
                    <a:pt x="13986" y="2958"/>
                  </a:lnTo>
                  <a:lnTo>
                    <a:pt x="15038" y="4011"/>
                  </a:lnTo>
                  <a:lnTo>
                    <a:pt x="14086" y="4988"/>
                  </a:lnTo>
                  <a:lnTo>
                    <a:pt x="14362" y="5414"/>
                  </a:lnTo>
                  <a:cubicBezTo>
                    <a:pt x="14838" y="6116"/>
                    <a:pt x="15164" y="6918"/>
                    <a:pt x="15339" y="7770"/>
                  </a:cubicBezTo>
                  <a:lnTo>
                    <a:pt x="15439" y="8246"/>
                  </a:lnTo>
                  <a:lnTo>
                    <a:pt x="16793" y="8246"/>
                  </a:lnTo>
                  <a:lnTo>
                    <a:pt x="16793" y="9750"/>
                  </a:lnTo>
                  <a:lnTo>
                    <a:pt x="15439" y="9750"/>
                  </a:lnTo>
                  <a:lnTo>
                    <a:pt x="15339" y="10226"/>
                  </a:lnTo>
                  <a:cubicBezTo>
                    <a:pt x="15164" y="11104"/>
                    <a:pt x="14838" y="11881"/>
                    <a:pt x="14362" y="12607"/>
                  </a:cubicBezTo>
                  <a:lnTo>
                    <a:pt x="14086" y="13008"/>
                  </a:lnTo>
                  <a:lnTo>
                    <a:pt x="15038" y="13986"/>
                  </a:lnTo>
                  <a:lnTo>
                    <a:pt x="13986" y="15038"/>
                  </a:lnTo>
                  <a:lnTo>
                    <a:pt x="13033" y="14061"/>
                  </a:lnTo>
                  <a:lnTo>
                    <a:pt x="12607" y="14362"/>
                  </a:lnTo>
                  <a:cubicBezTo>
                    <a:pt x="11906" y="14838"/>
                    <a:pt x="11104" y="15164"/>
                    <a:pt x="10251" y="15339"/>
                  </a:cubicBezTo>
                  <a:lnTo>
                    <a:pt x="9750" y="15414"/>
                  </a:lnTo>
                  <a:lnTo>
                    <a:pt x="9750" y="16793"/>
                  </a:lnTo>
                  <a:lnTo>
                    <a:pt x="8271" y="16793"/>
                  </a:lnTo>
                  <a:lnTo>
                    <a:pt x="8271" y="15414"/>
                  </a:lnTo>
                  <a:lnTo>
                    <a:pt x="7770" y="15339"/>
                  </a:lnTo>
                  <a:cubicBezTo>
                    <a:pt x="6918" y="15164"/>
                    <a:pt x="6116" y="14838"/>
                    <a:pt x="5414" y="14337"/>
                  </a:cubicBezTo>
                  <a:lnTo>
                    <a:pt x="4988" y="14061"/>
                  </a:lnTo>
                  <a:lnTo>
                    <a:pt x="4036" y="15038"/>
                  </a:lnTo>
                  <a:lnTo>
                    <a:pt x="2983" y="13986"/>
                  </a:lnTo>
                  <a:lnTo>
                    <a:pt x="3936" y="13008"/>
                  </a:lnTo>
                  <a:lnTo>
                    <a:pt x="3660" y="12607"/>
                  </a:lnTo>
                  <a:cubicBezTo>
                    <a:pt x="3184" y="11881"/>
                    <a:pt x="2858" y="11104"/>
                    <a:pt x="2682" y="10226"/>
                  </a:cubicBezTo>
                  <a:lnTo>
                    <a:pt x="2582" y="9750"/>
                  </a:lnTo>
                  <a:lnTo>
                    <a:pt x="1229" y="9750"/>
                  </a:lnTo>
                  <a:lnTo>
                    <a:pt x="1229" y="8246"/>
                  </a:lnTo>
                  <a:lnTo>
                    <a:pt x="2582" y="8246"/>
                  </a:lnTo>
                  <a:lnTo>
                    <a:pt x="2682" y="7770"/>
                  </a:lnTo>
                  <a:cubicBezTo>
                    <a:pt x="2858" y="6918"/>
                    <a:pt x="3184" y="6116"/>
                    <a:pt x="3660" y="5414"/>
                  </a:cubicBezTo>
                  <a:lnTo>
                    <a:pt x="3936" y="4988"/>
                  </a:lnTo>
                  <a:lnTo>
                    <a:pt x="2983" y="4011"/>
                  </a:lnTo>
                  <a:lnTo>
                    <a:pt x="4036" y="2958"/>
                  </a:lnTo>
                  <a:lnTo>
                    <a:pt x="4988" y="3936"/>
                  </a:lnTo>
                  <a:lnTo>
                    <a:pt x="5414" y="3660"/>
                  </a:lnTo>
                  <a:cubicBezTo>
                    <a:pt x="6116" y="3184"/>
                    <a:pt x="6918" y="2858"/>
                    <a:pt x="7770" y="2683"/>
                  </a:cubicBezTo>
                  <a:lnTo>
                    <a:pt x="8271" y="2582"/>
                  </a:lnTo>
                  <a:lnTo>
                    <a:pt x="8271" y="1204"/>
                  </a:lnTo>
                  <a:close/>
                  <a:moveTo>
                    <a:pt x="7068" y="1"/>
                  </a:moveTo>
                  <a:lnTo>
                    <a:pt x="7068" y="1605"/>
                  </a:lnTo>
                  <a:cubicBezTo>
                    <a:pt x="6392" y="1780"/>
                    <a:pt x="5765" y="2031"/>
                    <a:pt x="5164" y="2382"/>
                  </a:cubicBezTo>
                  <a:lnTo>
                    <a:pt x="4036" y="1254"/>
                  </a:lnTo>
                  <a:lnTo>
                    <a:pt x="1254" y="4011"/>
                  </a:lnTo>
                  <a:lnTo>
                    <a:pt x="2407" y="5164"/>
                  </a:lnTo>
                  <a:cubicBezTo>
                    <a:pt x="2056" y="5740"/>
                    <a:pt x="1780" y="6392"/>
                    <a:pt x="1605" y="7043"/>
                  </a:cubicBezTo>
                  <a:lnTo>
                    <a:pt x="1" y="7043"/>
                  </a:lnTo>
                  <a:lnTo>
                    <a:pt x="1" y="10953"/>
                  </a:lnTo>
                  <a:lnTo>
                    <a:pt x="1605" y="10953"/>
                  </a:lnTo>
                  <a:cubicBezTo>
                    <a:pt x="1780" y="11630"/>
                    <a:pt x="2056" y="12257"/>
                    <a:pt x="2407" y="12858"/>
                  </a:cubicBezTo>
                  <a:lnTo>
                    <a:pt x="1254" y="13986"/>
                  </a:lnTo>
                  <a:lnTo>
                    <a:pt x="4036" y="16743"/>
                  </a:lnTo>
                  <a:lnTo>
                    <a:pt x="5164" y="15615"/>
                  </a:lnTo>
                  <a:cubicBezTo>
                    <a:pt x="5740" y="15966"/>
                    <a:pt x="6392" y="16216"/>
                    <a:pt x="7068" y="16392"/>
                  </a:cubicBezTo>
                  <a:lnTo>
                    <a:pt x="7068" y="17996"/>
                  </a:lnTo>
                  <a:lnTo>
                    <a:pt x="10953" y="17996"/>
                  </a:lnTo>
                  <a:lnTo>
                    <a:pt x="10953" y="16392"/>
                  </a:lnTo>
                  <a:cubicBezTo>
                    <a:pt x="11630" y="16216"/>
                    <a:pt x="12281" y="15966"/>
                    <a:pt x="12858" y="15615"/>
                  </a:cubicBezTo>
                  <a:lnTo>
                    <a:pt x="13986" y="16743"/>
                  </a:lnTo>
                  <a:lnTo>
                    <a:pt x="16768" y="13986"/>
                  </a:lnTo>
                  <a:lnTo>
                    <a:pt x="15615" y="12858"/>
                  </a:lnTo>
                  <a:cubicBezTo>
                    <a:pt x="15966" y="12257"/>
                    <a:pt x="16241" y="11630"/>
                    <a:pt x="16417" y="10953"/>
                  </a:cubicBezTo>
                  <a:lnTo>
                    <a:pt x="18021" y="10953"/>
                  </a:lnTo>
                  <a:lnTo>
                    <a:pt x="18021" y="7043"/>
                  </a:lnTo>
                  <a:lnTo>
                    <a:pt x="16417" y="7043"/>
                  </a:lnTo>
                  <a:cubicBezTo>
                    <a:pt x="16241" y="6392"/>
                    <a:pt x="15966" y="5740"/>
                    <a:pt x="15615" y="5164"/>
                  </a:cubicBezTo>
                  <a:lnTo>
                    <a:pt x="16768" y="4011"/>
                  </a:lnTo>
                  <a:lnTo>
                    <a:pt x="13986" y="1254"/>
                  </a:lnTo>
                  <a:lnTo>
                    <a:pt x="12858" y="2382"/>
                  </a:lnTo>
                  <a:cubicBezTo>
                    <a:pt x="12281" y="2031"/>
                    <a:pt x="11630" y="1780"/>
                    <a:pt x="10953" y="1605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1"/>
            <p:cNvSpPr/>
            <p:nvPr/>
          </p:nvSpPr>
          <p:spPr>
            <a:xfrm>
              <a:off x="3928725" y="2144775"/>
              <a:ext cx="154775" cy="154775"/>
            </a:xfrm>
            <a:custGeom>
              <a:avLst/>
              <a:gdLst/>
              <a:ahLst/>
              <a:cxnLst/>
              <a:rect l="l" t="t" r="r" b="b"/>
              <a:pathLst>
                <a:path w="6191" h="6191" extrusionOk="0">
                  <a:moveTo>
                    <a:pt x="3083" y="1203"/>
                  </a:moveTo>
                  <a:cubicBezTo>
                    <a:pt x="4136" y="1203"/>
                    <a:pt x="4988" y="2055"/>
                    <a:pt x="4988" y="3083"/>
                  </a:cubicBezTo>
                  <a:cubicBezTo>
                    <a:pt x="4988" y="4135"/>
                    <a:pt x="4136" y="4988"/>
                    <a:pt x="3083" y="4988"/>
                  </a:cubicBezTo>
                  <a:cubicBezTo>
                    <a:pt x="2056" y="4988"/>
                    <a:pt x="1203" y="4135"/>
                    <a:pt x="1203" y="3083"/>
                  </a:cubicBezTo>
                  <a:cubicBezTo>
                    <a:pt x="1203" y="2055"/>
                    <a:pt x="2056" y="1203"/>
                    <a:pt x="3083" y="1203"/>
                  </a:cubicBezTo>
                  <a:close/>
                  <a:moveTo>
                    <a:pt x="3083" y="0"/>
                  </a:moveTo>
                  <a:cubicBezTo>
                    <a:pt x="1379" y="0"/>
                    <a:pt x="0" y="1379"/>
                    <a:pt x="0" y="3083"/>
                  </a:cubicBezTo>
                  <a:cubicBezTo>
                    <a:pt x="0" y="4787"/>
                    <a:pt x="1379" y="6191"/>
                    <a:pt x="3083" y="6191"/>
                  </a:cubicBezTo>
                  <a:cubicBezTo>
                    <a:pt x="4787" y="6191"/>
                    <a:pt x="6191" y="4787"/>
                    <a:pt x="6191" y="3083"/>
                  </a:cubicBezTo>
                  <a:cubicBezTo>
                    <a:pt x="6191" y="1379"/>
                    <a:pt x="4787" y="0"/>
                    <a:pt x="30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51"/>
            <p:cNvSpPr/>
            <p:nvPr/>
          </p:nvSpPr>
          <p:spPr>
            <a:xfrm>
              <a:off x="3825350" y="2041375"/>
              <a:ext cx="360925" cy="360925"/>
            </a:xfrm>
            <a:custGeom>
              <a:avLst/>
              <a:gdLst/>
              <a:ahLst/>
              <a:cxnLst/>
              <a:rect l="l" t="t" r="r" b="b"/>
              <a:pathLst>
                <a:path w="14437" h="14437" extrusionOk="0">
                  <a:moveTo>
                    <a:pt x="7694" y="1229"/>
                  </a:moveTo>
                  <a:lnTo>
                    <a:pt x="7694" y="2281"/>
                  </a:lnTo>
                  <a:lnTo>
                    <a:pt x="8171" y="2382"/>
                  </a:lnTo>
                  <a:cubicBezTo>
                    <a:pt x="8822" y="2507"/>
                    <a:pt x="9449" y="2758"/>
                    <a:pt x="10000" y="3134"/>
                  </a:cubicBezTo>
                  <a:lnTo>
                    <a:pt x="10401" y="3409"/>
                  </a:lnTo>
                  <a:lnTo>
                    <a:pt x="11153" y="2657"/>
                  </a:lnTo>
                  <a:lnTo>
                    <a:pt x="11805" y="3309"/>
                  </a:lnTo>
                  <a:lnTo>
                    <a:pt x="11053" y="4061"/>
                  </a:lnTo>
                  <a:lnTo>
                    <a:pt x="11328" y="4462"/>
                  </a:lnTo>
                  <a:cubicBezTo>
                    <a:pt x="11704" y="5013"/>
                    <a:pt x="11955" y="5615"/>
                    <a:pt x="12080" y="6291"/>
                  </a:cubicBezTo>
                  <a:lnTo>
                    <a:pt x="12181" y="6768"/>
                  </a:lnTo>
                  <a:lnTo>
                    <a:pt x="13233" y="6768"/>
                  </a:lnTo>
                  <a:lnTo>
                    <a:pt x="13233" y="7695"/>
                  </a:lnTo>
                  <a:lnTo>
                    <a:pt x="12181" y="7695"/>
                  </a:lnTo>
                  <a:lnTo>
                    <a:pt x="12080" y="8171"/>
                  </a:lnTo>
                  <a:cubicBezTo>
                    <a:pt x="11955" y="8823"/>
                    <a:pt x="11704" y="9449"/>
                    <a:pt x="11328" y="10001"/>
                  </a:cubicBezTo>
                  <a:lnTo>
                    <a:pt x="11053" y="10402"/>
                  </a:lnTo>
                  <a:lnTo>
                    <a:pt x="11805" y="11154"/>
                  </a:lnTo>
                  <a:lnTo>
                    <a:pt x="11153" y="11805"/>
                  </a:lnTo>
                  <a:lnTo>
                    <a:pt x="10401" y="11053"/>
                  </a:lnTo>
                  <a:lnTo>
                    <a:pt x="10000" y="11329"/>
                  </a:lnTo>
                  <a:cubicBezTo>
                    <a:pt x="9449" y="11705"/>
                    <a:pt x="8822" y="11956"/>
                    <a:pt x="8171" y="12081"/>
                  </a:cubicBezTo>
                  <a:lnTo>
                    <a:pt x="7694" y="12181"/>
                  </a:lnTo>
                  <a:lnTo>
                    <a:pt x="7694" y="13234"/>
                  </a:lnTo>
                  <a:lnTo>
                    <a:pt x="6767" y="13234"/>
                  </a:lnTo>
                  <a:lnTo>
                    <a:pt x="6767" y="12181"/>
                  </a:lnTo>
                  <a:lnTo>
                    <a:pt x="6291" y="12081"/>
                  </a:lnTo>
                  <a:cubicBezTo>
                    <a:pt x="5614" y="11956"/>
                    <a:pt x="5013" y="11705"/>
                    <a:pt x="4461" y="11329"/>
                  </a:cubicBezTo>
                  <a:lnTo>
                    <a:pt x="4060" y="11053"/>
                  </a:lnTo>
                  <a:lnTo>
                    <a:pt x="3308" y="11805"/>
                  </a:lnTo>
                  <a:lnTo>
                    <a:pt x="2657" y="11154"/>
                  </a:lnTo>
                  <a:lnTo>
                    <a:pt x="3409" y="10402"/>
                  </a:lnTo>
                  <a:lnTo>
                    <a:pt x="3133" y="10001"/>
                  </a:lnTo>
                  <a:cubicBezTo>
                    <a:pt x="2757" y="9449"/>
                    <a:pt x="2506" y="8823"/>
                    <a:pt x="2381" y="8171"/>
                  </a:cubicBezTo>
                  <a:lnTo>
                    <a:pt x="2281" y="7695"/>
                  </a:lnTo>
                  <a:lnTo>
                    <a:pt x="1228" y="7695"/>
                  </a:lnTo>
                  <a:lnTo>
                    <a:pt x="1228" y="6768"/>
                  </a:lnTo>
                  <a:lnTo>
                    <a:pt x="2281" y="6768"/>
                  </a:lnTo>
                  <a:lnTo>
                    <a:pt x="2381" y="6291"/>
                  </a:lnTo>
                  <a:cubicBezTo>
                    <a:pt x="2506" y="5615"/>
                    <a:pt x="2757" y="5013"/>
                    <a:pt x="3133" y="4462"/>
                  </a:cubicBezTo>
                  <a:lnTo>
                    <a:pt x="3409" y="4061"/>
                  </a:lnTo>
                  <a:lnTo>
                    <a:pt x="2657" y="3309"/>
                  </a:lnTo>
                  <a:lnTo>
                    <a:pt x="3308" y="2657"/>
                  </a:lnTo>
                  <a:lnTo>
                    <a:pt x="4060" y="3409"/>
                  </a:lnTo>
                  <a:lnTo>
                    <a:pt x="4461" y="3134"/>
                  </a:lnTo>
                  <a:cubicBezTo>
                    <a:pt x="5013" y="2758"/>
                    <a:pt x="5614" y="2507"/>
                    <a:pt x="6291" y="2382"/>
                  </a:cubicBezTo>
                  <a:lnTo>
                    <a:pt x="6767" y="2281"/>
                  </a:lnTo>
                  <a:lnTo>
                    <a:pt x="6767" y="1229"/>
                  </a:lnTo>
                  <a:close/>
                  <a:moveTo>
                    <a:pt x="5564" y="1"/>
                  </a:moveTo>
                  <a:lnTo>
                    <a:pt x="5564" y="1304"/>
                  </a:lnTo>
                  <a:cubicBezTo>
                    <a:pt x="5088" y="1429"/>
                    <a:pt x="4637" y="1630"/>
                    <a:pt x="4211" y="1855"/>
                  </a:cubicBezTo>
                  <a:lnTo>
                    <a:pt x="3308" y="953"/>
                  </a:lnTo>
                  <a:lnTo>
                    <a:pt x="952" y="3309"/>
                  </a:lnTo>
                  <a:lnTo>
                    <a:pt x="1855" y="4211"/>
                  </a:lnTo>
                  <a:cubicBezTo>
                    <a:pt x="1629" y="4637"/>
                    <a:pt x="1429" y="5088"/>
                    <a:pt x="1303" y="5565"/>
                  </a:cubicBezTo>
                  <a:lnTo>
                    <a:pt x="0" y="5565"/>
                  </a:lnTo>
                  <a:lnTo>
                    <a:pt x="0" y="8898"/>
                  </a:lnTo>
                  <a:lnTo>
                    <a:pt x="1303" y="8898"/>
                  </a:lnTo>
                  <a:cubicBezTo>
                    <a:pt x="1429" y="9374"/>
                    <a:pt x="1629" y="9825"/>
                    <a:pt x="1855" y="10251"/>
                  </a:cubicBezTo>
                  <a:lnTo>
                    <a:pt x="952" y="11154"/>
                  </a:lnTo>
                  <a:lnTo>
                    <a:pt x="3308" y="13510"/>
                  </a:lnTo>
                  <a:lnTo>
                    <a:pt x="4211" y="12607"/>
                  </a:lnTo>
                  <a:cubicBezTo>
                    <a:pt x="4637" y="12833"/>
                    <a:pt x="5088" y="13033"/>
                    <a:pt x="5564" y="13159"/>
                  </a:cubicBezTo>
                  <a:lnTo>
                    <a:pt x="5564" y="14437"/>
                  </a:lnTo>
                  <a:lnTo>
                    <a:pt x="8897" y="14437"/>
                  </a:lnTo>
                  <a:lnTo>
                    <a:pt x="8897" y="13159"/>
                  </a:lnTo>
                  <a:cubicBezTo>
                    <a:pt x="9374" y="13033"/>
                    <a:pt x="9825" y="12833"/>
                    <a:pt x="10251" y="12607"/>
                  </a:cubicBezTo>
                  <a:lnTo>
                    <a:pt x="11153" y="13510"/>
                  </a:lnTo>
                  <a:lnTo>
                    <a:pt x="13509" y="11154"/>
                  </a:lnTo>
                  <a:lnTo>
                    <a:pt x="12607" y="10251"/>
                  </a:lnTo>
                  <a:cubicBezTo>
                    <a:pt x="12832" y="9825"/>
                    <a:pt x="13033" y="9374"/>
                    <a:pt x="13158" y="8898"/>
                  </a:cubicBezTo>
                  <a:lnTo>
                    <a:pt x="14436" y="8898"/>
                  </a:lnTo>
                  <a:lnTo>
                    <a:pt x="14436" y="5565"/>
                  </a:lnTo>
                  <a:lnTo>
                    <a:pt x="13158" y="5565"/>
                  </a:lnTo>
                  <a:cubicBezTo>
                    <a:pt x="13033" y="5088"/>
                    <a:pt x="12832" y="4637"/>
                    <a:pt x="12607" y="4211"/>
                  </a:cubicBezTo>
                  <a:lnTo>
                    <a:pt x="13509" y="3309"/>
                  </a:lnTo>
                  <a:lnTo>
                    <a:pt x="11153" y="953"/>
                  </a:lnTo>
                  <a:lnTo>
                    <a:pt x="10251" y="1855"/>
                  </a:lnTo>
                  <a:cubicBezTo>
                    <a:pt x="9825" y="1630"/>
                    <a:pt x="9374" y="1429"/>
                    <a:pt x="8897" y="1304"/>
                  </a:cubicBezTo>
                  <a:lnTo>
                    <a:pt x="8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51"/>
            <p:cNvSpPr/>
            <p:nvPr/>
          </p:nvSpPr>
          <p:spPr>
            <a:xfrm>
              <a:off x="5597900" y="2623475"/>
              <a:ext cx="127850" cy="127200"/>
            </a:xfrm>
            <a:custGeom>
              <a:avLst/>
              <a:gdLst/>
              <a:ahLst/>
              <a:cxnLst/>
              <a:rect l="l" t="t" r="r" b="b"/>
              <a:pathLst>
                <a:path w="5114" h="5088" extrusionOk="0">
                  <a:moveTo>
                    <a:pt x="2557" y="902"/>
                  </a:moveTo>
                  <a:cubicBezTo>
                    <a:pt x="3459" y="902"/>
                    <a:pt x="4211" y="1629"/>
                    <a:pt x="4211" y="2556"/>
                  </a:cubicBezTo>
                  <a:cubicBezTo>
                    <a:pt x="4211" y="3459"/>
                    <a:pt x="3459" y="4186"/>
                    <a:pt x="2557" y="4186"/>
                  </a:cubicBezTo>
                  <a:cubicBezTo>
                    <a:pt x="1630" y="4186"/>
                    <a:pt x="903" y="3459"/>
                    <a:pt x="903" y="2556"/>
                  </a:cubicBezTo>
                  <a:cubicBezTo>
                    <a:pt x="903" y="1629"/>
                    <a:pt x="1630" y="902"/>
                    <a:pt x="2557" y="902"/>
                  </a:cubicBezTo>
                  <a:close/>
                  <a:moveTo>
                    <a:pt x="2557" y="0"/>
                  </a:moveTo>
                  <a:cubicBezTo>
                    <a:pt x="1154" y="0"/>
                    <a:pt x="1" y="1128"/>
                    <a:pt x="1" y="2556"/>
                  </a:cubicBezTo>
                  <a:cubicBezTo>
                    <a:pt x="1" y="3960"/>
                    <a:pt x="1154" y="5088"/>
                    <a:pt x="2557" y="5088"/>
                  </a:cubicBezTo>
                  <a:cubicBezTo>
                    <a:pt x="3961" y="5088"/>
                    <a:pt x="5113" y="3960"/>
                    <a:pt x="5113" y="2556"/>
                  </a:cubicBezTo>
                  <a:cubicBezTo>
                    <a:pt x="5113" y="1128"/>
                    <a:pt x="3961" y="0"/>
                    <a:pt x="2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17319" y="1354"/>
                  </a:moveTo>
                  <a:cubicBezTo>
                    <a:pt x="17895" y="1354"/>
                    <a:pt x="18346" y="1504"/>
                    <a:pt x="18622" y="1780"/>
                  </a:cubicBezTo>
                  <a:cubicBezTo>
                    <a:pt x="19299" y="2456"/>
                    <a:pt x="19173" y="4010"/>
                    <a:pt x="18296" y="5990"/>
                  </a:cubicBezTo>
                  <a:cubicBezTo>
                    <a:pt x="17319" y="8196"/>
                    <a:pt x="15514" y="10677"/>
                    <a:pt x="13233" y="12958"/>
                  </a:cubicBezTo>
                  <a:cubicBezTo>
                    <a:pt x="9750" y="16441"/>
                    <a:pt x="5790" y="18772"/>
                    <a:pt x="3384" y="18772"/>
                  </a:cubicBezTo>
                  <a:cubicBezTo>
                    <a:pt x="2807" y="18772"/>
                    <a:pt x="2356" y="18622"/>
                    <a:pt x="2080" y="18346"/>
                  </a:cubicBezTo>
                  <a:cubicBezTo>
                    <a:pt x="1404" y="17669"/>
                    <a:pt x="1529" y="16116"/>
                    <a:pt x="2381" y="14136"/>
                  </a:cubicBezTo>
                  <a:cubicBezTo>
                    <a:pt x="3384" y="11930"/>
                    <a:pt x="5163" y="9449"/>
                    <a:pt x="7444" y="7168"/>
                  </a:cubicBezTo>
                  <a:cubicBezTo>
                    <a:pt x="10928" y="3684"/>
                    <a:pt x="14887" y="1354"/>
                    <a:pt x="17319" y="1354"/>
                  </a:cubicBezTo>
                  <a:close/>
                  <a:moveTo>
                    <a:pt x="17319" y="0"/>
                  </a:moveTo>
                  <a:cubicBezTo>
                    <a:pt x="14512" y="0"/>
                    <a:pt x="10276" y="2431"/>
                    <a:pt x="6491" y="6216"/>
                  </a:cubicBezTo>
                  <a:cubicBezTo>
                    <a:pt x="4110" y="8622"/>
                    <a:pt x="2206" y="11228"/>
                    <a:pt x="1153" y="13584"/>
                  </a:cubicBezTo>
                  <a:cubicBezTo>
                    <a:pt x="0" y="16166"/>
                    <a:pt x="0" y="18196"/>
                    <a:pt x="1103" y="19299"/>
                  </a:cubicBezTo>
                  <a:cubicBezTo>
                    <a:pt x="1654" y="19850"/>
                    <a:pt x="2431" y="20126"/>
                    <a:pt x="3384" y="20126"/>
                  </a:cubicBezTo>
                  <a:cubicBezTo>
                    <a:pt x="6166" y="20126"/>
                    <a:pt x="10426" y="17695"/>
                    <a:pt x="14186" y="13910"/>
                  </a:cubicBezTo>
                  <a:cubicBezTo>
                    <a:pt x="16592" y="11529"/>
                    <a:pt x="18496" y="8898"/>
                    <a:pt x="19549" y="6542"/>
                  </a:cubicBezTo>
                  <a:cubicBezTo>
                    <a:pt x="20677" y="3960"/>
                    <a:pt x="20702" y="1930"/>
                    <a:pt x="19574" y="827"/>
                  </a:cubicBezTo>
                  <a:cubicBezTo>
                    <a:pt x="19023" y="276"/>
                    <a:pt x="18271" y="0"/>
                    <a:pt x="17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1"/>
            <p:cNvSpPr/>
            <p:nvPr/>
          </p:nvSpPr>
          <p:spPr>
            <a:xfrm>
              <a:off x="5403050" y="2435500"/>
              <a:ext cx="517575" cy="503150"/>
            </a:xfrm>
            <a:custGeom>
              <a:avLst/>
              <a:gdLst/>
              <a:ahLst/>
              <a:cxnLst/>
              <a:rect l="l" t="t" r="r" b="b"/>
              <a:pathLst>
                <a:path w="20703" h="20126" extrusionOk="0">
                  <a:moveTo>
                    <a:pt x="3384" y="1354"/>
                  </a:moveTo>
                  <a:cubicBezTo>
                    <a:pt x="5790" y="1354"/>
                    <a:pt x="9750" y="3684"/>
                    <a:pt x="13233" y="7168"/>
                  </a:cubicBezTo>
                  <a:cubicBezTo>
                    <a:pt x="15514" y="9449"/>
                    <a:pt x="17319" y="11930"/>
                    <a:pt x="18296" y="14136"/>
                  </a:cubicBezTo>
                  <a:cubicBezTo>
                    <a:pt x="19173" y="16116"/>
                    <a:pt x="19299" y="17669"/>
                    <a:pt x="18622" y="18346"/>
                  </a:cubicBezTo>
                  <a:cubicBezTo>
                    <a:pt x="18346" y="18622"/>
                    <a:pt x="17895" y="18772"/>
                    <a:pt x="17319" y="18772"/>
                  </a:cubicBezTo>
                  <a:cubicBezTo>
                    <a:pt x="14887" y="18772"/>
                    <a:pt x="10928" y="16441"/>
                    <a:pt x="7444" y="12958"/>
                  </a:cubicBezTo>
                  <a:cubicBezTo>
                    <a:pt x="5163" y="10677"/>
                    <a:pt x="3384" y="8196"/>
                    <a:pt x="2381" y="5990"/>
                  </a:cubicBezTo>
                  <a:cubicBezTo>
                    <a:pt x="1529" y="4010"/>
                    <a:pt x="1404" y="2456"/>
                    <a:pt x="2080" y="1780"/>
                  </a:cubicBezTo>
                  <a:cubicBezTo>
                    <a:pt x="2356" y="1504"/>
                    <a:pt x="2807" y="1354"/>
                    <a:pt x="3384" y="1354"/>
                  </a:cubicBezTo>
                  <a:close/>
                  <a:moveTo>
                    <a:pt x="3384" y="0"/>
                  </a:moveTo>
                  <a:cubicBezTo>
                    <a:pt x="2431" y="0"/>
                    <a:pt x="1654" y="276"/>
                    <a:pt x="1103" y="827"/>
                  </a:cubicBezTo>
                  <a:cubicBezTo>
                    <a:pt x="0" y="1930"/>
                    <a:pt x="0" y="3960"/>
                    <a:pt x="1153" y="6542"/>
                  </a:cubicBezTo>
                  <a:cubicBezTo>
                    <a:pt x="2206" y="8898"/>
                    <a:pt x="4110" y="11529"/>
                    <a:pt x="6491" y="13910"/>
                  </a:cubicBezTo>
                  <a:cubicBezTo>
                    <a:pt x="10276" y="17695"/>
                    <a:pt x="14512" y="20126"/>
                    <a:pt x="17319" y="20126"/>
                  </a:cubicBezTo>
                  <a:cubicBezTo>
                    <a:pt x="18271" y="20126"/>
                    <a:pt x="19023" y="19850"/>
                    <a:pt x="19574" y="19299"/>
                  </a:cubicBezTo>
                  <a:cubicBezTo>
                    <a:pt x="20702" y="18196"/>
                    <a:pt x="20677" y="16166"/>
                    <a:pt x="19549" y="13584"/>
                  </a:cubicBezTo>
                  <a:cubicBezTo>
                    <a:pt x="18496" y="11228"/>
                    <a:pt x="16592" y="8622"/>
                    <a:pt x="14186" y="6216"/>
                  </a:cubicBezTo>
                  <a:cubicBezTo>
                    <a:pt x="10426" y="2431"/>
                    <a:pt x="6166" y="0"/>
                    <a:pt x="33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1"/>
            <p:cNvSpPr/>
            <p:nvPr/>
          </p:nvSpPr>
          <p:spPr>
            <a:xfrm>
              <a:off x="4304675" y="1266325"/>
              <a:ext cx="404150" cy="502525"/>
            </a:xfrm>
            <a:custGeom>
              <a:avLst/>
              <a:gdLst/>
              <a:ahLst/>
              <a:cxnLst/>
              <a:rect l="l" t="t" r="r" b="b"/>
              <a:pathLst>
                <a:path w="16166" h="20101" extrusionOk="0">
                  <a:moveTo>
                    <a:pt x="12832" y="1404"/>
                  </a:moveTo>
                  <a:cubicBezTo>
                    <a:pt x="13885" y="1404"/>
                    <a:pt x="14737" y="2281"/>
                    <a:pt x="14737" y="3333"/>
                  </a:cubicBezTo>
                  <a:cubicBezTo>
                    <a:pt x="14737" y="4386"/>
                    <a:pt x="13885" y="5238"/>
                    <a:pt x="12832" y="5238"/>
                  </a:cubicBezTo>
                  <a:cubicBezTo>
                    <a:pt x="11780" y="5238"/>
                    <a:pt x="10902" y="4386"/>
                    <a:pt x="10902" y="3333"/>
                  </a:cubicBezTo>
                  <a:cubicBezTo>
                    <a:pt x="10902" y="2281"/>
                    <a:pt x="11780" y="1404"/>
                    <a:pt x="12832" y="1404"/>
                  </a:cubicBezTo>
                  <a:close/>
                  <a:moveTo>
                    <a:pt x="3333" y="8246"/>
                  </a:moveTo>
                  <a:cubicBezTo>
                    <a:pt x="3960" y="8246"/>
                    <a:pt x="4511" y="8546"/>
                    <a:pt x="4887" y="9048"/>
                  </a:cubicBezTo>
                  <a:cubicBezTo>
                    <a:pt x="4937" y="9098"/>
                    <a:pt x="4963" y="9173"/>
                    <a:pt x="5013" y="9248"/>
                  </a:cubicBezTo>
                  <a:cubicBezTo>
                    <a:pt x="5038" y="9273"/>
                    <a:pt x="5038" y="9323"/>
                    <a:pt x="5063" y="9348"/>
                  </a:cubicBezTo>
                  <a:cubicBezTo>
                    <a:pt x="5088" y="9399"/>
                    <a:pt x="5113" y="9449"/>
                    <a:pt x="5138" y="9499"/>
                  </a:cubicBezTo>
                  <a:cubicBezTo>
                    <a:pt x="5163" y="9574"/>
                    <a:pt x="5163" y="9624"/>
                    <a:pt x="5188" y="9724"/>
                  </a:cubicBezTo>
                  <a:cubicBezTo>
                    <a:pt x="5213" y="9749"/>
                    <a:pt x="5213" y="9800"/>
                    <a:pt x="5213" y="9825"/>
                  </a:cubicBezTo>
                  <a:cubicBezTo>
                    <a:pt x="5238" y="9950"/>
                    <a:pt x="5263" y="10050"/>
                    <a:pt x="5263" y="10150"/>
                  </a:cubicBezTo>
                  <a:cubicBezTo>
                    <a:pt x="5263" y="10276"/>
                    <a:pt x="5238" y="10376"/>
                    <a:pt x="5213" y="10501"/>
                  </a:cubicBezTo>
                  <a:cubicBezTo>
                    <a:pt x="5213" y="10551"/>
                    <a:pt x="5213" y="10577"/>
                    <a:pt x="5188" y="10627"/>
                  </a:cubicBezTo>
                  <a:cubicBezTo>
                    <a:pt x="5188" y="10702"/>
                    <a:pt x="5163" y="10752"/>
                    <a:pt x="5138" y="10827"/>
                  </a:cubicBezTo>
                  <a:cubicBezTo>
                    <a:pt x="5113" y="10877"/>
                    <a:pt x="5088" y="10927"/>
                    <a:pt x="5088" y="10952"/>
                  </a:cubicBezTo>
                  <a:cubicBezTo>
                    <a:pt x="5063" y="11028"/>
                    <a:pt x="5013" y="11078"/>
                    <a:pt x="4988" y="11128"/>
                  </a:cubicBezTo>
                  <a:lnTo>
                    <a:pt x="4963" y="11178"/>
                  </a:lnTo>
                  <a:cubicBezTo>
                    <a:pt x="4937" y="11203"/>
                    <a:pt x="4937" y="11228"/>
                    <a:pt x="4912" y="11253"/>
                  </a:cubicBezTo>
                  <a:cubicBezTo>
                    <a:pt x="4562" y="11780"/>
                    <a:pt x="3960" y="12080"/>
                    <a:pt x="3333" y="12080"/>
                  </a:cubicBezTo>
                  <a:cubicBezTo>
                    <a:pt x="2281" y="12080"/>
                    <a:pt x="1429" y="11228"/>
                    <a:pt x="1429" y="10150"/>
                  </a:cubicBezTo>
                  <a:cubicBezTo>
                    <a:pt x="1429" y="9098"/>
                    <a:pt x="2281" y="8246"/>
                    <a:pt x="3333" y="8246"/>
                  </a:cubicBezTo>
                  <a:close/>
                  <a:moveTo>
                    <a:pt x="12832" y="14862"/>
                  </a:moveTo>
                  <a:cubicBezTo>
                    <a:pt x="13885" y="14862"/>
                    <a:pt x="14737" y="15714"/>
                    <a:pt x="14737" y="16767"/>
                  </a:cubicBezTo>
                  <a:cubicBezTo>
                    <a:pt x="14737" y="17820"/>
                    <a:pt x="13885" y="18697"/>
                    <a:pt x="12832" y="18697"/>
                  </a:cubicBezTo>
                  <a:cubicBezTo>
                    <a:pt x="11780" y="18697"/>
                    <a:pt x="10902" y="17820"/>
                    <a:pt x="10902" y="16767"/>
                  </a:cubicBezTo>
                  <a:cubicBezTo>
                    <a:pt x="10902" y="15714"/>
                    <a:pt x="11780" y="14862"/>
                    <a:pt x="12832" y="14862"/>
                  </a:cubicBezTo>
                  <a:close/>
                  <a:moveTo>
                    <a:pt x="12832" y="0"/>
                  </a:moveTo>
                  <a:cubicBezTo>
                    <a:pt x="11003" y="0"/>
                    <a:pt x="9499" y="1504"/>
                    <a:pt x="9499" y="3333"/>
                  </a:cubicBezTo>
                  <a:cubicBezTo>
                    <a:pt x="9499" y="3785"/>
                    <a:pt x="9599" y="4236"/>
                    <a:pt x="9775" y="4662"/>
                  </a:cubicBezTo>
                  <a:lnTo>
                    <a:pt x="5564" y="7694"/>
                  </a:lnTo>
                  <a:cubicBezTo>
                    <a:pt x="4963" y="7143"/>
                    <a:pt x="4161" y="6842"/>
                    <a:pt x="3333" y="6842"/>
                  </a:cubicBezTo>
                  <a:cubicBezTo>
                    <a:pt x="1504" y="6842"/>
                    <a:pt x="0" y="8321"/>
                    <a:pt x="0" y="10150"/>
                  </a:cubicBezTo>
                  <a:cubicBezTo>
                    <a:pt x="0" y="12005"/>
                    <a:pt x="1504" y="13484"/>
                    <a:pt x="3333" y="13484"/>
                  </a:cubicBezTo>
                  <a:cubicBezTo>
                    <a:pt x="4186" y="13484"/>
                    <a:pt x="4988" y="13183"/>
                    <a:pt x="5614" y="12607"/>
                  </a:cubicBezTo>
                  <a:lnTo>
                    <a:pt x="9750" y="15489"/>
                  </a:lnTo>
                  <a:cubicBezTo>
                    <a:pt x="9574" y="15890"/>
                    <a:pt x="9499" y="16316"/>
                    <a:pt x="9499" y="16767"/>
                  </a:cubicBezTo>
                  <a:cubicBezTo>
                    <a:pt x="9499" y="18597"/>
                    <a:pt x="11003" y="20100"/>
                    <a:pt x="12832" y="20100"/>
                  </a:cubicBezTo>
                  <a:cubicBezTo>
                    <a:pt x="14662" y="20100"/>
                    <a:pt x="16166" y="18597"/>
                    <a:pt x="16166" y="16767"/>
                  </a:cubicBezTo>
                  <a:cubicBezTo>
                    <a:pt x="16166" y="14937"/>
                    <a:pt x="14662" y="13434"/>
                    <a:pt x="12832" y="13434"/>
                  </a:cubicBezTo>
                  <a:cubicBezTo>
                    <a:pt x="11980" y="13434"/>
                    <a:pt x="11178" y="13760"/>
                    <a:pt x="10552" y="14336"/>
                  </a:cubicBezTo>
                  <a:lnTo>
                    <a:pt x="6416" y="11429"/>
                  </a:lnTo>
                  <a:cubicBezTo>
                    <a:pt x="6441" y="11404"/>
                    <a:pt x="6441" y="11328"/>
                    <a:pt x="6466" y="11278"/>
                  </a:cubicBezTo>
                  <a:lnTo>
                    <a:pt x="6491" y="11228"/>
                  </a:lnTo>
                  <a:cubicBezTo>
                    <a:pt x="6516" y="11153"/>
                    <a:pt x="6541" y="11053"/>
                    <a:pt x="6567" y="10952"/>
                  </a:cubicBezTo>
                  <a:lnTo>
                    <a:pt x="6592" y="10877"/>
                  </a:lnTo>
                  <a:cubicBezTo>
                    <a:pt x="6617" y="10802"/>
                    <a:pt x="6617" y="10702"/>
                    <a:pt x="6642" y="10577"/>
                  </a:cubicBezTo>
                  <a:lnTo>
                    <a:pt x="6642" y="10526"/>
                  </a:lnTo>
                  <a:cubicBezTo>
                    <a:pt x="6667" y="10401"/>
                    <a:pt x="6667" y="10276"/>
                    <a:pt x="6667" y="10150"/>
                  </a:cubicBezTo>
                  <a:cubicBezTo>
                    <a:pt x="6667" y="10050"/>
                    <a:pt x="6667" y="9925"/>
                    <a:pt x="6642" y="9800"/>
                  </a:cubicBezTo>
                  <a:lnTo>
                    <a:pt x="6642" y="9699"/>
                  </a:lnTo>
                  <a:cubicBezTo>
                    <a:pt x="6617" y="9624"/>
                    <a:pt x="6617" y="9524"/>
                    <a:pt x="6592" y="9424"/>
                  </a:cubicBezTo>
                  <a:lnTo>
                    <a:pt x="6567" y="9348"/>
                  </a:lnTo>
                  <a:cubicBezTo>
                    <a:pt x="6541" y="9248"/>
                    <a:pt x="6516" y="9148"/>
                    <a:pt x="6466" y="9023"/>
                  </a:cubicBezTo>
                  <a:cubicBezTo>
                    <a:pt x="6441" y="8947"/>
                    <a:pt x="6416" y="8897"/>
                    <a:pt x="6391" y="8847"/>
                  </a:cubicBezTo>
                  <a:lnTo>
                    <a:pt x="10602" y="5815"/>
                  </a:lnTo>
                  <a:cubicBezTo>
                    <a:pt x="11203" y="6366"/>
                    <a:pt x="12005" y="6667"/>
                    <a:pt x="12832" y="6667"/>
                  </a:cubicBezTo>
                  <a:cubicBezTo>
                    <a:pt x="14662" y="6667"/>
                    <a:pt x="16166" y="5163"/>
                    <a:pt x="16166" y="3333"/>
                  </a:cubicBezTo>
                  <a:cubicBezTo>
                    <a:pt x="16166" y="1504"/>
                    <a:pt x="14662" y="0"/>
                    <a:pt x="12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1"/>
            <p:cNvSpPr/>
            <p:nvPr/>
          </p:nvSpPr>
          <p:spPr>
            <a:xfrm>
              <a:off x="2768950" y="1288250"/>
              <a:ext cx="510675" cy="510050"/>
            </a:xfrm>
            <a:custGeom>
              <a:avLst/>
              <a:gdLst/>
              <a:ahLst/>
              <a:cxnLst/>
              <a:rect l="l" t="t" r="r" b="b"/>
              <a:pathLst>
                <a:path w="20427" h="20402" extrusionOk="0">
                  <a:moveTo>
                    <a:pt x="15790" y="3158"/>
                  </a:moveTo>
                  <a:cubicBezTo>
                    <a:pt x="16592" y="3158"/>
                    <a:pt x="17243" y="3835"/>
                    <a:pt x="17243" y="4637"/>
                  </a:cubicBezTo>
                  <a:lnTo>
                    <a:pt x="17243" y="15765"/>
                  </a:lnTo>
                  <a:cubicBezTo>
                    <a:pt x="17243" y="16567"/>
                    <a:pt x="16592" y="17218"/>
                    <a:pt x="15790" y="17218"/>
                  </a:cubicBezTo>
                  <a:lnTo>
                    <a:pt x="4637" y="17218"/>
                  </a:lnTo>
                  <a:cubicBezTo>
                    <a:pt x="3835" y="17218"/>
                    <a:pt x="3183" y="16567"/>
                    <a:pt x="3183" y="15765"/>
                  </a:cubicBezTo>
                  <a:lnTo>
                    <a:pt x="3183" y="4637"/>
                  </a:lnTo>
                  <a:cubicBezTo>
                    <a:pt x="3183" y="3835"/>
                    <a:pt x="3835" y="3158"/>
                    <a:pt x="4637" y="3158"/>
                  </a:cubicBezTo>
                  <a:close/>
                  <a:moveTo>
                    <a:pt x="4361" y="0"/>
                  </a:moveTo>
                  <a:lnTo>
                    <a:pt x="4361" y="1930"/>
                  </a:lnTo>
                  <a:cubicBezTo>
                    <a:pt x="3083" y="2055"/>
                    <a:pt x="2080" y="3083"/>
                    <a:pt x="1955" y="4361"/>
                  </a:cubicBezTo>
                  <a:lnTo>
                    <a:pt x="0" y="4361"/>
                  </a:lnTo>
                  <a:lnTo>
                    <a:pt x="0" y="5614"/>
                  </a:lnTo>
                  <a:lnTo>
                    <a:pt x="1930" y="5614"/>
                  </a:lnTo>
                  <a:lnTo>
                    <a:pt x="1930" y="6441"/>
                  </a:lnTo>
                  <a:lnTo>
                    <a:pt x="0" y="6441"/>
                  </a:lnTo>
                  <a:lnTo>
                    <a:pt x="0" y="7695"/>
                  </a:lnTo>
                  <a:lnTo>
                    <a:pt x="1930" y="7695"/>
                  </a:lnTo>
                  <a:lnTo>
                    <a:pt x="1930" y="8522"/>
                  </a:lnTo>
                  <a:lnTo>
                    <a:pt x="0" y="8522"/>
                  </a:lnTo>
                  <a:lnTo>
                    <a:pt x="0" y="9775"/>
                  </a:lnTo>
                  <a:lnTo>
                    <a:pt x="1930" y="9775"/>
                  </a:lnTo>
                  <a:lnTo>
                    <a:pt x="1930" y="10627"/>
                  </a:lnTo>
                  <a:lnTo>
                    <a:pt x="0" y="10627"/>
                  </a:lnTo>
                  <a:lnTo>
                    <a:pt x="0" y="11880"/>
                  </a:lnTo>
                  <a:lnTo>
                    <a:pt x="1930" y="11880"/>
                  </a:lnTo>
                  <a:lnTo>
                    <a:pt x="1930" y="12707"/>
                  </a:lnTo>
                  <a:lnTo>
                    <a:pt x="0" y="12707"/>
                  </a:lnTo>
                  <a:lnTo>
                    <a:pt x="0" y="13960"/>
                  </a:lnTo>
                  <a:lnTo>
                    <a:pt x="1930" y="13960"/>
                  </a:lnTo>
                  <a:lnTo>
                    <a:pt x="1930" y="14787"/>
                  </a:lnTo>
                  <a:lnTo>
                    <a:pt x="0" y="14787"/>
                  </a:lnTo>
                  <a:lnTo>
                    <a:pt x="0" y="16040"/>
                  </a:lnTo>
                  <a:lnTo>
                    <a:pt x="1955" y="16040"/>
                  </a:lnTo>
                  <a:cubicBezTo>
                    <a:pt x="2080" y="17319"/>
                    <a:pt x="3083" y="18346"/>
                    <a:pt x="4361" y="18472"/>
                  </a:cubicBezTo>
                  <a:lnTo>
                    <a:pt x="4361" y="20401"/>
                  </a:lnTo>
                  <a:lnTo>
                    <a:pt x="5614" y="20401"/>
                  </a:lnTo>
                  <a:lnTo>
                    <a:pt x="5614" y="18472"/>
                  </a:lnTo>
                  <a:lnTo>
                    <a:pt x="6466" y="18472"/>
                  </a:lnTo>
                  <a:lnTo>
                    <a:pt x="6466" y="20401"/>
                  </a:lnTo>
                  <a:lnTo>
                    <a:pt x="7720" y="20401"/>
                  </a:lnTo>
                  <a:lnTo>
                    <a:pt x="7720" y="18472"/>
                  </a:lnTo>
                  <a:lnTo>
                    <a:pt x="8547" y="18472"/>
                  </a:lnTo>
                  <a:lnTo>
                    <a:pt x="8547" y="20401"/>
                  </a:lnTo>
                  <a:lnTo>
                    <a:pt x="9800" y="20401"/>
                  </a:lnTo>
                  <a:lnTo>
                    <a:pt x="9800" y="18472"/>
                  </a:lnTo>
                  <a:lnTo>
                    <a:pt x="10627" y="18472"/>
                  </a:lnTo>
                  <a:lnTo>
                    <a:pt x="10627" y="20401"/>
                  </a:lnTo>
                  <a:lnTo>
                    <a:pt x="11880" y="20401"/>
                  </a:lnTo>
                  <a:lnTo>
                    <a:pt x="11880" y="18472"/>
                  </a:lnTo>
                  <a:lnTo>
                    <a:pt x="12732" y="18472"/>
                  </a:lnTo>
                  <a:lnTo>
                    <a:pt x="12732" y="20401"/>
                  </a:lnTo>
                  <a:lnTo>
                    <a:pt x="13985" y="20401"/>
                  </a:lnTo>
                  <a:lnTo>
                    <a:pt x="13985" y="18472"/>
                  </a:lnTo>
                  <a:lnTo>
                    <a:pt x="14812" y="18472"/>
                  </a:lnTo>
                  <a:lnTo>
                    <a:pt x="14812" y="20401"/>
                  </a:lnTo>
                  <a:lnTo>
                    <a:pt x="16065" y="20401"/>
                  </a:lnTo>
                  <a:lnTo>
                    <a:pt x="16065" y="18472"/>
                  </a:lnTo>
                  <a:cubicBezTo>
                    <a:pt x="17344" y="18346"/>
                    <a:pt x="18346" y="17319"/>
                    <a:pt x="18497" y="16040"/>
                  </a:cubicBezTo>
                  <a:lnTo>
                    <a:pt x="20426" y="16040"/>
                  </a:lnTo>
                  <a:lnTo>
                    <a:pt x="20426" y="14787"/>
                  </a:lnTo>
                  <a:lnTo>
                    <a:pt x="18497" y="14787"/>
                  </a:lnTo>
                  <a:lnTo>
                    <a:pt x="18497" y="13960"/>
                  </a:lnTo>
                  <a:lnTo>
                    <a:pt x="20426" y="13960"/>
                  </a:lnTo>
                  <a:lnTo>
                    <a:pt x="20426" y="12707"/>
                  </a:lnTo>
                  <a:lnTo>
                    <a:pt x="18497" y="12707"/>
                  </a:lnTo>
                  <a:lnTo>
                    <a:pt x="18497" y="11880"/>
                  </a:lnTo>
                  <a:lnTo>
                    <a:pt x="20426" y="11880"/>
                  </a:lnTo>
                  <a:lnTo>
                    <a:pt x="20426" y="10627"/>
                  </a:lnTo>
                  <a:lnTo>
                    <a:pt x="18497" y="10627"/>
                  </a:lnTo>
                  <a:lnTo>
                    <a:pt x="18497" y="9775"/>
                  </a:lnTo>
                  <a:lnTo>
                    <a:pt x="20426" y="9775"/>
                  </a:lnTo>
                  <a:lnTo>
                    <a:pt x="20426" y="8522"/>
                  </a:lnTo>
                  <a:lnTo>
                    <a:pt x="18497" y="8522"/>
                  </a:lnTo>
                  <a:lnTo>
                    <a:pt x="18497" y="7695"/>
                  </a:lnTo>
                  <a:lnTo>
                    <a:pt x="20426" y="7695"/>
                  </a:lnTo>
                  <a:lnTo>
                    <a:pt x="20426" y="6441"/>
                  </a:lnTo>
                  <a:lnTo>
                    <a:pt x="18497" y="6441"/>
                  </a:lnTo>
                  <a:lnTo>
                    <a:pt x="18497" y="5614"/>
                  </a:lnTo>
                  <a:lnTo>
                    <a:pt x="20426" y="5614"/>
                  </a:lnTo>
                  <a:lnTo>
                    <a:pt x="20426" y="4361"/>
                  </a:lnTo>
                  <a:lnTo>
                    <a:pt x="18497" y="4361"/>
                  </a:lnTo>
                  <a:cubicBezTo>
                    <a:pt x="18346" y="3083"/>
                    <a:pt x="17344" y="2055"/>
                    <a:pt x="16065" y="1930"/>
                  </a:cubicBezTo>
                  <a:lnTo>
                    <a:pt x="16065" y="0"/>
                  </a:lnTo>
                  <a:lnTo>
                    <a:pt x="14812" y="0"/>
                  </a:lnTo>
                  <a:lnTo>
                    <a:pt x="14812" y="1905"/>
                  </a:lnTo>
                  <a:lnTo>
                    <a:pt x="13985" y="1905"/>
                  </a:lnTo>
                  <a:lnTo>
                    <a:pt x="13985" y="0"/>
                  </a:lnTo>
                  <a:lnTo>
                    <a:pt x="12732" y="0"/>
                  </a:lnTo>
                  <a:lnTo>
                    <a:pt x="12732" y="1905"/>
                  </a:lnTo>
                  <a:lnTo>
                    <a:pt x="11880" y="1905"/>
                  </a:lnTo>
                  <a:lnTo>
                    <a:pt x="11880" y="0"/>
                  </a:lnTo>
                  <a:lnTo>
                    <a:pt x="10627" y="0"/>
                  </a:lnTo>
                  <a:lnTo>
                    <a:pt x="10627" y="1905"/>
                  </a:lnTo>
                  <a:lnTo>
                    <a:pt x="9800" y="1905"/>
                  </a:lnTo>
                  <a:lnTo>
                    <a:pt x="9800" y="0"/>
                  </a:lnTo>
                  <a:lnTo>
                    <a:pt x="8547" y="0"/>
                  </a:lnTo>
                  <a:lnTo>
                    <a:pt x="8547" y="1905"/>
                  </a:lnTo>
                  <a:lnTo>
                    <a:pt x="7720" y="1905"/>
                  </a:lnTo>
                  <a:lnTo>
                    <a:pt x="7720" y="0"/>
                  </a:lnTo>
                  <a:lnTo>
                    <a:pt x="6466" y="0"/>
                  </a:lnTo>
                  <a:lnTo>
                    <a:pt x="6466" y="1905"/>
                  </a:lnTo>
                  <a:lnTo>
                    <a:pt x="5614" y="1905"/>
                  </a:lnTo>
                  <a:lnTo>
                    <a:pt x="5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1"/>
            <p:cNvSpPr/>
            <p:nvPr/>
          </p:nvSpPr>
          <p:spPr>
            <a:xfrm>
              <a:off x="2873575" y="1392875"/>
              <a:ext cx="301400" cy="300775"/>
            </a:xfrm>
            <a:custGeom>
              <a:avLst/>
              <a:gdLst/>
              <a:ahLst/>
              <a:cxnLst/>
              <a:rect l="l" t="t" r="r" b="b"/>
              <a:pathLst>
                <a:path w="12056" h="12031" extrusionOk="0">
                  <a:moveTo>
                    <a:pt x="10552" y="627"/>
                  </a:moveTo>
                  <a:cubicBezTo>
                    <a:pt x="11028" y="627"/>
                    <a:pt x="11429" y="1003"/>
                    <a:pt x="11429" y="1479"/>
                  </a:cubicBezTo>
                  <a:lnTo>
                    <a:pt x="11429" y="10527"/>
                  </a:lnTo>
                  <a:cubicBezTo>
                    <a:pt x="11429" y="11028"/>
                    <a:pt x="11028" y="11404"/>
                    <a:pt x="10552" y="11404"/>
                  </a:cubicBezTo>
                  <a:lnTo>
                    <a:pt x="10402" y="11404"/>
                  </a:lnTo>
                  <a:lnTo>
                    <a:pt x="10402" y="8848"/>
                  </a:lnTo>
                  <a:cubicBezTo>
                    <a:pt x="10602" y="8723"/>
                    <a:pt x="10728" y="8497"/>
                    <a:pt x="10728" y="8246"/>
                  </a:cubicBezTo>
                  <a:cubicBezTo>
                    <a:pt x="10728" y="7820"/>
                    <a:pt x="10402" y="7495"/>
                    <a:pt x="9976" y="7495"/>
                  </a:cubicBezTo>
                  <a:cubicBezTo>
                    <a:pt x="9575" y="7495"/>
                    <a:pt x="9249" y="7820"/>
                    <a:pt x="9249" y="8246"/>
                  </a:cubicBezTo>
                  <a:cubicBezTo>
                    <a:pt x="9249" y="8497"/>
                    <a:pt x="9374" y="8698"/>
                    <a:pt x="9550" y="8848"/>
                  </a:cubicBezTo>
                  <a:lnTo>
                    <a:pt x="9550" y="11404"/>
                  </a:lnTo>
                  <a:lnTo>
                    <a:pt x="8096" y="11404"/>
                  </a:lnTo>
                  <a:lnTo>
                    <a:pt x="8096" y="7018"/>
                  </a:lnTo>
                  <a:lnTo>
                    <a:pt x="9224" y="5414"/>
                  </a:lnTo>
                  <a:lnTo>
                    <a:pt x="9249" y="5414"/>
                  </a:lnTo>
                  <a:cubicBezTo>
                    <a:pt x="9650" y="5414"/>
                    <a:pt x="9976" y="5088"/>
                    <a:pt x="9976" y="4662"/>
                  </a:cubicBezTo>
                  <a:cubicBezTo>
                    <a:pt x="9976" y="4261"/>
                    <a:pt x="9650" y="3936"/>
                    <a:pt x="9249" y="3936"/>
                  </a:cubicBezTo>
                  <a:cubicBezTo>
                    <a:pt x="8823" y="3936"/>
                    <a:pt x="8497" y="4261"/>
                    <a:pt x="8497" y="4662"/>
                  </a:cubicBezTo>
                  <a:cubicBezTo>
                    <a:pt x="8497" y="4763"/>
                    <a:pt x="8522" y="4838"/>
                    <a:pt x="8547" y="4913"/>
                  </a:cubicBezTo>
                  <a:lnTo>
                    <a:pt x="7269" y="6743"/>
                  </a:lnTo>
                  <a:lnTo>
                    <a:pt x="7269" y="11404"/>
                  </a:lnTo>
                  <a:lnTo>
                    <a:pt x="6066" y="11404"/>
                  </a:lnTo>
                  <a:lnTo>
                    <a:pt x="6066" y="10176"/>
                  </a:lnTo>
                  <a:cubicBezTo>
                    <a:pt x="6241" y="10026"/>
                    <a:pt x="6392" y="9800"/>
                    <a:pt x="6392" y="9550"/>
                  </a:cubicBezTo>
                  <a:cubicBezTo>
                    <a:pt x="6392" y="9149"/>
                    <a:pt x="6041" y="8823"/>
                    <a:pt x="5640" y="8823"/>
                  </a:cubicBezTo>
                  <a:cubicBezTo>
                    <a:pt x="5239" y="8823"/>
                    <a:pt x="4888" y="9149"/>
                    <a:pt x="4888" y="9550"/>
                  </a:cubicBezTo>
                  <a:cubicBezTo>
                    <a:pt x="4888" y="9800"/>
                    <a:pt x="5038" y="10026"/>
                    <a:pt x="5214" y="10176"/>
                  </a:cubicBezTo>
                  <a:lnTo>
                    <a:pt x="5214" y="11404"/>
                  </a:lnTo>
                  <a:lnTo>
                    <a:pt x="2357" y="11404"/>
                  </a:lnTo>
                  <a:lnTo>
                    <a:pt x="2357" y="8146"/>
                  </a:lnTo>
                  <a:cubicBezTo>
                    <a:pt x="2557" y="7996"/>
                    <a:pt x="2682" y="7770"/>
                    <a:pt x="2682" y="7520"/>
                  </a:cubicBezTo>
                  <a:cubicBezTo>
                    <a:pt x="2682" y="7119"/>
                    <a:pt x="2332" y="6793"/>
                    <a:pt x="1930" y="6793"/>
                  </a:cubicBezTo>
                  <a:cubicBezTo>
                    <a:pt x="1529" y="6793"/>
                    <a:pt x="1204" y="7119"/>
                    <a:pt x="1204" y="7520"/>
                  </a:cubicBezTo>
                  <a:cubicBezTo>
                    <a:pt x="1204" y="7770"/>
                    <a:pt x="1329" y="7996"/>
                    <a:pt x="1504" y="8146"/>
                  </a:cubicBezTo>
                  <a:lnTo>
                    <a:pt x="1504" y="11404"/>
                  </a:lnTo>
                  <a:cubicBezTo>
                    <a:pt x="1028" y="11404"/>
                    <a:pt x="627" y="11028"/>
                    <a:pt x="627" y="10527"/>
                  </a:cubicBezTo>
                  <a:lnTo>
                    <a:pt x="627" y="1479"/>
                  </a:lnTo>
                  <a:cubicBezTo>
                    <a:pt x="627" y="1003"/>
                    <a:pt x="1028" y="627"/>
                    <a:pt x="1504" y="627"/>
                  </a:cubicBezTo>
                  <a:lnTo>
                    <a:pt x="2256" y="627"/>
                  </a:lnTo>
                  <a:lnTo>
                    <a:pt x="2256" y="4211"/>
                  </a:lnTo>
                  <a:lnTo>
                    <a:pt x="3459" y="6467"/>
                  </a:lnTo>
                  <a:cubicBezTo>
                    <a:pt x="3434" y="6567"/>
                    <a:pt x="3384" y="6667"/>
                    <a:pt x="3384" y="6793"/>
                  </a:cubicBezTo>
                  <a:cubicBezTo>
                    <a:pt x="3384" y="7194"/>
                    <a:pt x="3735" y="7520"/>
                    <a:pt x="4136" y="7520"/>
                  </a:cubicBezTo>
                  <a:cubicBezTo>
                    <a:pt x="4537" y="7520"/>
                    <a:pt x="4888" y="7194"/>
                    <a:pt x="4888" y="6793"/>
                  </a:cubicBezTo>
                  <a:cubicBezTo>
                    <a:pt x="4888" y="6392"/>
                    <a:pt x="4587" y="6091"/>
                    <a:pt x="4186" y="6041"/>
                  </a:cubicBezTo>
                  <a:lnTo>
                    <a:pt x="3083" y="4011"/>
                  </a:lnTo>
                  <a:lnTo>
                    <a:pt x="3083" y="627"/>
                  </a:lnTo>
                  <a:lnTo>
                    <a:pt x="4587" y="627"/>
                  </a:lnTo>
                  <a:lnTo>
                    <a:pt x="4587" y="2307"/>
                  </a:lnTo>
                  <a:cubicBezTo>
                    <a:pt x="4412" y="2432"/>
                    <a:pt x="4261" y="2657"/>
                    <a:pt x="4261" y="2908"/>
                  </a:cubicBezTo>
                  <a:cubicBezTo>
                    <a:pt x="4261" y="3334"/>
                    <a:pt x="4612" y="3660"/>
                    <a:pt x="5013" y="3660"/>
                  </a:cubicBezTo>
                  <a:cubicBezTo>
                    <a:pt x="5414" y="3660"/>
                    <a:pt x="5765" y="3334"/>
                    <a:pt x="5765" y="2908"/>
                  </a:cubicBezTo>
                  <a:cubicBezTo>
                    <a:pt x="5765" y="2657"/>
                    <a:pt x="5615" y="2432"/>
                    <a:pt x="5439" y="2307"/>
                  </a:cubicBezTo>
                  <a:lnTo>
                    <a:pt x="5439" y="627"/>
                  </a:lnTo>
                  <a:lnTo>
                    <a:pt x="6793" y="627"/>
                  </a:lnTo>
                  <a:lnTo>
                    <a:pt x="6793" y="3209"/>
                  </a:lnTo>
                  <a:lnTo>
                    <a:pt x="5941" y="4687"/>
                  </a:lnTo>
                  <a:cubicBezTo>
                    <a:pt x="5565" y="4713"/>
                    <a:pt x="5289" y="5038"/>
                    <a:pt x="5289" y="5414"/>
                  </a:cubicBezTo>
                  <a:cubicBezTo>
                    <a:pt x="5289" y="5815"/>
                    <a:pt x="5615" y="6141"/>
                    <a:pt x="6041" y="6141"/>
                  </a:cubicBezTo>
                  <a:cubicBezTo>
                    <a:pt x="6442" y="6141"/>
                    <a:pt x="6768" y="5815"/>
                    <a:pt x="6768" y="5414"/>
                  </a:cubicBezTo>
                  <a:cubicBezTo>
                    <a:pt x="6768" y="5289"/>
                    <a:pt x="6743" y="5164"/>
                    <a:pt x="6692" y="5063"/>
                  </a:cubicBezTo>
                  <a:lnTo>
                    <a:pt x="7620" y="3434"/>
                  </a:lnTo>
                  <a:lnTo>
                    <a:pt x="7620" y="627"/>
                  </a:lnTo>
                  <a:lnTo>
                    <a:pt x="8823" y="627"/>
                  </a:lnTo>
                  <a:lnTo>
                    <a:pt x="8823" y="1078"/>
                  </a:lnTo>
                  <a:cubicBezTo>
                    <a:pt x="8622" y="1229"/>
                    <a:pt x="8497" y="1454"/>
                    <a:pt x="8497" y="1705"/>
                  </a:cubicBezTo>
                  <a:cubicBezTo>
                    <a:pt x="8497" y="2106"/>
                    <a:pt x="8823" y="2432"/>
                    <a:pt x="9249" y="2432"/>
                  </a:cubicBezTo>
                  <a:cubicBezTo>
                    <a:pt x="9650" y="2432"/>
                    <a:pt x="9976" y="2106"/>
                    <a:pt x="9976" y="1705"/>
                  </a:cubicBezTo>
                  <a:cubicBezTo>
                    <a:pt x="9976" y="1454"/>
                    <a:pt x="9850" y="1229"/>
                    <a:pt x="9650" y="1078"/>
                  </a:cubicBezTo>
                  <a:lnTo>
                    <a:pt x="9650" y="627"/>
                  </a:lnTo>
                  <a:close/>
                  <a:moveTo>
                    <a:pt x="1504" y="1"/>
                  </a:moveTo>
                  <a:cubicBezTo>
                    <a:pt x="677" y="1"/>
                    <a:pt x="1" y="652"/>
                    <a:pt x="1" y="1479"/>
                  </a:cubicBezTo>
                  <a:lnTo>
                    <a:pt x="1" y="10527"/>
                  </a:lnTo>
                  <a:cubicBezTo>
                    <a:pt x="1" y="11354"/>
                    <a:pt x="677" y="12031"/>
                    <a:pt x="1504" y="12031"/>
                  </a:cubicBezTo>
                  <a:lnTo>
                    <a:pt x="10552" y="12031"/>
                  </a:lnTo>
                  <a:cubicBezTo>
                    <a:pt x="11379" y="12031"/>
                    <a:pt x="12056" y="11354"/>
                    <a:pt x="12056" y="10527"/>
                  </a:cubicBezTo>
                  <a:lnTo>
                    <a:pt x="12056" y="1479"/>
                  </a:lnTo>
                  <a:cubicBezTo>
                    <a:pt x="12056" y="652"/>
                    <a:pt x="11379" y="1"/>
                    <a:pt x="10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1"/>
            <p:cNvSpPr/>
            <p:nvPr/>
          </p:nvSpPr>
          <p:spPr>
            <a:xfrm>
              <a:off x="5328475" y="1959925"/>
              <a:ext cx="163575" cy="163550"/>
            </a:xfrm>
            <a:custGeom>
              <a:avLst/>
              <a:gdLst/>
              <a:ahLst/>
              <a:cxnLst/>
              <a:rect l="l" t="t" r="r" b="b"/>
              <a:pathLst>
                <a:path w="6543" h="6542" extrusionOk="0">
                  <a:moveTo>
                    <a:pt x="3259" y="1"/>
                  </a:moveTo>
                  <a:cubicBezTo>
                    <a:pt x="2758" y="1"/>
                    <a:pt x="2357" y="402"/>
                    <a:pt x="2357" y="903"/>
                  </a:cubicBezTo>
                  <a:lnTo>
                    <a:pt x="2357" y="2356"/>
                  </a:lnTo>
                  <a:lnTo>
                    <a:pt x="903" y="2356"/>
                  </a:lnTo>
                  <a:cubicBezTo>
                    <a:pt x="402" y="2356"/>
                    <a:pt x="1" y="2757"/>
                    <a:pt x="1" y="3259"/>
                  </a:cubicBezTo>
                  <a:cubicBezTo>
                    <a:pt x="1" y="3760"/>
                    <a:pt x="402" y="4186"/>
                    <a:pt x="903" y="4186"/>
                  </a:cubicBezTo>
                  <a:lnTo>
                    <a:pt x="2357" y="4186"/>
                  </a:lnTo>
                  <a:lnTo>
                    <a:pt x="2357" y="5640"/>
                  </a:lnTo>
                  <a:cubicBezTo>
                    <a:pt x="2357" y="6141"/>
                    <a:pt x="2758" y="6542"/>
                    <a:pt x="3259" y="6542"/>
                  </a:cubicBezTo>
                  <a:cubicBezTo>
                    <a:pt x="3760" y="6542"/>
                    <a:pt x="4161" y="6141"/>
                    <a:pt x="4161" y="5640"/>
                  </a:cubicBezTo>
                  <a:lnTo>
                    <a:pt x="4161" y="4186"/>
                  </a:lnTo>
                  <a:lnTo>
                    <a:pt x="5640" y="4186"/>
                  </a:lnTo>
                  <a:cubicBezTo>
                    <a:pt x="6141" y="4186"/>
                    <a:pt x="6542" y="3760"/>
                    <a:pt x="6542" y="3259"/>
                  </a:cubicBezTo>
                  <a:cubicBezTo>
                    <a:pt x="6542" y="2757"/>
                    <a:pt x="6141" y="2356"/>
                    <a:pt x="5640" y="2356"/>
                  </a:cubicBezTo>
                  <a:lnTo>
                    <a:pt x="4161" y="2356"/>
                  </a:lnTo>
                  <a:lnTo>
                    <a:pt x="4161" y="903"/>
                  </a:lnTo>
                  <a:cubicBezTo>
                    <a:pt x="4161" y="402"/>
                    <a:pt x="3760" y="1"/>
                    <a:pt x="32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1"/>
            <p:cNvSpPr/>
            <p:nvPr/>
          </p:nvSpPr>
          <p:spPr>
            <a:xfrm>
              <a:off x="3857300" y="1442375"/>
              <a:ext cx="163550" cy="164200"/>
            </a:xfrm>
            <a:custGeom>
              <a:avLst/>
              <a:gdLst/>
              <a:ahLst/>
              <a:cxnLst/>
              <a:rect l="l" t="t" r="r" b="b"/>
              <a:pathLst>
                <a:path w="6542" h="6568" extrusionOk="0">
                  <a:moveTo>
                    <a:pt x="3283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82"/>
                  </a:lnTo>
                  <a:lnTo>
                    <a:pt x="903" y="2382"/>
                  </a:lnTo>
                  <a:cubicBezTo>
                    <a:pt x="401" y="2382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65"/>
                  </a:lnTo>
                  <a:cubicBezTo>
                    <a:pt x="2381" y="6166"/>
                    <a:pt x="2782" y="6567"/>
                    <a:pt x="3283" y="6567"/>
                  </a:cubicBezTo>
                  <a:cubicBezTo>
                    <a:pt x="3785" y="6567"/>
                    <a:pt x="4186" y="6166"/>
                    <a:pt x="4186" y="5665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1" y="4186"/>
                    <a:pt x="6542" y="3785"/>
                    <a:pt x="6542" y="3284"/>
                  </a:cubicBezTo>
                  <a:cubicBezTo>
                    <a:pt x="6542" y="2783"/>
                    <a:pt x="6141" y="2382"/>
                    <a:pt x="5639" y="2382"/>
                  </a:cubicBezTo>
                  <a:lnTo>
                    <a:pt x="4186" y="2382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1"/>
            <p:cNvSpPr/>
            <p:nvPr/>
          </p:nvSpPr>
          <p:spPr>
            <a:xfrm>
              <a:off x="2053400" y="2000025"/>
              <a:ext cx="164175" cy="163550"/>
            </a:xfrm>
            <a:custGeom>
              <a:avLst/>
              <a:gdLst/>
              <a:ahLst/>
              <a:cxnLst/>
              <a:rect l="l" t="t" r="r" b="b"/>
              <a:pathLst>
                <a:path w="6567" h="6542" extrusionOk="0">
                  <a:moveTo>
                    <a:pt x="3284" y="1"/>
                  </a:moveTo>
                  <a:cubicBezTo>
                    <a:pt x="2782" y="1"/>
                    <a:pt x="2381" y="402"/>
                    <a:pt x="2381" y="903"/>
                  </a:cubicBezTo>
                  <a:lnTo>
                    <a:pt x="2381" y="2356"/>
                  </a:lnTo>
                  <a:lnTo>
                    <a:pt x="903" y="2356"/>
                  </a:lnTo>
                  <a:cubicBezTo>
                    <a:pt x="401" y="2356"/>
                    <a:pt x="0" y="2783"/>
                    <a:pt x="0" y="3284"/>
                  </a:cubicBezTo>
                  <a:cubicBezTo>
                    <a:pt x="0" y="3785"/>
                    <a:pt x="401" y="4186"/>
                    <a:pt x="903" y="4186"/>
                  </a:cubicBezTo>
                  <a:lnTo>
                    <a:pt x="2381" y="4186"/>
                  </a:lnTo>
                  <a:lnTo>
                    <a:pt x="2381" y="5640"/>
                  </a:lnTo>
                  <a:cubicBezTo>
                    <a:pt x="2381" y="6141"/>
                    <a:pt x="2782" y="6542"/>
                    <a:pt x="3284" y="6542"/>
                  </a:cubicBezTo>
                  <a:cubicBezTo>
                    <a:pt x="3785" y="6542"/>
                    <a:pt x="4186" y="6141"/>
                    <a:pt x="4186" y="5640"/>
                  </a:cubicBezTo>
                  <a:lnTo>
                    <a:pt x="4186" y="4186"/>
                  </a:lnTo>
                  <a:lnTo>
                    <a:pt x="5665" y="4186"/>
                  </a:lnTo>
                  <a:cubicBezTo>
                    <a:pt x="6166" y="4186"/>
                    <a:pt x="6567" y="3785"/>
                    <a:pt x="6567" y="3284"/>
                  </a:cubicBezTo>
                  <a:cubicBezTo>
                    <a:pt x="6567" y="2783"/>
                    <a:pt x="6166" y="2356"/>
                    <a:pt x="5665" y="2356"/>
                  </a:cubicBezTo>
                  <a:lnTo>
                    <a:pt x="4186" y="2356"/>
                  </a:lnTo>
                  <a:lnTo>
                    <a:pt x="4186" y="903"/>
                  </a:lnTo>
                  <a:cubicBezTo>
                    <a:pt x="4186" y="402"/>
                    <a:pt x="3785" y="1"/>
                    <a:pt x="3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1"/>
            <p:cNvSpPr/>
            <p:nvPr/>
          </p:nvSpPr>
          <p:spPr>
            <a:xfrm>
              <a:off x="3286500" y="2313950"/>
              <a:ext cx="163550" cy="164175"/>
            </a:xfrm>
            <a:custGeom>
              <a:avLst/>
              <a:gdLst/>
              <a:ahLst/>
              <a:cxnLst/>
              <a:rect l="l" t="t" r="r" b="b"/>
              <a:pathLst>
                <a:path w="6542" h="6567" extrusionOk="0">
                  <a:moveTo>
                    <a:pt x="3283" y="0"/>
                  </a:moveTo>
                  <a:cubicBezTo>
                    <a:pt x="2782" y="0"/>
                    <a:pt x="2381" y="401"/>
                    <a:pt x="2381" y="902"/>
                  </a:cubicBezTo>
                  <a:lnTo>
                    <a:pt x="2381" y="2381"/>
                  </a:lnTo>
                  <a:lnTo>
                    <a:pt x="902" y="2381"/>
                  </a:lnTo>
                  <a:cubicBezTo>
                    <a:pt x="401" y="2381"/>
                    <a:pt x="0" y="2782"/>
                    <a:pt x="0" y="3283"/>
                  </a:cubicBezTo>
                  <a:cubicBezTo>
                    <a:pt x="0" y="3785"/>
                    <a:pt x="401" y="4186"/>
                    <a:pt x="902" y="4186"/>
                  </a:cubicBezTo>
                  <a:lnTo>
                    <a:pt x="2381" y="4186"/>
                  </a:lnTo>
                  <a:lnTo>
                    <a:pt x="2381" y="5664"/>
                  </a:lnTo>
                  <a:cubicBezTo>
                    <a:pt x="2381" y="6165"/>
                    <a:pt x="2782" y="6566"/>
                    <a:pt x="3283" y="6566"/>
                  </a:cubicBezTo>
                  <a:cubicBezTo>
                    <a:pt x="3785" y="6566"/>
                    <a:pt x="4186" y="6165"/>
                    <a:pt x="4186" y="5664"/>
                  </a:cubicBezTo>
                  <a:lnTo>
                    <a:pt x="4186" y="4186"/>
                  </a:lnTo>
                  <a:lnTo>
                    <a:pt x="5639" y="4186"/>
                  </a:lnTo>
                  <a:cubicBezTo>
                    <a:pt x="6140" y="4186"/>
                    <a:pt x="6541" y="3785"/>
                    <a:pt x="6541" y="3283"/>
                  </a:cubicBezTo>
                  <a:cubicBezTo>
                    <a:pt x="6541" y="2782"/>
                    <a:pt x="6140" y="2381"/>
                    <a:pt x="5639" y="2381"/>
                  </a:cubicBezTo>
                  <a:lnTo>
                    <a:pt x="4186" y="2381"/>
                  </a:lnTo>
                  <a:lnTo>
                    <a:pt x="4186" y="902"/>
                  </a:lnTo>
                  <a:cubicBezTo>
                    <a:pt x="4186" y="401"/>
                    <a:pt x="3785" y="0"/>
                    <a:pt x="3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4" name="Google Shape;2724;p51"/>
          <p:cNvGrpSpPr/>
          <p:nvPr/>
        </p:nvGrpSpPr>
        <p:grpSpPr>
          <a:xfrm>
            <a:off x="5187767" y="1141450"/>
            <a:ext cx="3236534" cy="3350255"/>
            <a:chOff x="4572000" y="1680475"/>
            <a:chExt cx="2790356" cy="2888400"/>
          </a:xfrm>
        </p:grpSpPr>
        <p:sp>
          <p:nvSpPr>
            <p:cNvPr id="2725" name="Google Shape;2725;p51"/>
            <p:cNvSpPr/>
            <p:nvPr/>
          </p:nvSpPr>
          <p:spPr>
            <a:xfrm>
              <a:off x="4629925" y="4568839"/>
              <a:ext cx="924" cy="36"/>
            </a:xfrm>
            <a:custGeom>
              <a:avLst/>
              <a:gdLst/>
              <a:ahLst/>
              <a:cxnLst/>
              <a:rect l="l" t="t" r="r" b="b"/>
              <a:pathLst>
                <a:path w="26" h="1" fill="none" extrusionOk="0">
                  <a:moveTo>
                    <a:pt x="25" y="1"/>
                  </a:moveTo>
                  <a:lnTo>
                    <a:pt x="0" y="1"/>
                  </a:lnTo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1"/>
            <p:cNvSpPr/>
            <p:nvPr/>
          </p:nvSpPr>
          <p:spPr>
            <a:xfrm>
              <a:off x="5748389" y="176332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1"/>
            <p:cNvSpPr/>
            <p:nvPr/>
          </p:nvSpPr>
          <p:spPr>
            <a:xfrm>
              <a:off x="5984535" y="1714327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" y="928"/>
                  </a:moveTo>
                  <a:cubicBezTo>
                    <a:pt x="1" y="426"/>
                    <a:pt x="427" y="0"/>
                    <a:pt x="953" y="0"/>
                  </a:cubicBezTo>
                  <a:cubicBezTo>
                    <a:pt x="1479" y="0"/>
                    <a:pt x="1905" y="426"/>
                    <a:pt x="1905" y="928"/>
                  </a:cubicBez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1" y="1454"/>
                    <a:pt x="1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1"/>
            <p:cNvSpPr/>
            <p:nvPr/>
          </p:nvSpPr>
          <p:spPr>
            <a:xfrm>
              <a:off x="5970276" y="3412967"/>
              <a:ext cx="117660" cy="767331"/>
            </a:xfrm>
            <a:custGeom>
              <a:avLst/>
              <a:gdLst/>
              <a:ahLst/>
              <a:cxnLst/>
              <a:rect l="l" t="t" r="r" b="b"/>
              <a:pathLst>
                <a:path w="3309" h="21580" fill="none" extrusionOk="0">
                  <a:moveTo>
                    <a:pt x="1" y="0"/>
                  </a:moveTo>
                  <a:lnTo>
                    <a:pt x="1" y="10953"/>
                  </a:lnTo>
                  <a:lnTo>
                    <a:pt x="3309" y="14286"/>
                  </a:lnTo>
                  <a:lnTo>
                    <a:pt x="3309" y="2157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1"/>
            <p:cNvSpPr/>
            <p:nvPr/>
          </p:nvSpPr>
          <p:spPr>
            <a:xfrm>
              <a:off x="6043349" y="3424524"/>
              <a:ext cx="36" cy="327093"/>
            </a:xfrm>
            <a:custGeom>
              <a:avLst/>
              <a:gdLst/>
              <a:ahLst/>
              <a:cxnLst/>
              <a:rect l="l" t="t" r="r" b="b"/>
              <a:pathLst>
                <a:path w="1" h="9199" fill="none" extrusionOk="0">
                  <a:moveTo>
                    <a:pt x="1" y="1"/>
                  </a:moveTo>
                  <a:lnTo>
                    <a:pt x="1" y="9199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7" y="1"/>
                    <a:pt x="0" y="427"/>
                    <a:pt x="0" y="928"/>
                  </a:cubicBezTo>
                  <a:cubicBezTo>
                    <a:pt x="0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1"/>
            <p:cNvSpPr/>
            <p:nvPr/>
          </p:nvSpPr>
          <p:spPr>
            <a:xfrm>
              <a:off x="6009497" y="3718630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1905" y="928"/>
                  </a:moveTo>
                  <a:cubicBezTo>
                    <a:pt x="1905" y="1454"/>
                    <a:pt x="1479" y="1880"/>
                    <a:pt x="953" y="1880"/>
                  </a:cubicBezTo>
                  <a:cubicBezTo>
                    <a:pt x="427" y="1880"/>
                    <a:pt x="0" y="1454"/>
                    <a:pt x="0" y="928"/>
                  </a:cubicBezTo>
                  <a:cubicBezTo>
                    <a:pt x="0" y="427"/>
                    <a:pt x="427" y="1"/>
                    <a:pt x="953" y="1"/>
                  </a:cubicBezTo>
                  <a:cubicBezTo>
                    <a:pt x="1479" y="1"/>
                    <a:pt x="1905" y="427"/>
                    <a:pt x="1905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1"/>
            <p:cNvSpPr/>
            <p:nvPr/>
          </p:nvSpPr>
          <p:spPr>
            <a:xfrm>
              <a:off x="6054941" y="4154438"/>
              <a:ext cx="66884" cy="66884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928" y="0"/>
                  </a:moveTo>
                  <a:cubicBezTo>
                    <a:pt x="427" y="0"/>
                    <a:pt x="1" y="401"/>
                    <a:pt x="1" y="928"/>
                  </a:cubicBezTo>
                  <a:cubicBezTo>
                    <a:pt x="1" y="1454"/>
                    <a:pt x="427" y="1880"/>
                    <a:pt x="928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1"/>
            <p:cNvSpPr/>
            <p:nvPr/>
          </p:nvSpPr>
          <p:spPr>
            <a:xfrm>
              <a:off x="5713613" y="3420968"/>
              <a:ext cx="147066" cy="992801"/>
            </a:xfrm>
            <a:custGeom>
              <a:avLst/>
              <a:gdLst/>
              <a:ahLst/>
              <a:cxnLst/>
              <a:rect l="l" t="t" r="r" b="b"/>
              <a:pathLst>
                <a:path w="4136" h="27921" fill="none" extrusionOk="0">
                  <a:moveTo>
                    <a:pt x="4136" y="1"/>
                  </a:moveTo>
                  <a:lnTo>
                    <a:pt x="4136" y="13359"/>
                  </a:lnTo>
                  <a:lnTo>
                    <a:pt x="1" y="17469"/>
                  </a:lnTo>
                  <a:lnTo>
                    <a:pt x="1" y="2792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extrusionOk="0">
                  <a:moveTo>
                    <a:pt x="1680" y="0"/>
                  </a:moveTo>
                  <a:lnTo>
                    <a:pt x="275" y="19078"/>
                  </a:lnTo>
                  <a:lnTo>
                    <a:pt x="1680" y="17695"/>
                  </a:lnTo>
                  <a:lnTo>
                    <a:pt x="1680" y="0"/>
                  </a:lnTo>
                  <a:close/>
                  <a:moveTo>
                    <a:pt x="275" y="19078"/>
                  </a:moveTo>
                  <a:lnTo>
                    <a:pt x="0" y="19349"/>
                  </a:lnTo>
                  <a:lnTo>
                    <a:pt x="0" y="22807"/>
                  </a:lnTo>
                  <a:lnTo>
                    <a:pt x="275" y="19078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1"/>
            <p:cNvSpPr/>
            <p:nvPr/>
          </p:nvSpPr>
          <p:spPr>
            <a:xfrm>
              <a:off x="5851759" y="3414745"/>
              <a:ext cx="59737" cy="810995"/>
            </a:xfrm>
            <a:custGeom>
              <a:avLst/>
              <a:gdLst/>
              <a:ahLst/>
              <a:cxnLst/>
              <a:rect l="l" t="t" r="r" b="b"/>
              <a:pathLst>
                <a:path w="1680" h="22808" fill="none" extrusionOk="0">
                  <a:moveTo>
                    <a:pt x="1680" y="0"/>
                  </a:moveTo>
                  <a:lnTo>
                    <a:pt x="1680" y="17695"/>
                  </a:lnTo>
                  <a:lnTo>
                    <a:pt x="0" y="19349"/>
                  </a:lnTo>
                  <a:lnTo>
                    <a:pt x="0" y="22807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1"/>
            <p:cNvSpPr/>
            <p:nvPr/>
          </p:nvSpPr>
          <p:spPr>
            <a:xfrm>
              <a:off x="5783130" y="1823066"/>
              <a:ext cx="117660" cy="715630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1"/>
            <p:cNvSpPr/>
            <p:nvPr/>
          </p:nvSpPr>
          <p:spPr>
            <a:xfrm>
              <a:off x="5827685" y="2250837"/>
              <a:ext cx="36" cy="22817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1"/>
            <p:cNvSpPr/>
            <p:nvPr/>
          </p:nvSpPr>
          <p:spPr>
            <a:xfrm>
              <a:off x="5793833" y="2217839"/>
              <a:ext cx="67773" cy="66884"/>
            </a:xfrm>
            <a:custGeom>
              <a:avLst/>
              <a:gdLst/>
              <a:ahLst/>
              <a:cxnLst/>
              <a:rect l="l" t="t" r="r" b="b"/>
              <a:pathLst>
                <a:path w="1906" h="1881" fill="none" extrusionOk="0">
                  <a:moveTo>
                    <a:pt x="0" y="928"/>
                  </a:moveTo>
                  <a:cubicBezTo>
                    <a:pt x="0" y="402"/>
                    <a:pt x="426" y="1"/>
                    <a:pt x="953" y="1"/>
                  </a:cubicBezTo>
                  <a:cubicBezTo>
                    <a:pt x="1479" y="1"/>
                    <a:pt x="1905" y="402"/>
                    <a:pt x="1905" y="928"/>
                  </a:cubicBezTo>
                  <a:cubicBezTo>
                    <a:pt x="1905" y="1455"/>
                    <a:pt x="1479" y="1881"/>
                    <a:pt x="953" y="1881"/>
                  </a:cubicBezTo>
                  <a:cubicBezTo>
                    <a:pt x="426" y="1881"/>
                    <a:pt x="0" y="1455"/>
                    <a:pt x="0" y="928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1"/>
            <p:cNvSpPr/>
            <p:nvPr/>
          </p:nvSpPr>
          <p:spPr>
            <a:xfrm>
              <a:off x="5959573" y="1777586"/>
              <a:ext cx="59772" cy="761108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extrusionOk="0">
                  <a:moveTo>
                    <a:pt x="927" y="0"/>
                  </a:moveTo>
                  <a:cubicBezTo>
                    <a:pt x="401" y="0"/>
                    <a:pt x="0" y="401"/>
                    <a:pt x="0" y="928"/>
                  </a:cubicBezTo>
                  <a:cubicBezTo>
                    <a:pt x="0" y="1454"/>
                    <a:pt x="401" y="1880"/>
                    <a:pt x="927" y="1880"/>
                  </a:cubicBezTo>
                  <a:cubicBezTo>
                    <a:pt x="1454" y="1880"/>
                    <a:pt x="1880" y="1454"/>
                    <a:pt x="1880" y="928"/>
                  </a:cubicBezTo>
                  <a:cubicBezTo>
                    <a:pt x="1880" y="401"/>
                    <a:pt x="1454" y="0"/>
                    <a:pt x="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1"/>
            <p:cNvSpPr/>
            <p:nvPr/>
          </p:nvSpPr>
          <p:spPr>
            <a:xfrm>
              <a:off x="5818796" y="4197215"/>
              <a:ext cx="66848" cy="66884"/>
            </a:xfrm>
            <a:custGeom>
              <a:avLst/>
              <a:gdLst/>
              <a:ahLst/>
              <a:cxnLst/>
              <a:rect l="l" t="t" r="r" b="b"/>
              <a:pathLst>
                <a:path w="1880" h="1881" fill="none" extrusionOk="0">
                  <a:moveTo>
                    <a:pt x="1880" y="928"/>
                  </a:moveTo>
                  <a:cubicBezTo>
                    <a:pt x="1880" y="1454"/>
                    <a:pt x="1454" y="1880"/>
                    <a:pt x="927" y="1880"/>
                  </a:cubicBezTo>
                  <a:cubicBezTo>
                    <a:pt x="401" y="1880"/>
                    <a:pt x="0" y="1454"/>
                    <a:pt x="0" y="928"/>
                  </a:cubicBezTo>
                  <a:cubicBezTo>
                    <a:pt x="0" y="401"/>
                    <a:pt x="401" y="0"/>
                    <a:pt x="927" y="0"/>
                  </a:cubicBezTo>
                  <a:cubicBezTo>
                    <a:pt x="1454" y="0"/>
                    <a:pt x="1880" y="401"/>
                    <a:pt x="1880" y="928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extrusionOk="0">
                  <a:moveTo>
                    <a:pt x="7694" y="1"/>
                  </a:moveTo>
                  <a:lnTo>
                    <a:pt x="0" y="352"/>
                  </a:lnTo>
                  <a:lnTo>
                    <a:pt x="501" y="11780"/>
                  </a:lnTo>
                  <a:lnTo>
                    <a:pt x="8221" y="11429"/>
                  </a:lnTo>
                  <a:lnTo>
                    <a:pt x="76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1"/>
            <p:cNvSpPr/>
            <p:nvPr/>
          </p:nvSpPr>
          <p:spPr>
            <a:xfrm>
              <a:off x="6587006" y="3862999"/>
              <a:ext cx="292318" cy="418903"/>
            </a:xfrm>
            <a:custGeom>
              <a:avLst/>
              <a:gdLst/>
              <a:ahLst/>
              <a:cxnLst/>
              <a:rect l="l" t="t" r="r" b="b"/>
              <a:pathLst>
                <a:path w="8221" h="11781" fill="none" extrusionOk="0">
                  <a:moveTo>
                    <a:pt x="8221" y="11429"/>
                  </a:moveTo>
                  <a:lnTo>
                    <a:pt x="501" y="11780"/>
                  </a:lnTo>
                  <a:lnTo>
                    <a:pt x="0" y="352"/>
                  </a:lnTo>
                  <a:lnTo>
                    <a:pt x="7694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1"/>
            <p:cNvSpPr/>
            <p:nvPr/>
          </p:nvSpPr>
          <p:spPr>
            <a:xfrm>
              <a:off x="6395381" y="3583223"/>
              <a:ext cx="680002" cy="646080"/>
            </a:xfrm>
            <a:custGeom>
              <a:avLst/>
              <a:gdLst/>
              <a:ahLst/>
              <a:cxnLst/>
              <a:rect l="l" t="t" r="r" b="b"/>
              <a:pathLst>
                <a:path w="19124" h="18170" extrusionOk="0">
                  <a:moveTo>
                    <a:pt x="10362" y="0"/>
                  </a:moveTo>
                  <a:cubicBezTo>
                    <a:pt x="8947" y="0"/>
                    <a:pt x="7484" y="305"/>
                    <a:pt x="6141" y="801"/>
                  </a:cubicBezTo>
                  <a:cubicBezTo>
                    <a:pt x="6141" y="801"/>
                    <a:pt x="1" y="3558"/>
                    <a:pt x="1805" y="9548"/>
                  </a:cubicBezTo>
                  <a:lnTo>
                    <a:pt x="5690" y="17142"/>
                  </a:lnTo>
                  <a:cubicBezTo>
                    <a:pt x="5690" y="17142"/>
                    <a:pt x="7845" y="16691"/>
                    <a:pt x="7745" y="16691"/>
                  </a:cubicBezTo>
                  <a:cubicBezTo>
                    <a:pt x="7645" y="16691"/>
                    <a:pt x="5815" y="9147"/>
                    <a:pt x="5815" y="9147"/>
                  </a:cubicBezTo>
                  <a:lnTo>
                    <a:pt x="5815" y="9147"/>
                  </a:lnTo>
                  <a:lnTo>
                    <a:pt x="10126" y="10300"/>
                  </a:lnTo>
                  <a:lnTo>
                    <a:pt x="9650" y="14210"/>
                  </a:lnTo>
                  <a:lnTo>
                    <a:pt x="16542" y="18170"/>
                  </a:lnTo>
                  <a:lnTo>
                    <a:pt x="16642" y="18094"/>
                  </a:lnTo>
                  <a:cubicBezTo>
                    <a:pt x="17244" y="17769"/>
                    <a:pt x="17269" y="16967"/>
                    <a:pt x="16718" y="16591"/>
                  </a:cubicBezTo>
                  <a:lnTo>
                    <a:pt x="17144" y="16114"/>
                  </a:lnTo>
                  <a:cubicBezTo>
                    <a:pt x="18121" y="15739"/>
                    <a:pt x="17595" y="14937"/>
                    <a:pt x="17595" y="14937"/>
                  </a:cubicBezTo>
                  <a:cubicBezTo>
                    <a:pt x="18271" y="14285"/>
                    <a:pt x="17494" y="13658"/>
                    <a:pt x="17494" y="13658"/>
                  </a:cubicBezTo>
                  <a:lnTo>
                    <a:pt x="19124" y="13132"/>
                  </a:lnTo>
                  <a:lnTo>
                    <a:pt x="17219" y="9373"/>
                  </a:lnTo>
                  <a:lnTo>
                    <a:pt x="17494" y="8445"/>
                  </a:lnTo>
                  <a:cubicBezTo>
                    <a:pt x="17494" y="2121"/>
                    <a:pt x="14095" y="0"/>
                    <a:pt x="10362" y="0"/>
                  </a:cubicBezTo>
                  <a:close/>
                </a:path>
              </a:pathLst>
            </a:custGeom>
            <a:solidFill>
              <a:srgbClr val="FFFFFF"/>
            </a:solidFill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extrusionOk="0">
                  <a:moveTo>
                    <a:pt x="4738" y="1"/>
                  </a:moveTo>
                  <a:cubicBezTo>
                    <a:pt x="2131" y="1"/>
                    <a:pt x="1" y="2131"/>
                    <a:pt x="1" y="4738"/>
                  </a:cubicBezTo>
                  <a:cubicBezTo>
                    <a:pt x="1" y="7344"/>
                    <a:pt x="2131" y="9449"/>
                    <a:pt x="4738" y="9449"/>
                  </a:cubicBezTo>
                  <a:cubicBezTo>
                    <a:pt x="7344" y="9449"/>
                    <a:pt x="9450" y="7344"/>
                    <a:pt x="9450" y="4738"/>
                  </a:cubicBezTo>
                  <a:cubicBezTo>
                    <a:pt x="9450" y="2131"/>
                    <a:pt x="7344" y="1"/>
                    <a:pt x="4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1"/>
            <p:cNvSpPr/>
            <p:nvPr/>
          </p:nvSpPr>
          <p:spPr>
            <a:xfrm>
              <a:off x="6455973" y="3606336"/>
              <a:ext cx="336018" cy="336018"/>
            </a:xfrm>
            <a:custGeom>
              <a:avLst/>
              <a:gdLst/>
              <a:ahLst/>
              <a:cxnLst/>
              <a:rect l="l" t="t" r="r" b="b"/>
              <a:pathLst>
                <a:path w="9450" h="9450" fill="none" extrusionOk="0">
                  <a:moveTo>
                    <a:pt x="9450" y="4738"/>
                  </a:moveTo>
                  <a:cubicBezTo>
                    <a:pt x="9450" y="7344"/>
                    <a:pt x="7344" y="9449"/>
                    <a:pt x="4738" y="9449"/>
                  </a:cubicBezTo>
                  <a:cubicBezTo>
                    <a:pt x="2131" y="9449"/>
                    <a:pt x="1" y="7344"/>
                    <a:pt x="1" y="4738"/>
                  </a:cubicBezTo>
                  <a:cubicBezTo>
                    <a:pt x="1" y="2131"/>
                    <a:pt x="2131" y="1"/>
                    <a:pt x="4738" y="1"/>
                  </a:cubicBezTo>
                  <a:cubicBezTo>
                    <a:pt x="7344" y="1"/>
                    <a:pt x="9450" y="2131"/>
                    <a:pt x="9450" y="473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1"/>
            <p:cNvSpPr/>
            <p:nvPr/>
          </p:nvSpPr>
          <p:spPr>
            <a:xfrm>
              <a:off x="6402528" y="3552855"/>
              <a:ext cx="443829" cy="443864"/>
            </a:xfrm>
            <a:custGeom>
              <a:avLst/>
              <a:gdLst/>
              <a:ahLst/>
              <a:cxnLst/>
              <a:rect l="l" t="t" r="r" b="b"/>
              <a:pathLst>
                <a:path w="12482" h="12483" fill="none" extrusionOk="0">
                  <a:moveTo>
                    <a:pt x="12481" y="6242"/>
                  </a:moveTo>
                  <a:cubicBezTo>
                    <a:pt x="12481" y="9675"/>
                    <a:pt x="9674" y="12482"/>
                    <a:pt x="6241" y="12482"/>
                  </a:cubicBezTo>
                  <a:cubicBezTo>
                    <a:pt x="2782" y="12482"/>
                    <a:pt x="0" y="9675"/>
                    <a:pt x="0" y="6242"/>
                  </a:cubicBezTo>
                  <a:cubicBezTo>
                    <a:pt x="0" y="2783"/>
                    <a:pt x="2782" y="1"/>
                    <a:pt x="6241" y="1"/>
                  </a:cubicBezTo>
                  <a:cubicBezTo>
                    <a:pt x="9674" y="1"/>
                    <a:pt x="12481" y="2783"/>
                    <a:pt x="12481" y="6242"/>
                  </a:cubicBezTo>
                  <a:close/>
                </a:path>
              </a:pathLst>
            </a:custGeom>
            <a:noFill/>
            <a:ln w="10650" cap="rnd" cmpd="sng">
              <a:solidFill>
                <a:srgbClr val="606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extrusionOk="0">
                  <a:moveTo>
                    <a:pt x="2306" y="1"/>
                  </a:moveTo>
                  <a:cubicBezTo>
                    <a:pt x="1028" y="1"/>
                    <a:pt x="0" y="1028"/>
                    <a:pt x="0" y="2307"/>
                  </a:cubicBezTo>
                  <a:cubicBezTo>
                    <a:pt x="0" y="3560"/>
                    <a:pt x="1028" y="4587"/>
                    <a:pt x="2306" y="4587"/>
                  </a:cubicBezTo>
                  <a:cubicBezTo>
                    <a:pt x="3559" y="4587"/>
                    <a:pt x="4586" y="3560"/>
                    <a:pt x="4586" y="2307"/>
                  </a:cubicBezTo>
                  <a:cubicBezTo>
                    <a:pt x="4586" y="1028"/>
                    <a:pt x="3559" y="1"/>
                    <a:pt x="23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1"/>
            <p:cNvSpPr/>
            <p:nvPr/>
          </p:nvSpPr>
          <p:spPr>
            <a:xfrm>
              <a:off x="6542451" y="3692779"/>
              <a:ext cx="163102" cy="163138"/>
            </a:xfrm>
            <a:custGeom>
              <a:avLst/>
              <a:gdLst/>
              <a:ahLst/>
              <a:cxnLst/>
              <a:rect l="l" t="t" r="r" b="b"/>
              <a:pathLst>
                <a:path w="4587" h="4588" fill="none" extrusionOk="0">
                  <a:moveTo>
                    <a:pt x="4586" y="2307"/>
                  </a:moveTo>
                  <a:cubicBezTo>
                    <a:pt x="4586" y="3560"/>
                    <a:pt x="3559" y="4587"/>
                    <a:pt x="2306" y="4587"/>
                  </a:cubicBezTo>
                  <a:cubicBezTo>
                    <a:pt x="1028" y="4587"/>
                    <a:pt x="0" y="3560"/>
                    <a:pt x="0" y="2307"/>
                  </a:cubicBezTo>
                  <a:cubicBezTo>
                    <a:pt x="0" y="1028"/>
                    <a:pt x="1028" y="1"/>
                    <a:pt x="2306" y="1"/>
                  </a:cubicBezTo>
                  <a:cubicBezTo>
                    <a:pt x="3559" y="1"/>
                    <a:pt x="4586" y="1028"/>
                    <a:pt x="4586" y="2307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extrusionOk="0">
                  <a:moveTo>
                    <a:pt x="1379" y="0"/>
                  </a:moveTo>
                  <a:cubicBezTo>
                    <a:pt x="627" y="0"/>
                    <a:pt x="0" y="627"/>
                    <a:pt x="0" y="1379"/>
                  </a:cubicBezTo>
                  <a:cubicBezTo>
                    <a:pt x="0" y="2130"/>
                    <a:pt x="627" y="2732"/>
                    <a:pt x="1379" y="2732"/>
                  </a:cubicBezTo>
                  <a:cubicBezTo>
                    <a:pt x="2131" y="2732"/>
                    <a:pt x="2732" y="2130"/>
                    <a:pt x="2732" y="1379"/>
                  </a:cubicBezTo>
                  <a:cubicBezTo>
                    <a:pt x="2732" y="627"/>
                    <a:pt x="2131" y="0"/>
                    <a:pt x="1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1"/>
            <p:cNvSpPr/>
            <p:nvPr/>
          </p:nvSpPr>
          <p:spPr>
            <a:xfrm>
              <a:off x="6575414" y="3725778"/>
              <a:ext cx="97179" cy="97143"/>
            </a:xfrm>
            <a:custGeom>
              <a:avLst/>
              <a:gdLst/>
              <a:ahLst/>
              <a:cxnLst/>
              <a:rect l="l" t="t" r="r" b="b"/>
              <a:pathLst>
                <a:path w="2733" h="2732" fill="none" extrusionOk="0">
                  <a:moveTo>
                    <a:pt x="2732" y="1379"/>
                  </a:moveTo>
                  <a:cubicBezTo>
                    <a:pt x="2732" y="2130"/>
                    <a:pt x="2131" y="2732"/>
                    <a:pt x="1379" y="2732"/>
                  </a:cubicBezTo>
                  <a:cubicBezTo>
                    <a:pt x="627" y="2732"/>
                    <a:pt x="0" y="2130"/>
                    <a:pt x="0" y="1379"/>
                  </a:cubicBezTo>
                  <a:cubicBezTo>
                    <a:pt x="0" y="627"/>
                    <a:pt x="627" y="0"/>
                    <a:pt x="1379" y="0"/>
                  </a:cubicBezTo>
                  <a:cubicBezTo>
                    <a:pt x="2131" y="0"/>
                    <a:pt x="2732" y="627"/>
                    <a:pt x="2732" y="137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1"/>
            <p:cNvSpPr/>
            <p:nvPr/>
          </p:nvSpPr>
          <p:spPr>
            <a:xfrm>
              <a:off x="6217160" y="3307785"/>
              <a:ext cx="412645" cy="301243"/>
            </a:xfrm>
            <a:custGeom>
              <a:avLst/>
              <a:gdLst/>
              <a:ahLst/>
              <a:cxnLst/>
              <a:rect l="l" t="t" r="r" b="b"/>
              <a:pathLst>
                <a:path w="11605" h="8472" fill="none" extrusionOk="0">
                  <a:moveTo>
                    <a:pt x="0" y="1"/>
                  </a:moveTo>
                  <a:lnTo>
                    <a:pt x="11604" y="847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1"/>
            <p:cNvSpPr/>
            <p:nvPr/>
          </p:nvSpPr>
          <p:spPr>
            <a:xfrm>
              <a:off x="4621889" y="3338970"/>
              <a:ext cx="848438" cy="579303"/>
            </a:xfrm>
            <a:custGeom>
              <a:avLst/>
              <a:gdLst/>
              <a:ahLst/>
              <a:cxnLst/>
              <a:rect l="l" t="t" r="r" b="b"/>
              <a:pathLst>
                <a:path w="23861" h="16292" extrusionOk="0">
                  <a:moveTo>
                    <a:pt x="1" y="1"/>
                  </a:moveTo>
                  <a:lnTo>
                    <a:pt x="1" y="16292"/>
                  </a:lnTo>
                  <a:lnTo>
                    <a:pt x="23860" y="16292"/>
                  </a:lnTo>
                  <a:lnTo>
                    <a:pt x="23860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1"/>
            <p:cNvSpPr/>
            <p:nvPr/>
          </p:nvSpPr>
          <p:spPr>
            <a:xfrm>
              <a:off x="4665555" y="3382636"/>
              <a:ext cx="761997" cy="492863"/>
            </a:xfrm>
            <a:custGeom>
              <a:avLst/>
              <a:gdLst/>
              <a:ahLst/>
              <a:cxnLst/>
              <a:rect l="l" t="t" r="r" b="b"/>
              <a:pathLst>
                <a:path w="21430" h="13861" extrusionOk="0">
                  <a:moveTo>
                    <a:pt x="1" y="1"/>
                  </a:moveTo>
                  <a:lnTo>
                    <a:pt x="1" y="13861"/>
                  </a:lnTo>
                  <a:lnTo>
                    <a:pt x="21429" y="13861"/>
                  </a:lnTo>
                  <a:lnTo>
                    <a:pt x="21429" y="1"/>
                  </a:lnTo>
                  <a:close/>
                </a:path>
              </a:pathLst>
            </a:custGeom>
            <a:solidFill>
              <a:srgbClr val="FFFFFF"/>
            </a:solidFill>
            <a:ln w="10650" cap="rnd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1"/>
            <p:cNvSpPr/>
            <p:nvPr/>
          </p:nvSpPr>
          <p:spPr>
            <a:xfrm>
              <a:off x="4719035" y="3417412"/>
              <a:ext cx="346686" cy="386794"/>
            </a:xfrm>
            <a:custGeom>
              <a:avLst/>
              <a:gdLst/>
              <a:ahLst/>
              <a:cxnLst/>
              <a:rect l="l" t="t" r="r" b="b"/>
              <a:pathLst>
                <a:path w="9750" h="10878" fill="none" extrusionOk="0">
                  <a:moveTo>
                    <a:pt x="8923" y="8522"/>
                  </a:moveTo>
                  <a:cubicBezTo>
                    <a:pt x="8923" y="8522"/>
                    <a:pt x="9199" y="8948"/>
                    <a:pt x="8697" y="9173"/>
                  </a:cubicBezTo>
                  <a:cubicBezTo>
                    <a:pt x="8597" y="9274"/>
                    <a:pt x="8547" y="9449"/>
                    <a:pt x="8622" y="9599"/>
                  </a:cubicBezTo>
                  <a:cubicBezTo>
                    <a:pt x="8672" y="9650"/>
                    <a:pt x="8672" y="9725"/>
                    <a:pt x="8672" y="9800"/>
                  </a:cubicBezTo>
                  <a:lnTo>
                    <a:pt x="8672" y="9800"/>
                  </a:lnTo>
                  <a:cubicBezTo>
                    <a:pt x="8672" y="10051"/>
                    <a:pt x="8397" y="10201"/>
                    <a:pt x="8171" y="10101"/>
                  </a:cubicBezTo>
                  <a:lnTo>
                    <a:pt x="6717" y="9324"/>
                  </a:lnTo>
                  <a:lnTo>
                    <a:pt x="6793" y="10878"/>
                  </a:lnTo>
                  <a:lnTo>
                    <a:pt x="2657" y="10828"/>
                  </a:lnTo>
                  <a:lnTo>
                    <a:pt x="2607" y="7870"/>
                  </a:lnTo>
                  <a:cubicBezTo>
                    <a:pt x="2607" y="7870"/>
                    <a:pt x="2181" y="7444"/>
                    <a:pt x="1730" y="6968"/>
                  </a:cubicBezTo>
                  <a:cubicBezTo>
                    <a:pt x="1" y="5163"/>
                    <a:pt x="452" y="2206"/>
                    <a:pt x="2657" y="1028"/>
                  </a:cubicBezTo>
                  <a:cubicBezTo>
                    <a:pt x="2757" y="978"/>
                    <a:pt x="2808" y="953"/>
                    <a:pt x="2808" y="953"/>
                  </a:cubicBezTo>
                  <a:cubicBezTo>
                    <a:pt x="5414" y="0"/>
                    <a:pt x="8873" y="376"/>
                    <a:pt x="8873" y="5063"/>
                  </a:cubicBezTo>
                  <a:lnTo>
                    <a:pt x="8747" y="5539"/>
                  </a:lnTo>
                  <a:lnTo>
                    <a:pt x="9750" y="7569"/>
                  </a:lnTo>
                  <a:lnTo>
                    <a:pt x="8873" y="7845"/>
                  </a:lnTo>
                  <a:cubicBezTo>
                    <a:pt x="8873" y="7845"/>
                    <a:pt x="9299" y="8171"/>
                    <a:pt x="8923" y="852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1"/>
            <p:cNvSpPr/>
            <p:nvPr/>
          </p:nvSpPr>
          <p:spPr>
            <a:xfrm>
              <a:off x="4572000" y="3918257"/>
              <a:ext cx="951803" cy="58848"/>
            </a:xfrm>
            <a:custGeom>
              <a:avLst/>
              <a:gdLst/>
              <a:ahLst/>
              <a:cxnLst/>
              <a:rect l="l" t="t" r="r" b="b"/>
              <a:pathLst>
                <a:path w="26768" h="1655" extrusionOk="0">
                  <a:moveTo>
                    <a:pt x="0" y="1"/>
                  </a:moveTo>
                  <a:lnTo>
                    <a:pt x="0" y="1655"/>
                  </a:lnTo>
                  <a:lnTo>
                    <a:pt x="26767" y="1655"/>
                  </a:lnTo>
                  <a:lnTo>
                    <a:pt x="26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1"/>
            <p:cNvSpPr/>
            <p:nvPr/>
          </p:nvSpPr>
          <p:spPr>
            <a:xfrm>
              <a:off x="5174436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1"/>
            <p:cNvSpPr/>
            <p:nvPr/>
          </p:nvSpPr>
          <p:spPr>
            <a:xfrm>
              <a:off x="5174436" y="3610816"/>
              <a:ext cx="35700" cy="156880"/>
            </a:xfrm>
            <a:custGeom>
              <a:avLst/>
              <a:gdLst/>
              <a:ahLst/>
              <a:cxnLst/>
              <a:rect l="l" t="t" r="r" b="b"/>
              <a:pathLst>
                <a:path w="1004" h="4412" extrusionOk="0">
                  <a:moveTo>
                    <a:pt x="1" y="0"/>
                  </a:moveTo>
                  <a:lnTo>
                    <a:pt x="1" y="4411"/>
                  </a:lnTo>
                  <a:lnTo>
                    <a:pt x="1003" y="4411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1"/>
            <p:cNvSpPr/>
            <p:nvPr/>
          </p:nvSpPr>
          <p:spPr>
            <a:xfrm>
              <a:off x="5239508" y="3523448"/>
              <a:ext cx="36553" cy="244244"/>
            </a:xfrm>
            <a:custGeom>
              <a:avLst/>
              <a:gdLst/>
              <a:ahLst/>
              <a:cxnLst/>
              <a:rect l="l" t="t" r="r" b="b"/>
              <a:pathLst>
                <a:path w="1028" h="6869" extrusionOk="0">
                  <a:moveTo>
                    <a:pt x="0" y="1"/>
                  </a:moveTo>
                  <a:lnTo>
                    <a:pt x="0" y="6868"/>
                  </a:lnTo>
                  <a:lnTo>
                    <a:pt x="1028" y="6868"/>
                  </a:lnTo>
                  <a:lnTo>
                    <a:pt x="1028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1"/>
            <p:cNvSpPr/>
            <p:nvPr/>
          </p:nvSpPr>
          <p:spPr>
            <a:xfrm>
              <a:off x="5239508" y="3553780"/>
              <a:ext cx="36553" cy="213914"/>
            </a:xfrm>
            <a:custGeom>
              <a:avLst/>
              <a:gdLst/>
              <a:ahLst/>
              <a:cxnLst/>
              <a:rect l="l" t="t" r="r" b="b"/>
              <a:pathLst>
                <a:path w="1028" h="6016" extrusionOk="0">
                  <a:moveTo>
                    <a:pt x="0" y="0"/>
                  </a:moveTo>
                  <a:lnTo>
                    <a:pt x="0" y="6015"/>
                  </a:lnTo>
                  <a:lnTo>
                    <a:pt x="1028" y="6015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1"/>
            <p:cNvSpPr/>
            <p:nvPr/>
          </p:nvSpPr>
          <p:spPr>
            <a:xfrm>
              <a:off x="5305434" y="3523448"/>
              <a:ext cx="35700" cy="244244"/>
            </a:xfrm>
            <a:custGeom>
              <a:avLst/>
              <a:gdLst/>
              <a:ahLst/>
              <a:cxnLst/>
              <a:rect l="l" t="t" r="r" b="b"/>
              <a:pathLst>
                <a:path w="1004" h="6869" extrusionOk="0">
                  <a:moveTo>
                    <a:pt x="1" y="1"/>
                  </a:moveTo>
                  <a:lnTo>
                    <a:pt x="1" y="6868"/>
                  </a:lnTo>
                  <a:lnTo>
                    <a:pt x="1003" y="6868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1"/>
            <p:cNvSpPr/>
            <p:nvPr/>
          </p:nvSpPr>
          <p:spPr>
            <a:xfrm>
              <a:off x="5305434" y="3678520"/>
              <a:ext cx="35700" cy="89178"/>
            </a:xfrm>
            <a:custGeom>
              <a:avLst/>
              <a:gdLst/>
              <a:ahLst/>
              <a:cxnLst/>
              <a:rect l="l" t="t" r="r" b="b"/>
              <a:pathLst>
                <a:path w="1004" h="2508" extrusionOk="0">
                  <a:moveTo>
                    <a:pt x="1" y="1"/>
                  </a:moveTo>
                  <a:lnTo>
                    <a:pt x="1" y="2507"/>
                  </a:lnTo>
                  <a:lnTo>
                    <a:pt x="1003" y="2507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1"/>
            <p:cNvSpPr/>
            <p:nvPr/>
          </p:nvSpPr>
          <p:spPr>
            <a:xfrm>
              <a:off x="4755590" y="3448597"/>
              <a:ext cx="137252" cy="137288"/>
            </a:xfrm>
            <a:custGeom>
              <a:avLst/>
              <a:gdLst/>
              <a:ahLst/>
              <a:cxnLst/>
              <a:rect l="l" t="t" r="r" b="b"/>
              <a:pathLst>
                <a:path w="3860" h="3861" extrusionOk="0">
                  <a:moveTo>
                    <a:pt x="1930" y="1"/>
                  </a:moveTo>
                  <a:cubicBezTo>
                    <a:pt x="877" y="1"/>
                    <a:pt x="0" y="878"/>
                    <a:pt x="0" y="1930"/>
                  </a:cubicBezTo>
                  <a:cubicBezTo>
                    <a:pt x="0" y="2983"/>
                    <a:pt x="877" y="3860"/>
                    <a:pt x="1930" y="3860"/>
                  </a:cubicBezTo>
                  <a:cubicBezTo>
                    <a:pt x="3008" y="3860"/>
                    <a:pt x="3860" y="2983"/>
                    <a:pt x="3860" y="1930"/>
                  </a:cubicBezTo>
                  <a:cubicBezTo>
                    <a:pt x="3860" y="878"/>
                    <a:pt x="3008" y="1"/>
                    <a:pt x="19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51"/>
            <p:cNvSpPr/>
            <p:nvPr/>
          </p:nvSpPr>
          <p:spPr>
            <a:xfrm>
              <a:off x="4800145" y="3493152"/>
              <a:ext cx="48145" cy="48180"/>
            </a:xfrm>
            <a:custGeom>
              <a:avLst/>
              <a:gdLst/>
              <a:ahLst/>
              <a:cxnLst/>
              <a:rect l="l" t="t" r="r" b="b"/>
              <a:pathLst>
                <a:path w="1354" h="1355" extrusionOk="0">
                  <a:moveTo>
                    <a:pt x="677" y="1"/>
                  </a:moveTo>
                  <a:cubicBezTo>
                    <a:pt x="301" y="1"/>
                    <a:pt x="0" y="302"/>
                    <a:pt x="0" y="677"/>
                  </a:cubicBezTo>
                  <a:cubicBezTo>
                    <a:pt x="0" y="1053"/>
                    <a:pt x="301" y="1354"/>
                    <a:pt x="677" y="1354"/>
                  </a:cubicBezTo>
                  <a:cubicBezTo>
                    <a:pt x="1053" y="1354"/>
                    <a:pt x="1354" y="1053"/>
                    <a:pt x="1354" y="677"/>
                  </a:cubicBezTo>
                  <a:cubicBezTo>
                    <a:pt x="1354" y="302"/>
                    <a:pt x="1053" y="1"/>
                    <a:pt x="677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51"/>
            <p:cNvSpPr/>
            <p:nvPr/>
          </p:nvSpPr>
          <p:spPr>
            <a:xfrm>
              <a:off x="4877663" y="3605447"/>
              <a:ext cx="53514" cy="52625"/>
            </a:xfrm>
            <a:custGeom>
              <a:avLst/>
              <a:gdLst/>
              <a:ahLst/>
              <a:cxnLst/>
              <a:rect l="l" t="t" r="r" b="b"/>
              <a:pathLst>
                <a:path w="1505" h="1480" extrusionOk="0">
                  <a:moveTo>
                    <a:pt x="753" y="1"/>
                  </a:moveTo>
                  <a:cubicBezTo>
                    <a:pt x="352" y="1"/>
                    <a:pt x="1" y="326"/>
                    <a:pt x="1" y="753"/>
                  </a:cubicBezTo>
                  <a:cubicBezTo>
                    <a:pt x="1" y="1154"/>
                    <a:pt x="352" y="1479"/>
                    <a:pt x="753" y="1479"/>
                  </a:cubicBezTo>
                  <a:cubicBezTo>
                    <a:pt x="1179" y="1479"/>
                    <a:pt x="1504" y="1154"/>
                    <a:pt x="1504" y="753"/>
                  </a:cubicBezTo>
                  <a:cubicBezTo>
                    <a:pt x="1504" y="326"/>
                    <a:pt x="1179" y="1"/>
                    <a:pt x="7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51"/>
            <p:cNvSpPr/>
            <p:nvPr/>
          </p:nvSpPr>
          <p:spPr>
            <a:xfrm>
              <a:off x="4895478" y="3622373"/>
              <a:ext cx="18774" cy="18774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252" y="1"/>
                  </a:moveTo>
                  <a:cubicBezTo>
                    <a:pt x="101" y="1"/>
                    <a:pt x="1" y="126"/>
                    <a:pt x="1" y="277"/>
                  </a:cubicBezTo>
                  <a:cubicBezTo>
                    <a:pt x="1" y="402"/>
                    <a:pt x="101" y="527"/>
                    <a:pt x="252" y="527"/>
                  </a:cubicBezTo>
                  <a:cubicBezTo>
                    <a:pt x="402" y="527"/>
                    <a:pt x="527" y="402"/>
                    <a:pt x="527" y="277"/>
                  </a:cubicBezTo>
                  <a:cubicBezTo>
                    <a:pt x="527" y="126"/>
                    <a:pt x="402" y="1"/>
                    <a:pt x="25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51"/>
            <p:cNvSpPr/>
            <p:nvPr/>
          </p:nvSpPr>
          <p:spPr>
            <a:xfrm>
              <a:off x="4913328" y="3491374"/>
              <a:ext cx="99845" cy="99845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1"/>
                  </a:moveTo>
                  <a:cubicBezTo>
                    <a:pt x="627" y="1"/>
                    <a:pt x="0" y="627"/>
                    <a:pt x="0" y="1404"/>
                  </a:cubicBezTo>
                  <a:cubicBezTo>
                    <a:pt x="0" y="2181"/>
                    <a:pt x="627" y="2808"/>
                    <a:pt x="1404" y="2808"/>
                  </a:cubicBezTo>
                  <a:cubicBezTo>
                    <a:pt x="2181" y="2808"/>
                    <a:pt x="2807" y="2181"/>
                    <a:pt x="2807" y="1404"/>
                  </a:cubicBezTo>
                  <a:cubicBezTo>
                    <a:pt x="2807" y="627"/>
                    <a:pt x="2181" y="1"/>
                    <a:pt x="14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51"/>
            <p:cNvSpPr/>
            <p:nvPr/>
          </p:nvSpPr>
          <p:spPr>
            <a:xfrm>
              <a:off x="4947180" y="3525262"/>
              <a:ext cx="32108" cy="32108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452" y="0"/>
                  </a:moveTo>
                  <a:cubicBezTo>
                    <a:pt x="201" y="0"/>
                    <a:pt x="1" y="201"/>
                    <a:pt x="1" y="451"/>
                  </a:cubicBezTo>
                  <a:cubicBezTo>
                    <a:pt x="1" y="702"/>
                    <a:pt x="201" y="902"/>
                    <a:pt x="452" y="902"/>
                  </a:cubicBezTo>
                  <a:cubicBezTo>
                    <a:pt x="702" y="902"/>
                    <a:pt x="903" y="702"/>
                    <a:pt x="903" y="451"/>
                  </a:cubicBezTo>
                  <a:cubicBezTo>
                    <a:pt x="903" y="201"/>
                    <a:pt x="702" y="0"/>
                    <a:pt x="45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1"/>
            <p:cNvSpPr/>
            <p:nvPr/>
          </p:nvSpPr>
          <p:spPr>
            <a:xfrm>
              <a:off x="5324174" y="3928071"/>
              <a:ext cx="33886" cy="33886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6" y="0"/>
                  </a:moveTo>
                  <a:cubicBezTo>
                    <a:pt x="226" y="0"/>
                    <a:pt x="0" y="226"/>
                    <a:pt x="0" y="477"/>
                  </a:cubicBezTo>
                  <a:cubicBezTo>
                    <a:pt x="0" y="727"/>
                    <a:pt x="226" y="953"/>
                    <a:pt x="476" y="953"/>
                  </a:cubicBezTo>
                  <a:cubicBezTo>
                    <a:pt x="727" y="953"/>
                    <a:pt x="953" y="727"/>
                    <a:pt x="953" y="477"/>
                  </a:cubicBezTo>
                  <a:cubicBezTo>
                    <a:pt x="953" y="226"/>
                    <a:pt x="727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2" name="Google Shape;2772;p51"/>
            <p:cNvGrpSpPr/>
            <p:nvPr/>
          </p:nvGrpSpPr>
          <p:grpSpPr>
            <a:xfrm>
              <a:off x="5080881" y="1902361"/>
              <a:ext cx="492837" cy="598021"/>
              <a:chOff x="5080881" y="1902361"/>
              <a:chExt cx="492837" cy="598021"/>
            </a:xfrm>
          </p:grpSpPr>
          <p:sp>
            <p:nvSpPr>
              <p:cNvPr id="2773" name="Google Shape;2773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extrusionOk="0">
                    <a:moveTo>
                      <a:pt x="1379" y="1"/>
                    </a:moveTo>
                    <a:lnTo>
                      <a:pt x="1" y="2407"/>
                    </a:lnTo>
                    <a:lnTo>
                      <a:pt x="1379" y="4788"/>
                    </a:lnTo>
                    <a:lnTo>
                      <a:pt x="4161" y="4788"/>
                    </a:lnTo>
                    <a:lnTo>
                      <a:pt x="5540" y="2407"/>
                    </a:lnTo>
                    <a:lnTo>
                      <a:pt x="4161" y="1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51"/>
              <p:cNvSpPr/>
              <p:nvPr/>
            </p:nvSpPr>
            <p:spPr>
              <a:xfrm>
                <a:off x="5376730" y="1902361"/>
                <a:ext cx="196989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40" h="4788" fill="none" extrusionOk="0">
                    <a:moveTo>
                      <a:pt x="1379" y="1"/>
                    </a:moveTo>
                    <a:lnTo>
                      <a:pt x="4161" y="1"/>
                    </a:lnTo>
                    <a:lnTo>
                      <a:pt x="5540" y="2407"/>
                    </a:lnTo>
                    <a:lnTo>
                      <a:pt x="4161" y="4788"/>
                    </a:lnTo>
                    <a:lnTo>
                      <a:pt x="1379" y="4788"/>
                    </a:lnTo>
                    <a:lnTo>
                      <a:pt x="1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51"/>
              <p:cNvSpPr/>
              <p:nvPr/>
            </p:nvSpPr>
            <p:spPr>
              <a:xfrm>
                <a:off x="5227027" y="1987916"/>
                <a:ext cx="197877" cy="170249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788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382"/>
                    </a:lnTo>
                    <a:lnTo>
                      <a:pt x="4186" y="4788"/>
                    </a:lnTo>
                    <a:lnTo>
                      <a:pt x="1404" y="4788"/>
                    </a:lnTo>
                    <a:lnTo>
                      <a:pt x="0" y="2382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51"/>
              <p:cNvSpPr/>
              <p:nvPr/>
            </p:nvSpPr>
            <p:spPr>
              <a:xfrm>
                <a:off x="5227027" y="2158135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51"/>
              <p:cNvSpPr/>
              <p:nvPr/>
            </p:nvSpPr>
            <p:spPr>
              <a:xfrm>
                <a:off x="5227027" y="2329244"/>
                <a:ext cx="197877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4813" fill="none" extrusionOk="0">
                    <a:moveTo>
                      <a:pt x="1404" y="1"/>
                    </a:moveTo>
                    <a:lnTo>
                      <a:pt x="4186" y="1"/>
                    </a:lnTo>
                    <a:lnTo>
                      <a:pt x="5564" y="2407"/>
                    </a:lnTo>
                    <a:lnTo>
                      <a:pt x="4186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51"/>
              <p:cNvSpPr/>
              <p:nvPr/>
            </p:nvSpPr>
            <p:spPr>
              <a:xfrm>
                <a:off x="5080881" y="2072581"/>
                <a:ext cx="197842" cy="171138"/>
              </a:xfrm>
              <a:custGeom>
                <a:avLst/>
                <a:gdLst/>
                <a:ahLst/>
                <a:cxnLst/>
                <a:rect l="l" t="t" r="r" b="b"/>
                <a:pathLst>
                  <a:path w="5564" h="4813" fill="none" extrusionOk="0">
                    <a:moveTo>
                      <a:pt x="1404" y="1"/>
                    </a:moveTo>
                    <a:lnTo>
                      <a:pt x="4160" y="1"/>
                    </a:lnTo>
                    <a:lnTo>
                      <a:pt x="5564" y="2407"/>
                    </a:lnTo>
                    <a:lnTo>
                      <a:pt x="4160" y="4813"/>
                    </a:lnTo>
                    <a:lnTo>
                      <a:pt x="1404" y="4813"/>
                    </a:lnTo>
                    <a:lnTo>
                      <a:pt x="0" y="2407"/>
                    </a:lnTo>
                    <a:close/>
                  </a:path>
                </a:pathLst>
              </a:custGeom>
              <a:solidFill>
                <a:schemeClr val="accent6"/>
              </a:solidFill>
              <a:ln w="10650" cap="rnd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9" name="Google Shape;2779;p51"/>
            <p:cNvGrpSpPr/>
            <p:nvPr/>
          </p:nvGrpSpPr>
          <p:grpSpPr>
            <a:xfrm>
              <a:off x="4649320" y="4129369"/>
              <a:ext cx="873399" cy="81142"/>
              <a:chOff x="4649320" y="4129369"/>
              <a:chExt cx="873399" cy="81142"/>
            </a:xfrm>
          </p:grpSpPr>
          <p:sp>
            <p:nvSpPr>
              <p:cNvPr id="2780" name="Google Shape;2780;p51"/>
              <p:cNvSpPr/>
              <p:nvPr/>
            </p:nvSpPr>
            <p:spPr>
              <a:xfrm>
                <a:off x="4649320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51"/>
              <p:cNvSpPr/>
              <p:nvPr/>
            </p:nvSpPr>
            <p:spPr>
              <a:xfrm>
                <a:off x="470279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51"/>
              <p:cNvSpPr/>
              <p:nvPr/>
            </p:nvSpPr>
            <p:spPr>
              <a:xfrm>
                <a:off x="4755388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51"/>
              <p:cNvSpPr/>
              <p:nvPr/>
            </p:nvSpPr>
            <p:spPr>
              <a:xfrm>
                <a:off x="480794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51"/>
              <p:cNvSpPr/>
              <p:nvPr/>
            </p:nvSpPr>
            <p:spPr>
              <a:xfrm>
                <a:off x="4860532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51"/>
              <p:cNvSpPr/>
              <p:nvPr/>
            </p:nvSpPr>
            <p:spPr>
              <a:xfrm>
                <a:off x="4913121" y="4129369"/>
                <a:ext cx="29442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27" y="2281"/>
                    </a:lnTo>
                    <a:lnTo>
                      <a:pt x="8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51"/>
              <p:cNvSpPr/>
              <p:nvPr/>
            </p:nvSpPr>
            <p:spPr>
              <a:xfrm>
                <a:off x="496656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51"/>
              <p:cNvSpPr/>
              <p:nvPr/>
            </p:nvSpPr>
            <p:spPr>
              <a:xfrm>
                <a:off x="5019154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51"/>
              <p:cNvSpPr/>
              <p:nvPr/>
            </p:nvSpPr>
            <p:spPr>
              <a:xfrm>
                <a:off x="507174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51"/>
              <p:cNvSpPr/>
              <p:nvPr/>
            </p:nvSpPr>
            <p:spPr>
              <a:xfrm>
                <a:off x="5124333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51"/>
              <p:cNvSpPr/>
              <p:nvPr/>
            </p:nvSpPr>
            <p:spPr>
              <a:xfrm>
                <a:off x="5177776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51"/>
              <p:cNvSpPr/>
              <p:nvPr/>
            </p:nvSpPr>
            <p:spPr>
              <a:xfrm>
                <a:off x="523036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51"/>
              <p:cNvSpPr/>
              <p:nvPr/>
            </p:nvSpPr>
            <p:spPr>
              <a:xfrm>
                <a:off x="5282955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51"/>
              <p:cNvSpPr/>
              <p:nvPr/>
            </p:nvSpPr>
            <p:spPr>
              <a:xfrm>
                <a:off x="5335509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51"/>
              <p:cNvSpPr/>
              <p:nvPr/>
            </p:nvSpPr>
            <p:spPr>
              <a:xfrm>
                <a:off x="538898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1" y="1"/>
                    </a:moveTo>
                    <a:lnTo>
                      <a:pt x="1" y="2281"/>
                    </a:lnTo>
                    <a:lnTo>
                      <a:pt x="803" y="2281"/>
                    </a:lnTo>
                    <a:lnTo>
                      <a:pt x="80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51"/>
              <p:cNvSpPr/>
              <p:nvPr/>
            </p:nvSpPr>
            <p:spPr>
              <a:xfrm>
                <a:off x="544157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51"/>
              <p:cNvSpPr/>
              <p:nvPr/>
            </p:nvSpPr>
            <p:spPr>
              <a:xfrm>
                <a:off x="5494167" y="4129369"/>
                <a:ext cx="28553" cy="81142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282" extrusionOk="0">
                    <a:moveTo>
                      <a:pt x="0" y="1"/>
                    </a:moveTo>
                    <a:lnTo>
                      <a:pt x="0" y="2281"/>
                    </a:lnTo>
                    <a:lnTo>
                      <a:pt x="802" y="2281"/>
                    </a:lnTo>
                    <a:lnTo>
                      <a:pt x="80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7" name="Google Shape;2797;p51"/>
            <p:cNvGrpSpPr/>
            <p:nvPr/>
          </p:nvGrpSpPr>
          <p:grpSpPr>
            <a:xfrm>
              <a:off x="4649320" y="4239882"/>
              <a:ext cx="873399" cy="82031"/>
              <a:chOff x="4020825" y="2247525"/>
              <a:chExt cx="614075" cy="57675"/>
            </a:xfrm>
          </p:grpSpPr>
          <p:sp>
            <p:nvSpPr>
              <p:cNvPr id="2798" name="Google Shape;2798;p51"/>
              <p:cNvSpPr/>
              <p:nvPr/>
            </p:nvSpPr>
            <p:spPr>
              <a:xfrm>
                <a:off x="4020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51"/>
              <p:cNvSpPr/>
              <p:nvPr/>
            </p:nvSpPr>
            <p:spPr>
              <a:xfrm>
                <a:off x="40584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51"/>
              <p:cNvSpPr/>
              <p:nvPr/>
            </p:nvSpPr>
            <p:spPr>
              <a:xfrm>
                <a:off x="40954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51"/>
              <p:cNvSpPr/>
              <p:nvPr/>
            </p:nvSpPr>
            <p:spPr>
              <a:xfrm>
                <a:off x="4132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51"/>
              <p:cNvSpPr/>
              <p:nvPr/>
            </p:nvSpPr>
            <p:spPr>
              <a:xfrm>
                <a:off x="4169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51"/>
              <p:cNvSpPr/>
              <p:nvPr/>
            </p:nvSpPr>
            <p:spPr>
              <a:xfrm>
                <a:off x="4206300" y="2247525"/>
                <a:ext cx="20700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28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27" y="2306"/>
                    </a:lnTo>
                    <a:lnTo>
                      <a:pt x="8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51"/>
              <p:cNvSpPr/>
              <p:nvPr/>
            </p:nvSpPr>
            <p:spPr>
              <a:xfrm>
                <a:off x="4243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51"/>
              <p:cNvSpPr/>
              <p:nvPr/>
            </p:nvSpPr>
            <p:spPr>
              <a:xfrm>
                <a:off x="4280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51"/>
              <p:cNvSpPr/>
              <p:nvPr/>
            </p:nvSpPr>
            <p:spPr>
              <a:xfrm>
                <a:off x="4317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51"/>
              <p:cNvSpPr/>
              <p:nvPr/>
            </p:nvSpPr>
            <p:spPr>
              <a:xfrm>
                <a:off x="435480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51"/>
              <p:cNvSpPr/>
              <p:nvPr/>
            </p:nvSpPr>
            <p:spPr>
              <a:xfrm>
                <a:off x="43923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51"/>
              <p:cNvSpPr/>
              <p:nvPr/>
            </p:nvSpPr>
            <p:spPr>
              <a:xfrm>
                <a:off x="44293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51"/>
              <p:cNvSpPr/>
              <p:nvPr/>
            </p:nvSpPr>
            <p:spPr>
              <a:xfrm>
                <a:off x="44663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51"/>
              <p:cNvSpPr/>
              <p:nvPr/>
            </p:nvSpPr>
            <p:spPr>
              <a:xfrm>
                <a:off x="45032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51"/>
              <p:cNvSpPr/>
              <p:nvPr/>
            </p:nvSpPr>
            <p:spPr>
              <a:xfrm>
                <a:off x="454087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1" y="0"/>
                    </a:moveTo>
                    <a:lnTo>
                      <a:pt x="1" y="2306"/>
                    </a:lnTo>
                    <a:lnTo>
                      <a:pt x="803" y="2306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51"/>
              <p:cNvSpPr/>
              <p:nvPr/>
            </p:nvSpPr>
            <p:spPr>
              <a:xfrm>
                <a:off x="4577850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51"/>
              <p:cNvSpPr/>
              <p:nvPr/>
            </p:nvSpPr>
            <p:spPr>
              <a:xfrm>
                <a:off x="4614825" y="2247525"/>
                <a:ext cx="20075" cy="5767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2307" extrusionOk="0">
                    <a:moveTo>
                      <a:pt x="0" y="0"/>
                    </a:moveTo>
                    <a:lnTo>
                      <a:pt x="0" y="2306"/>
                    </a:lnTo>
                    <a:lnTo>
                      <a:pt x="802" y="2306"/>
                    </a:lnTo>
                    <a:lnTo>
                      <a:pt x="8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5" name="Google Shape;2815;p51"/>
            <p:cNvSpPr/>
            <p:nvPr/>
          </p:nvSpPr>
          <p:spPr>
            <a:xfrm>
              <a:off x="5546060" y="3055567"/>
              <a:ext cx="286096" cy="85587"/>
            </a:xfrm>
            <a:custGeom>
              <a:avLst/>
              <a:gdLst/>
              <a:ahLst/>
              <a:cxnLst/>
              <a:rect l="l" t="t" r="r" b="b"/>
              <a:pathLst>
                <a:path w="8046" h="2407" fill="none" extrusionOk="0">
                  <a:moveTo>
                    <a:pt x="8046" y="1"/>
                  </a:moveTo>
                  <a:cubicBezTo>
                    <a:pt x="3986" y="2407"/>
                    <a:pt x="201" y="1"/>
                    <a:pt x="201" y="1"/>
                  </a:cubicBezTo>
                  <a:lnTo>
                    <a:pt x="1" y="126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51"/>
            <p:cNvSpPr/>
            <p:nvPr/>
          </p:nvSpPr>
          <p:spPr>
            <a:xfrm>
              <a:off x="6301825" y="3002122"/>
              <a:ext cx="857327" cy="100734"/>
            </a:xfrm>
            <a:custGeom>
              <a:avLst/>
              <a:gdLst/>
              <a:ahLst/>
              <a:cxnLst/>
              <a:rect l="l" t="t" r="r" b="b"/>
              <a:pathLst>
                <a:path w="24111" h="2833" fill="none" extrusionOk="0">
                  <a:moveTo>
                    <a:pt x="0" y="0"/>
                  </a:moveTo>
                  <a:lnTo>
                    <a:pt x="5714" y="2832"/>
                  </a:lnTo>
                  <a:lnTo>
                    <a:pt x="24110" y="28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51"/>
            <p:cNvSpPr/>
            <p:nvPr/>
          </p:nvSpPr>
          <p:spPr>
            <a:xfrm>
              <a:off x="6505897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15940" y="0"/>
                  </a:moveTo>
                  <a:lnTo>
                    <a:pt x="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51"/>
            <p:cNvSpPr/>
            <p:nvPr/>
          </p:nvSpPr>
          <p:spPr>
            <a:xfrm>
              <a:off x="6482713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73" y="1"/>
                  </a:moveTo>
                  <a:cubicBezTo>
                    <a:pt x="722" y="1"/>
                    <a:pt x="389" y="201"/>
                    <a:pt x="226" y="544"/>
                  </a:cubicBezTo>
                  <a:cubicBezTo>
                    <a:pt x="1" y="996"/>
                    <a:pt x="176" y="1572"/>
                    <a:pt x="652" y="1798"/>
                  </a:cubicBezTo>
                  <a:cubicBezTo>
                    <a:pt x="791" y="1863"/>
                    <a:pt x="939" y="1895"/>
                    <a:pt x="1084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56" y="319"/>
                    <a:pt x="1480" y="93"/>
                  </a:cubicBezTo>
                  <a:cubicBezTo>
                    <a:pt x="1347" y="30"/>
                    <a:pt x="1209" y="1"/>
                    <a:pt x="10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51"/>
            <p:cNvSpPr/>
            <p:nvPr/>
          </p:nvSpPr>
          <p:spPr>
            <a:xfrm>
              <a:off x="6482713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176" y="1705"/>
                    <a:pt x="652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56" y="452"/>
                    <a:pt x="1480" y="226"/>
                  </a:cubicBezTo>
                  <a:cubicBezTo>
                    <a:pt x="1003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1"/>
            <p:cNvSpPr/>
            <p:nvPr/>
          </p:nvSpPr>
          <p:spPr>
            <a:xfrm>
              <a:off x="7037038" y="2957816"/>
              <a:ext cx="76698" cy="67417"/>
            </a:xfrm>
            <a:custGeom>
              <a:avLst/>
              <a:gdLst/>
              <a:ahLst/>
              <a:cxnLst/>
              <a:rect l="l" t="t" r="r" b="b"/>
              <a:pathLst>
                <a:path w="2157" h="1896" extrusionOk="0">
                  <a:moveTo>
                    <a:pt x="1093" y="1"/>
                  </a:moveTo>
                  <a:cubicBezTo>
                    <a:pt x="735" y="1"/>
                    <a:pt x="389" y="201"/>
                    <a:pt x="226" y="544"/>
                  </a:cubicBezTo>
                  <a:cubicBezTo>
                    <a:pt x="1" y="996"/>
                    <a:pt x="201" y="1572"/>
                    <a:pt x="678" y="1798"/>
                  </a:cubicBezTo>
                  <a:cubicBezTo>
                    <a:pt x="809" y="1863"/>
                    <a:pt x="952" y="1895"/>
                    <a:pt x="1093" y="1895"/>
                  </a:cubicBezTo>
                  <a:cubicBezTo>
                    <a:pt x="1435" y="1895"/>
                    <a:pt x="1771" y="1709"/>
                    <a:pt x="1931" y="1371"/>
                  </a:cubicBezTo>
                  <a:cubicBezTo>
                    <a:pt x="2156" y="895"/>
                    <a:pt x="1981" y="319"/>
                    <a:pt x="1505" y="93"/>
                  </a:cubicBezTo>
                  <a:cubicBezTo>
                    <a:pt x="1372" y="30"/>
                    <a:pt x="1232" y="1"/>
                    <a:pt x="1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1"/>
            <p:cNvSpPr/>
            <p:nvPr/>
          </p:nvSpPr>
          <p:spPr>
            <a:xfrm>
              <a:off x="7037038" y="2953086"/>
              <a:ext cx="76698" cy="76698"/>
            </a:xfrm>
            <a:custGeom>
              <a:avLst/>
              <a:gdLst/>
              <a:ahLst/>
              <a:cxnLst/>
              <a:rect l="l" t="t" r="r" b="b"/>
              <a:pathLst>
                <a:path w="2157" h="2157" fill="none" extrusionOk="0">
                  <a:moveTo>
                    <a:pt x="226" y="677"/>
                  </a:moveTo>
                  <a:cubicBezTo>
                    <a:pt x="1" y="1129"/>
                    <a:pt x="201" y="1705"/>
                    <a:pt x="678" y="1931"/>
                  </a:cubicBezTo>
                  <a:cubicBezTo>
                    <a:pt x="1129" y="2156"/>
                    <a:pt x="1705" y="1981"/>
                    <a:pt x="1931" y="1504"/>
                  </a:cubicBezTo>
                  <a:cubicBezTo>
                    <a:pt x="2156" y="1028"/>
                    <a:pt x="1981" y="452"/>
                    <a:pt x="1505" y="226"/>
                  </a:cubicBezTo>
                  <a:cubicBezTo>
                    <a:pt x="1028" y="1"/>
                    <a:pt x="452" y="201"/>
                    <a:pt x="226" y="677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1"/>
            <p:cNvSpPr/>
            <p:nvPr/>
          </p:nvSpPr>
          <p:spPr>
            <a:xfrm>
              <a:off x="6324974" y="287197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25490" y="1480"/>
                  </a:moveTo>
                  <a:lnTo>
                    <a:pt x="11805" y="1480"/>
                  </a:lnTo>
                  <a:lnTo>
                    <a:pt x="10327" y="1"/>
                  </a:ln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1"/>
            <p:cNvSpPr/>
            <p:nvPr/>
          </p:nvSpPr>
          <p:spPr>
            <a:xfrm>
              <a:off x="7201924" y="2890716"/>
              <a:ext cx="67773" cy="67773"/>
            </a:xfrm>
            <a:custGeom>
              <a:avLst/>
              <a:gdLst/>
              <a:ahLst/>
              <a:cxnLst/>
              <a:rect l="l" t="t" r="r" b="b"/>
              <a:pathLst>
                <a:path w="1906" h="1906" extrusionOk="0">
                  <a:moveTo>
                    <a:pt x="953" y="0"/>
                  </a:moveTo>
                  <a:cubicBezTo>
                    <a:pt x="427" y="0"/>
                    <a:pt x="0" y="426"/>
                    <a:pt x="0" y="953"/>
                  </a:cubicBezTo>
                  <a:cubicBezTo>
                    <a:pt x="0" y="1479"/>
                    <a:pt x="427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51"/>
            <p:cNvSpPr/>
            <p:nvPr/>
          </p:nvSpPr>
          <p:spPr>
            <a:xfrm>
              <a:off x="7125295" y="3068937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extrusionOk="0">
                  <a:moveTo>
                    <a:pt x="0" y="1"/>
                  </a:moveTo>
                  <a:lnTo>
                    <a:pt x="0" y="1880"/>
                  </a:lnTo>
                  <a:lnTo>
                    <a:pt x="0" y="2006"/>
                  </a:lnTo>
                  <a:cubicBezTo>
                    <a:pt x="0" y="2306"/>
                    <a:pt x="1454" y="2557"/>
                    <a:pt x="3258" y="2557"/>
                  </a:cubicBezTo>
                  <a:cubicBezTo>
                    <a:pt x="5063" y="2557"/>
                    <a:pt x="6517" y="2306"/>
                    <a:pt x="6517" y="2006"/>
                  </a:cubicBezTo>
                  <a:lnTo>
                    <a:pt x="6517" y="1880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51"/>
            <p:cNvSpPr/>
            <p:nvPr/>
          </p:nvSpPr>
          <p:spPr>
            <a:xfrm>
              <a:off x="7128850" y="3747148"/>
              <a:ext cx="231728" cy="90956"/>
            </a:xfrm>
            <a:custGeom>
              <a:avLst/>
              <a:gdLst/>
              <a:ahLst/>
              <a:cxnLst/>
              <a:rect l="l" t="t" r="r" b="b"/>
              <a:pathLst>
                <a:path w="6517" h="2558" fill="none" extrusionOk="0">
                  <a:moveTo>
                    <a:pt x="6517" y="1880"/>
                  </a:moveTo>
                  <a:lnTo>
                    <a:pt x="6517" y="2006"/>
                  </a:lnTo>
                  <a:cubicBezTo>
                    <a:pt x="6517" y="2306"/>
                    <a:pt x="5063" y="2557"/>
                    <a:pt x="3258" y="2557"/>
                  </a:cubicBezTo>
                  <a:cubicBezTo>
                    <a:pt x="1454" y="2557"/>
                    <a:pt x="0" y="2306"/>
                    <a:pt x="0" y="2006"/>
                  </a:cubicBezTo>
                  <a:lnTo>
                    <a:pt x="0" y="1880"/>
                  </a:lnTo>
                  <a:lnTo>
                    <a:pt x="0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extrusionOk="0">
                  <a:moveTo>
                    <a:pt x="3308" y="1"/>
                  </a:moveTo>
                  <a:cubicBezTo>
                    <a:pt x="1479" y="1"/>
                    <a:pt x="0" y="327"/>
                    <a:pt x="0" y="728"/>
                  </a:cubicBezTo>
                  <a:cubicBezTo>
                    <a:pt x="0" y="1104"/>
                    <a:pt x="1479" y="1429"/>
                    <a:pt x="3308" y="1429"/>
                  </a:cubicBezTo>
                  <a:cubicBezTo>
                    <a:pt x="5138" y="1429"/>
                    <a:pt x="6617" y="1104"/>
                    <a:pt x="6617" y="728"/>
                  </a:cubicBezTo>
                  <a:cubicBezTo>
                    <a:pt x="6617" y="327"/>
                    <a:pt x="5138" y="1"/>
                    <a:pt x="33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51"/>
            <p:cNvSpPr/>
            <p:nvPr/>
          </p:nvSpPr>
          <p:spPr>
            <a:xfrm>
              <a:off x="7127072" y="3721297"/>
              <a:ext cx="235284" cy="50847"/>
            </a:xfrm>
            <a:custGeom>
              <a:avLst/>
              <a:gdLst/>
              <a:ahLst/>
              <a:cxnLst/>
              <a:rect l="l" t="t" r="r" b="b"/>
              <a:pathLst>
                <a:path w="6617" h="1430" fill="none" extrusionOk="0">
                  <a:moveTo>
                    <a:pt x="6617" y="728"/>
                  </a:moveTo>
                  <a:cubicBezTo>
                    <a:pt x="6617" y="1104"/>
                    <a:pt x="5138" y="1429"/>
                    <a:pt x="3308" y="1429"/>
                  </a:cubicBezTo>
                  <a:cubicBezTo>
                    <a:pt x="1479" y="1429"/>
                    <a:pt x="0" y="1104"/>
                    <a:pt x="0" y="728"/>
                  </a:cubicBezTo>
                  <a:cubicBezTo>
                    <a:pt x="0" y="327"/>
                    <a:pt x="1479" y="1"/>
                    <a:pt x="3308" y="1"/>
                  </a:cubicBezTo>
                  <a:cubicBezTo>
                    <a:pt x="5138" y="1"/>
                    <a:pt x="6617" y="327"/>
                    <a:pt x="6617" y="728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51"/>
            <p:cNvSpPr/>
            <p:nvPr/>
          </p:nvSpPr>
          <p:spPr>
            <a:xfrm>
              <a:off x="7194776" y="3739148"/>
              <a:ext cx="99845" cy="16961"/>
            </a:xfrm>
            <a:custGeom>
              <a:avLst/>
              <a:gdLst/>
              <a:ahLst/>
              <a:cxnLst/>
              <a:rect l="l" t="t" r="r" b="b"/>
              <a:pathLst>
                <a:path w="2808" h="477" extrusionOk="0">
                  <a:moveTo>
                    <a:pt x="1404" y="0"/>
                  </a:moveTo>
                  <a:cubicBezTo>
                    <a:pt x="628" y="0"/>
                    <a:pt x="1" y="100"/>
                    <a:pt x="1" y="226"/>
                  </a:cubicBezTo>
                  <a:cubicBezTo>
                    <a:pt x="1" y="376"/>
                    <a:pt x="628" y="476"/>
                    <a:pt x="1404" y="476"/>
                  </a:cubicBezTo>
                  <a:cubicBezTo>
                    <a:pt x="2181" y="476"/>
                    <a:pt x="2808" y="376"/>
                    <a:pt x="2808" y="226"/>
                  </a:cubicBezTo>
                  <a:cubicBezTo>
                    <a:pt x="2808" y="100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extrusionOk="0">
                  <a:moveTo>
                    <a:pt x="0" y="0"/>
                  </a:moveTo>
                  <a:lnTo>
                    <a:pt x="0" y="1278"/>
                  </a:lnTo>
                  <a:lnTo>
                    <a:pt x="0" y="1378"/>
                  </a:lnTo>
                  <a:cubicBezTo>
                    <a:pt x="0" y="1579"/>
                    <a:pt x="1028" y="1754"/>
                    <a:pt x="2256" y="1754"/>
                  </a:cubicBezTo>
                  <a:cubicBezTo>
                    <a:pt x="3509" y="1754"/>
                    <a:pt x="4512" y="1579"/>
                    <a:pt x="4512" y="1378"/>
                  </a:cubicBezTo>
                  <a:lnTo>
                    <a:pt x="4512" y="127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51"/>
            <p:cNvSpPr/>
            <p:nvPr/>
          </p:nvSpPr>
          <p:spPr>
            <a:xfrm>
              <a:off x="7159146" y="3709741"/>
              <a:ext cx="160435" cy="62403"/>
            </a:xfrm>
            <a:custGeom>
              <a:avLst/>
              <a:gdLst/>
              <a:ahLst/>
              <a:cxnLst/>
              <a:rect l="l" t="t" r="r" b="b"/>
              <a:pathLst>
                <a:path w="4512" h="1755" fill="none" extrusionOk="0">
                  <a:moveTo>
                    <a:pt x="4512" y="1278"/>
                  </a:moveTo>
                  <a:lnTo>
                    <a:pt x="4512" y="1378"/>
                  </a:lnTo>
                  <a:cubicBezTo>
                    <a:pt x="4512" y="1579"/>
                    <a:pt x="3509" y="1754"/>
                    <a:pt x="2256" y="1754"/>
                  </a:cubicBezTo>
                  <a:cubicBezTo>
                    <a:pt x="1028" y="1754"/>
                    <a:pt x="0" y="1579"/>
                    <a:pt x="0" y="1378"/>
                  </a:cubicBezTo>
                  <a:lnTo>
                    <a:pt x="0" y="1278"/>
                  </a:lnTo>
                  <a:lnTo>
                    <a:pt x="0" y="0"/>
                  </a:lnTo>
                  <a:lnTo>
                    <a:pt x="4512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extrusionOk="0">
                  <a:moveTo>
                    <a:pt x="1" y="0"/>
                  </a:moveTo>
                  <a:lnTo>
                    <a:pt x="1" y="1880"/>
                  </a:lnTo>
                  <a:lnTo>
                    <a:pt x="1" y="2005"/>
                  </a:lnTo>
                  <a:cubicBezTo>
                    <a:pt x="1" y="2306"/>
                    <a:pt x="1480" y="2557"/>
                    <a:pt x="3259" y="2557"/>
                  </a:cubicBezTo>
                  <a:cubicBezTo>
                    <a:pt x="5064" y="2557"/>
                    <a:pt x="6517" y="2306"/>
                    <a:pt x="6517" y="2005"/>
                  </a:cubicBezTo>
                  <a:lnTo>
                    <a:pt x="6517" y="1880"/>
                  </a:lnTo>
                  <a:lnTo>
                    <a:pt x="6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51"/>
            <p:cNvSpPr/>
            <p:nvPr/>
          </p:nvSpPr>
          <p:spPr>
            <a:xfrm>
              <a:off x="7123481" y="3628631"/>
              <a:ext cx="231764" cy="90921"/>
            </a:xfrm>
            <a:custGeom>
              <a:avLst/>
              <a:gdLst/>
              <a:ahLst/>
              <a:cxnLst/>
              <a:rect l="l" t="t" r="r" b="b"/>
              <a:pathLst>
                <a:path w="6518" h="2557" fill="none" extrusionOk="0">
                  <a:moveTo>
                    <a:pt x="6517" y="1880"/>
                  </a:moveTo>
                  <a:lnTo>
                    <a:pt x="6517" y="2005"/>
                  </a:lnTo>
                  <a:cubicBezTo>
                    <a:pt x="6517" y="2306"/>
                    <a:pt x="5064" y="2557"/>
                    <a:pt x="3259" y="2557"/>
                  </a:cubicBezTo>
                  <a:cubicBezTo>
                    <a:pt x="1480" y="2557"/>
                    <a:pt x="1" y="2306"/>
                    <a:pt x="1" y="2005"/>
                  </a:cubicBezTo>
                  <a:lnTo>
                    <a:pt x="1" y="1880"/>
                  </a:lnTo>
                  <a:lnTo>
                    <a:pt x="1" y="0"/>
                  </a:lnTo>
                  <a:lnTo>
                    <a:pt x="6517" y="0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extrusionOk="0">
                  <a:moveTo>
                    <a:pt x="3309" y="0"/>
                  </a:moveTo>
                  <a:cubicBezTo>
                    <a:pt x="1480" y="0"/>
                    <a:pt x="1" y="301"/>
                    <a:pt x="1" y="677"/>
                  </a:cubicBezTo>
                  <a:cubicBezTo>
                    <a:pt x="1" y="1053"/>
                    <a:pt x="1480" y="1379"/>
                    <a:pt x="3309" y="1379"/>
                  </a:cubicBezTo>
                  <a:cubicBezTo>
                    <a:pt x="5139" y="1379"/>
                    <a:pt x="6642" y="1053"/>
                    <a:pt x="6642" y="677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51"/>
            <p:cNvSpPr/>
            <p:nvPr/>
          </p:nvSpPr>
          <p:spPr>
            <a:xfrm>
              <a:off x="7121703" y="3602780"/>
              <a:ext cx="236208" cy="49034"/>
            </a:xfrm>
            <a:custGeom>
              <a:avLst/>
              <a:gdLst/>
              <a:ahLst/>
              <a:cxnLst/>
              <a:rect l="l" t="t" r="r" b="b"/>
              <a:pathLst>
                <a:path w="6643" h="1379" fill="none" extrusionOk="0">
                  <a:moveTo>
                    <a:pt x="6642" y="677"/>
                  </a:moveTo>
                  <a:cubicBezTo>
                    <a:pt x="6642" y="1053"/>
                    <a:pt x="5139" y="1379"/>
                    <a:pt x="3309" y="1379"/>
                  </a:cubicBezTo>
                  <a:cubicBezTo>
                    <a:pt x="1480" y="1379"/>
                    <a:pt x="1" y="1053"/>
                    <a:pt x="1" y="677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77"/>
                  </a:cubicBezTo>
                  <a:close/>
                </a:path>
              </a:pathLst>
            </a:custGeom>
            <a:noFill/>
            <a:ln w="12525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51"/>
            <p:cNvSpPr/>
            <p:nvPr/>
          </p:nvSpPr>
          <p:spPr>
            <a:xfrm>
              <a:off x="7189442" y="3628631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6"/>
                    <a:pt x="1404" y="476"/>
                  </a:cubicBezTo>
                  <a:cubicBezTo>
                    <a:pt x="2181" y="476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rgbClr val="00A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extrusionOk="0">
                  <a:moveTo>
                    <a:pt x="0" y="1"/>
                  </a:moveTo>
                  <a:lnTo>
                    <a:pt x="0" y="1279"/>
                  </a:lnTo>
                  <a:lnTo>
                    <a:pt x="0" y="1379"/>
                  </a:lnTo>
                  <a:cubicBezTo>
                    <a:pt x="0" y="1580"/>
                    <a:pt x="1028" y="1755"/>
                    <a:pt x="2256" y="1755"/>
                  </a:cubicBezTo>
                  <a:cubicBezTo>
                    <a:pt x="3509" y="1755"/>
                    <a:pt x="4512" y="1580"/>
                    <a:pt x="4512" y="1379"/>
                  </a:cubicBezTo>
                  <a:lnTo>
                    <a:pt x="4512" y="127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51"/>
            <p:cNvSpPr/>
            <p:nvPr/>
          </p:nvSpPr>
          <p:spPr>
            <a:xfrm>
              <a:off x="7159146" y="3591188"/>
              <a:ext cx="160435" cy="62439"/>
            </a:xfrm>
            <a:custGeom>
              <a:avLst/>
              <a:gdLst/>
              <a:ahLst/>
              <a:cxnLst/>
              <a:rect l="l" t="t" r="r" b="b"/>
              <a:pathLst>
                <a:path w="4512" h="1756" fill="none" extrusionOk="0">
                  <a:moveTo>
                    <a:pt x="4512" y="1279"/>
                  </a:moveTo>
                  <a:lnTo>
                    <a:pt x="4512" y="1379"/>
                  </a:lnTo>
                  <a:cubicBezTo>
                    <a:pt x="4512" y="1580"/>
                    <a:pt x="3509" y="1755"/>
                    <a:pt x="2256" y="1755"/>
                  </a:cubicBezTo>
                  <a:cubicBezTo>
                    <a:pt x="1028" y="1755"/>
                    <a:pt x="0" y="1580"/>
                    <a:pt x="0" y="1379"/>
                  </a:cubicBezTo>
                  <a:lnTo>
                    <a:pt x="0" y="1279"/>
                  </a:lnTo>
                  <a:lnTo>
                    <a:pt x="0" y="1"/>
                  </a:lnTo>
                  <a:lnTo>
                    <a:pt x="4512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extrusionOk="0">
                  <a:moveTo>
                    <a:pt x="1" y="1"/>
                  </a:moveTo>
                  <a:lnTo>
                    <a:pt x="1" y="1856"/>
                  </a:lnTo>
                  <a:lnTo>
                    <a:pt x="1" y="2006"/>
                  </a:lnTo>
                  <a:cubicBezTo>
                    <a:pt x="1" y="2307"/>
                    <a:pt x="1480" y="2532"/>
                    <a:pt x="3259" y="2532"/>
                  </a:cubicBezTo>
                  <a:cubicBezTo>
                    <a:pt x="5064" y="2532"/>
                    <a:pt x="6517" y="2307"/>
                    <a:pt x="6517" y="2006"/>
                  </a:cubicBezTo>
                  <a:lnTo>
                    <a:pt x="6517" y="1856"/>
                  </a:lnTo>
                  <a:lnTo>
                    <a:pt x="65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51"/>
            <p:cNvSpPr/>
            <p:nvPr/>
          </p:nvSpPr>
          <p:spPr>
            <a:xfrm>
              <a:off x="7123481" y="3510078"/>
              <a:ext cx="231764" cy="90067"/>
            </a:xfrm>
            <a:custGeom>
              <a:avLst/>
              <a:gdLst/>
              <a:ahLst/>
              <a:cxnLst/>
              <a:rect l="l" t="t" r="r" b="b"/>
              <a:pathLst>
                <a:path w="6518" h="2533" fill="none" extrusionOk="0">
                  <a:moveTo>
                    <a:pt x="6517" y="1856"/>
                  </a:moveTo>
                  <a:lnTo>
                    <a:pt x="6517" y="2006"/>
                  </a:lnTo>
                  <a:cubicBezTo>
                    <a:pt x="6517" y="2307"/>
                    <a:pt x="5064" y="2532"/>
                    <a:pt x="3259" y="2532"/>
                  </a:cubicBezTo>
                  <a:cubicBezTo>
                    <a:pt x="1480" y="2532"/>
                    <a:pt x="1" y="2307"/>
                    <a:pt x="1" y="2006"/>
                  </a:cubicBezTo>
                  <a:lnTo>
                    <a:pt x="1" y="1856"/>
                  </a:lnTo>
                  <a:lnTo>
                    <a:pt x="1" y="1"/>
                  </a:lnTo>
                  <a:lnTo>
                    <a:pt x="6517" y="1"/>
                  </a:ln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extrusionOk="0">
                  <a:moveTo>
                    <a:pt x="3309" y="0"/>
                  </a:moveTo>
                  <a:cubicBezTo>
                    <a:pt x="1480" y="0"/>
                    <a:pt x="1" y="301"/>
                    <a:pt x="1" y="652"/>
                  </a:cubicBezTo>
                  <a:cubicBezTo>
                    <a:pt x="1" y="1003"/>
                    <a:pt x="1480" y="1303"/>
                    <a:pt x="3309" y="1303"/>
                  </a:cubicBezTo>
                  <a:cubicBezTo>
                    <a:pt x="5139" y="1303"/>
                    <a:pt x="6642" y="1003"/>
                    <a:pt x="6642" y="652"/>
                  </a:cubicBezTo>
                  <a:cubicBezTo>
                    <a:pt x="6642" y="301"/>
                    <a:pt x="5139" y="0"/>
                    <a:pt x="3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51"/>
            <p:cNvSpPr/>
            <p:nvPr/>
          </p:nvSpPr>
          <p:spPr>
            <a:xfrm>
              <a:off x="7121703" y="3484263"/>
              <a:ext cx="236208" cy="46367"/>
            </a:xfrm>
            <a:custGeom>
              <a:avLst/>
              <a:gdLst/>
              <a:ahLst/>
              <a:cxnLst/>
              <a:rect l="l" t="t" r="r" b="b"/>
              <a:pathLst>
                <a:path w="6643" h="1304" fill="none" extrusionOk="0">
                  <a:moveTo>
                    <a:pt x="6642" y="652"/>
                  </a:moveTo>
                  <a:cubicBezTo>
                    <a:pt x="6642" y="1003"/>
                    <a:pt x="5139" y="1303"/>
                    <a:pt x="3309" y="1303"/>
                  </a:cubicBezTo>
                  <a:cubicBezTo>
                    <a:pt x="1480" y="1303"/>
                    <a:pt x="1" y="1003"/>
                    <a:pt x="1" y="652"/>
                  </a:cubicBezTo>
                  <a:cubicBezTo>
                    <a:pt x="1" y="301"/>
                    <a:pt x="1480" y="0"/>
                    <a:pt x="3309" y="0"/>
                  </a:cubicBezTo>
                  <a:cubicBezTo>
                    <a:pt x="5139" y="0"/>
                    <a:pt x="6642" y="301"/>
                    <a:pt x="6642" y="652"/>
                  </a:cubicBezTo>
                  <a:close/>
                </a:path>
              </a:pathLst>
            </a:custGeom>
            <a:noFill/>
            <a:ln w="1190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51"/>
            <p:cNvSpPr/>
            <p:nvPr/>
          </p:nvSpPr>
          <p:spPr>
            <a:xfrm>
              <a:off x="7189442" y="3502078"/>
              <a:ext cx="100734" cy="16961"/>
            </a:xfrm>
            <a:custGeom>
              <a:avLst/>
              <a:gdLst/>
              <a:ahLst/>
              <a:cxnLst/>
              <a:rect l="l" t="t" r="r" b="b"/>
              <a:pathLst>
                <a:path w="2833" h="477" extrusionOk="0">
                  <a:moveTo>
                    <a:pt x="1404" y="0"/>
                  </a:moveTo>
                  <a:cubicBezTo>
                    <a:pt x="627" y="0"/>
                    <a:pt x="1" y="101"/>
                    <a:pt x="1" y="226"/>
                  </a:cubicBezTo>
                  <a:cubicBezTo>
                    <a:pt x="1" y="351"/>
                    <a:pt x="627" y="477"/>
                    <a:pt x="1404" y="477"/>
                  </a:cubicBezTo>
                  <a:cubicBezTo>
                    <a:pt x="2181" y="477"/>
                    <a:pt x="2833" y="351"/>
                    <a:pt x="2833" y="226"/>
                  </a:cubicBezTo>
                  <a:cubicBezTo>
                    <a:pt x="2833" y="101"/>
                    <a:pt x="2181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51"/>
            <p:cNvSpPr/>
            <p:nvPr/>
          </p:nvSpPr>
          <p:spPr>
            <a:xfrm>
              <a:off x="5507764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11354" y="3910"/>
                  </a:moveTo>
                  <a:cubicBezTo>
                    <a:pt x="11354" y="2932"/>
                    <a:pt x="10927" y="1479"/>
                    <a:pt x="10251" y="1003"/>
                  </a:cubicBezTo>
                  <a:cubicBezTo>
                    <a:pt x="8872" y="0"/>
                    <a:pt x="6015" y="326"/>
                    <a:pt x="5689" y="2807"/>
                  </a:cubicBezTo>
                  <a:cubicBezTo>
                    <a:pt x="5689" y="2807"/>
                    <a:pt x="5439" y="3484"/>
                    <a:pt x="3684" y="4687"/>
                  </a:cubicBezTo>
                  <a:cubicBezTo>
                    <a:pt x="1955" y="5865"/>
                    <a:pt x="2832" y="7519"/>
                    <a:pt x="2832" y="7519"/>
                  </a:cubicBezTo>
                  <a:cubicBezTo>
                    <a:pt x="2832" y="7519"/>
                    <a:pt x="1780" y="8521"/>
                    <a:pt x="1905" y="9248"/>
                  </a:cubicBezTo>
                  <a:cubicBezTo>
                    <a:pt x="2030" y="9975"/>
                    <a:pt x="0" y="11228"/>
                    <a:pt x="1404" y="15213"/>
                  </a:cubicBezTo>
                  <a:cubicBezTo>
                    <a:pt x="1404" y="15213"/>
                    <a:pt x="251" y="17669"/>
                    <a:pt x="2206" y="18822"/>
                  </a:cubicBezTo>
                  <a:cubicBezTo>
                    <a:pt x="2206" y="18822"/>
                    <a:pt x="1228" y="20251"/>
                    <a:pt x="2932" y="21028"/>
                  </a:cubicBezTo>
                  <a:cubicBezTo>
                    <a:pt x="2932" y="21028"/>
                    <a:pt x="2381" y="23559"/>
                    <a:pt x="5263" y="24837"/>
                  </a:cubicBezTo>
                  <a:cubicBezTo>
                    <a:pt x="5263" y="24837"/>
                    <a:pt x="5965" y="26892"/>
                    <a:pt x="8045" y="26516"/>
                  </a:cubicBezTo>
                  <a:cubicBezTo>
                    <a:pt x="8045" y="26516"/>
                    <a:pt x="8572" y="27619"/>
                    <a:pt x="9925" y="26993"/>
                  </a:cubicBezTo>
                  <a:cubicBezTo>
                    <a:pt x="9925" y="26993"/>
                    <a:pt x="10627" y="26617"/>
                    <a:pt x="11354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51"/>
            <p:cNvSpPr/>
            <p:nvPr/>
          </p:nvSpPr>
          <p:spPr>
            <a:xfrm>
              <a:off x="5684206" y="2560980"/>
              <a:ext cx="131918" cy="114104"/>
            </a:xfrm>
            <a:custGeom>
              <a:avLst/>
              <a:gdLst/>
              <a:ahLst/>
              <a:cxnLst/>
              <a:rect l="l" t="t" r="r" b="b"/>
              <a:pathLst>
                <a:path w="3710" h="3209" fill="none" extrusionOk="0">
                  <a:moveTo>
                    <a:pt x="702" y="0"/>
                  </a:moveTo>
                  <a:cubicBezTo>
                    <a:pt x="702" y="0"/>
                    <a:pt x="1" y="3208"/>
                    <a:pt x="3710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51"/>
            <p:cNvSpPr/>
            <p:nvPr/>
          </p:nvSpPr>
          <p:spPr>
            <a:xfrm>
              <a:off x="5738575" y="2724053"/>
              <a:ext cx="172916" cy="96290"/>
            </a:xfrm>
            <a:custGeom>
              <a:avLst/>
              <a:gdLst/>
              <a:ahLst/>
              <a:cxnLst/>
              <a:rect l="l" t="t" r="r" b="b"/>
              <a:pathLst>
                <a:path w="4863" h="2708" fill="none" extrusionOk="0">
                  <a:moveTo>
                    <a:pt x="4863" y="1"/>
                  </a:moveTo>
                  <a:cubicBezTo>
                    <a:pt x="4863" y="1"/>
                    <a:pt x="3409" y="2707"/>
                    <a:pt x="0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51"/>
            <p:cNvSpPr/>
            <p:nvPr/>
          </p:nvSpPr>
          <p:spPr>
            <a:xfrm>
              <a:off x="5726094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3359" y="2332"/>
                  </a:moveTo>
                  <a:cubicBezTo>
                    <a:pt x="3359" y="2332"/>
                    <a:pt x="3509" y="427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51"/>
            <p:cNvSpPr/>
            <p:nvPr/>
          </p:nvSpPr>
          <p:spPr>
            <a:xfrm>
              <a:off x="5575467" y="2790014"/>
              <a:ext cx="107881" cy="80218"/>
            </a:xfrm>
            <a:custGeom>
              <a:avLst/>
              <a:gdLst/>
              <a:ahLst/>
              <a:cxnLst/>
              <a:rect l="l" t="t" r="r" b="b"/>
              <a:pathLst>
                <a:path w="3034" h="2256" fill="none" extrusionOk="0">
                  <a:moveTo>
                    <a:pt x="1" y="0"/>
                  </a:moveTo>
                  <a:cubicBezTo>
                    <a:pt x="1" y="0"/>
                    <a:pt x="1329" y="2256"/>
                    <a:pt x="3033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51"/>
            <p:cNvSpPr/>
            <p:nvPr/>
          </p:nvSpPr>
          <p:spPr>
            <a:xfrm>
              <a:off x="5334841" y="2500353"/>
              <a:ext cx="360091" cy="265615"/>
            </a:xfrm>
            <a:custGeom>
              <a:avLst/>
              <a:gdLst/>
              <a:ahLst/>
              <a:cxnLst/>
              <a:rect l="l" t="t" r="r" b="b"/>
              <a:pathLst>
                <a:path w="10127" h="7470" fill="none" extrusionOk="0">
                  <a:moveTo>
                    <a:pt x="10126" y="6617"/>
                  </a:moveTo>
                  <a:cubicBezTo>
                    <a:pt x="8623" y="7470"/>
                    <a:pt x="7745" y="6442"/>
                    <a:pt x="7745" y="6442"/>
                  </a:cubicBezTo>
                  <a:lnTo>
                    <a:pt x="1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51"/>
            <p:cNvSpPr/>
            <p:nvPr/>
          </p:nvSpPr>
          <p:spPr>
            <a:xfrm>
              <a:off x="5772427" y="2811385"/>
              <a:ext cx="139065" cy="90067"/>
            </a:xfrm>
            <a:custGeom>
              <a:avLst/>
              <a:gdLst/>
              <a:ahLst/>
              <a:cxnLst/>
              <a:rect l="l" t="t" r="r" b="b"/>
              <a:pathLst>
                <a:path w="3911" h="2533" fill="none" extrusionOk="0">
                  <a:moveTo>
                    <a:pt x="3911" y="276"/>
                  </a:moveTo>
                  <a:cubicBezTo>
                    <a:pt x="3911" y="276"/>
                    <a:pt x="803" y="1"/>
                    <a:pt x="1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51"/>
            <p:cNvSpPr/>
            <p:nvPr/>
          </p:nvSpPr>
          <p:spPr>
            <a:xfrm>
              <a:off x="5838389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0" y="0"/>
                  </a:moveTo>
                  <a:cubicBezTo>
                    <a:pt x="0" y="0"/>
                    <a:pt x="1153" y="953"/>
                    <a:pt x="201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51"/>
            <p:cNvSpPr/>
            <p:nvPr/>
          </p:nvSpPr>
          <p:spPr>
            <a:xfrm>
              <a:off x="5541615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0" y="0"/>
                  </a:moveTo>
                  <a:cubicBezTo>
                    <a:pt x="0" y="0"/>
                    <a:pt x="727" y="652"/>
                    <a:pt x="1730" y="1053"/>
                  </a:cubicBezTo>
                  <a:cubicBezTo>
                    <a:pt x="2532" y="1379"/>
                    <a:pt x="3509" y="1579"/>
                    <a:pt x="4412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51"/>
            <p:cNvSpPr/>
            <p:nvPr/>
          </p:nvSpPr>
          <p:spPr>
            <a:xfrm>
              <a:off x="5603096" y="2909420"/>
              <a:ext cx="63328" cy="61514"/>
            </a:xfrm>
            <a:custGeom>
              <a:avLst/>
              <a:gdLst/>
              <a:ahLst/>
              <a:cxnLst/>
              <a:rect l="l" t="t" r="r" b="b"/>
              <a:pathLst>
                <a:path w="1781" h="1730" fill="none" extrusionOk="0">
                  <a:moveTo>
                    <a:pt x="1780" y="1"/>
                  </a:moveTo>
                  <a:cubicBezTo>
                    <a:pt x="1780" y="1"/>
                    <a:pt x="251" y="527"/>
                    <a:pt x="1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51"/>
            <p:cNvSpPr/>
            <p:nvPr/>
          </p:nvSpPr>
          <p:spPr>
            <a:xfrm>
              <a:off x="5816093" y="2496797"/>
              <a:ext cx="62439" cy="70439"/>
            </a:xfrm>
            <a:custGeom>
              <a:avLst/>
              <a:gdLst/>
              <a:ahLst/>
              <a:cxnLst/>
              <a:rect l="l" t="t" r="r" b="b"/>
              <a:pathLst>
                <a:path w="1756" h="1981" fill="none" extrusionOk="0">
                  <a:moveTo>
                    <a:pt x="1580" y="1"/>
                  </a:moveTo>
                  <a:cubicBezTo>
                    <a:pt x="1580" y="1"/>
                    <a:pt x="1755" y="1705"/>
                    <a:pt x="1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51"/>
            <p:cNvSpPr/>
            <p:nvPr/>
          </p:nvSpPr>
          <p:spPr>
            <a:xfrm>
              <a:off x="5693131" y="2983382"/>
              <a:ext cx="92698" cy="109659"/>
            </a:xfrm>
            <a:custGeom>
              <a:avLst/>
              <a:gdLst/>
              <a:ahLst/>
              <a:cxnLst/>
              <a:rect l="l" t="t" r="r" b="b"/>
              <a:pathLst>
                <a:path w="2607" h="3084" fill="none" extrusionOk="0">
                  <a:moveTo>
                    <a:pt x="2607" y="1"/>
                  </a:moveTo>
                  <a:cubicBezTo>
                    <a:pt x="2607" y="1"/>
                    <a:pt x="0" y="1104"/>
                    <a:pt x="401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51"/>
            <p:cNvSpPr/>
            <p:nvPr/>
          </p:nvSpPr>
          <p:spPr>
            <a:xfrm>
              <a:off x="5816093" y="3084974"/>
              <a:ext cx="95401" cy="68662"/>
            </a:xfrm>
            <a:custGeom>
              <a:avLst/>
              <a:gdLst/>
              <a:ahLst/>
              <a:cxnLst/>
              <a:rect l="l" t="t" r="r" b="b"/>
              <a:pathLst>
                <a:path w="2683" h="1931" fill="none" extrusionOk="0">
                  <a:moveTo>
                    <a:pt x="2683" y="1"/>
                  </a:moveTo>
                  <a:cubicBezTo>
                    <a:pt x="2683" y="1"/>
                    <a:pt x="1956" y="1881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51"/>
            <p:cNvSpPr/>
            <p:nvPr/>
          </p:nvSpPr>
          <p:spPr>
            <a:xfrm>
              <a:off x="5612022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0" y="1555"/>
                  </a:moveTo>
                  <a:cubicBezTo>
                    <a:pt x="0" y="1555"/>
                    <a:pt x="2331" y="1855"/>
                    <a:pt x="3208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51"/>
            <p:cNvSpPr/>
            <p:nvPr/>
          </p:nvSpPr>
          <p:spPr>
            <a:xfrm>
              <a:off x="5694909" y="3233823"/>
              <a:ext cx="137252" cy="110548"/>
            </a:xfrm>
            <a:custGeom>
              <a:avLst/>
              <a:gdLst/>
              <a:ahLst/>
              <a:cxnLst/>
              <a:rect l="l" t="t" r="r" b="b"/>
              <a:pathLst>
                <a:path w="3860" h="3109" fill="none" extrusionOk="0">
                  <a:moveTo>
                    <a:pt x="0" y="3108"/>
                  </a:moveTo>
                  <a:cubicBezTo>
                    <a:pt x="0" y="3108"/>
                    <a:pt x="2582" y="2933"/>
                    <a:pt x="3860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51"/>
            <p:cNvSpPr/>
            <p:nvPr/>
          </p:nvSpPr>
          <p:spPr>
            <a:xfrm>
              <a:off x="5724316" y="3208860"/>
              <a:ext cx="37442" cy="110548"/>
            </a:xfrm>
            <a:custGeom>
              <a:avLst/>
              <a:gdLst/>
              <a:ahLst/>
              <a:cxnLst/>
              <a:rect l="l" t="t" r="r" b="b"/>
              <a:pathLst>
                <a:path w="1053" h="3109" fill="none" extrusionOk="0">
                  <a:moveTo>
                    <a:pt x="602" y="1"/>
                  </a:moveTo>
                  <a:cubicBezTo>
                    <a:pt x="602" y="1"/>
                    <a:pt x="0" y="2256"/>
                    <a:pt x="1053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51"/>
            <p:cNvSpPr/>
            <p:nvPr/>
          </p:nvSpPr>
          <p:spPr>
            <a:xfrm>
              <a:off x="5824130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2457" y="0"/>
                  </a:moveTo>
                  <a:cubicBezTo>
                    <a:pt x="2457" y="0"/>
                    <a:pt x="0" y="251"/>
                    <a:pt x="25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51"/>
            <p:cNvSpPr/>
            <p:nvPr/>
          </p:nvSpPr>
          <p:spPr>
            <a:xfrm>
              <a:off x="5948016" y="2461167"/>
              <a:ext cx="403720" cy="982098"/>
            </a:xfrm>
            <a:custGeom>
              <a:avLst/>
              <a:gdLst/>
              <a:ahLst/>
              <a:cxnLst/>
              <a:rect l="l" t="t" r="r" b="b"/>
              <a:pathLst>
                <a:path w="11354" h="27620" fill="none" extrusionOk="0">
                  <a:moveTo>
                    <a:pt x="0" y="3910"/>
                  </a:moveTo>
                  <a:cubicBezTo>
                    <a:pt x="0" y="2932"/>
                    <a:pt x="426" y="1479"/>
                    <a:pt x="1103" y="1003"/>
                  </a:cubicBezTo>
                  <a:cubicBezTo>
                    <a:pt x="2481" y="0"/>
                    <a:pt x="5338" y="326"/>
                    <a:pt x="5664" y="2807"/>
                  </a:cubicBezTo>
                  <a:cubicBezTo>
                    <a:pt x="5664" y="2807"/>
                    <a:pt x="5940" y="3484"/>
                    <a:pt x="7669" y="4687"/>
                  </a:cubicBezTo>
                  <a:cubicBezTo>
                    <a:pt x="9399" y="5865"/>
                    <a:pt x="8521" y="7519"/>
                    <a:pt x="8521" y="7519"/>
                  </a:cubicBezTo>
                  <a:cubicBezTo>
                    <a:pt x="8521" y="7519"/>
                    <a:pt x="9574" y="8521"/>
                    <a:pt x="9449" y="9248"/>
                  </a:cubicBezTo>
                  <a:cubicBezTo>
                    <a:pt x="9323" y="9975"/>
                    <a:pt x="11354" y="11228"/>
                    <a:pt x="9950" y="15213"/>
                  </a:cubicBezTo>
                  <a:cubicBezTo>
                    <a:pt x="9950" y="15213"/>
                    <a:pt x="11103" y="17669"/>
                    <a:pt x="9148" y="18822"/>
                  </a:cubicBezTo>
                  <a:cubicBezTo>
                    <a:pt x="9148" y="18822"/>
                    <a:pt x="10125" y="20251"/>
                    <a:pt x="8421" y="21028"/>
                  </a:cubicBezTo>
                  <a:cubicBezTo>
                    <a:pt x="8421" y="21028"/>
                    <a:pt x="8973" y="23559"/>
                    <a:pt x="6090" y="24837"/>
                  </a:cubicBezTo>
                  <a:cubicBezTo>
                    <a:pt x="6090" y="24837"/>
                    <a:pt x="5389" y="26892"/>
                    <a:pt x="3308" y="26516"/>
                  </a:cubicBezTo>
                  <a:cubicBezTo>
                    <a:pt x="3308" y="26516"/>
                    <a:pt x="2807" y="27619"/>
                    <a:pt x="1429" y="26993"/>
                  </a:cubicBezTo>
                  <a:cubicBezTo>
                    <a:pt x="1429" y="26993"/>
                    <a:pt x="727" y="26617"/>
                    <a:pt x="0" y="268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51"/>
            <p:cNvSpPr/>
            <p:nvPr/>
          </p:nvSpPr>
          <p:spPr>
            <a:xfrm>
              <a:off x="6043349" y="2560980"/>
              <a:ext cx="131954" cy="114104"/>
            </a:xfrm>
            <a:custGeom>
              <a:avLst/>
              <a:gdLst/>
              <a:ahLst/>
              <a:cxnLst/>
              <a:rect l="l" t="t" r="r" b="b"/>
              <a:pathLst>
                <a:path w="3711" h="3209" fill="none" extrusionOk="0">
                  <a:moveTo>
                    <a:pt x="3008" y="0"/>
                  </a:moveTo>
                  <a:cubicBezTo>
                    <a:pt x="3008" y="0"/>
                    <a:pt x="3710" y="3208"/>
                    <a:pt x="1" y="305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51"/>
            <p:cNvSpPr/>
            <p:nvPr/>
          </p:nvSpPr>
          <p:spPr>
            <a:xfrm>
              <a:off x="5948016" y="2724053"/>
              <a:ext cx="173805" cy="96290"/>
            </a:xfrm>
            <a:custGeom>
              <a:avLst/>
              <a:gdLst/>
              <a:ahLst/>
              <a:cxnLst/>
              <a:rect l="l" t="t" r="r" b="b"/>
              <a:pathLst>
                <a:path w="4888" h="2708" fill="none" extrusionOk="0">
                  <a:moveTo>
                    <a:pt x="0" y="1"/>
                  </a:moveTo>
                  <a:cubicBezTo>
                    <a:pt x="0" y="1"/>
                    <a:pt x="1454" y="2707"/>
                    <a:pt x="4887" y="195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51"/>
            <p:cNvSpPr/>
            <p:nvPr/>
          </p:nvSpPr>
          <p:spPr>
            <a:xfrm>
              <a:off x="6008608" y="2700868"/>
              <a:ext cx="124807" cy="82920"/>
            </a:xfrm>
            <a:custGeom>
              <a:avLst/>
              <a:gdLst/>
              <a:ahLst/>
              <a:cxnLst/>
              <a:rect l="l" t="t" r="r" b="b"/>
              <a:pathLst>
                <a:path w="3510" h="2332" fill="none" extrusionOk="0">
                  <a:moveTo>
                    <a:pt x="151" y="2332"/>
                  </a:moveTo>
                  <a:cubicBezTo>
                    <a:pt x="151" y="2332"/>
                    <a:pt x="0" y="427"/>
                    <a:pt x="3509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51"/>
            <p:cNvSpPr/>
            <p:nvPr/>
          </p:nvSpPr>
          <p:spPr>
            <a:xfrm>
              <a:off x="6176161" y="2790014"/>
              <a:ext cx="107846" cy="80218"/>
            </a:xfrm>
            <a:custGeom>
              <a:avLst/>
              <a:gdLst/>
              <a:ahLst/>
              <a:cxnLst/>
              <a:rect l="l" t="t" r="r" b="b"/>
              <a:pathLst>
                <a:path w="3033" h="2256" fill="none" extrusionOk="0">
                  <a:moveTo>
                    <a:pt x="3033" y="0"/>
                  </a:moveTo>
                  <a:cubicBezTo>
                    <a:pt x="3033" y="0"/>
                    <a:pt x="1704" y="2256"/>
                    <a:pt x="0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51"/>
            <p:cNvSpPr/>
            <p:nvPr/>
          </p:nvSpPr>
          <p:spPr>
            <a:xfrm>
              <a:off x="6164569" y="2729386"/>
              <a:ext cx="84698" cy="36589"/>
            </a:xfrm>
            <a:custGeom>
              <a:avLst/>
              <a:gdLst/>
              <a:ahLst/>
              <a:cxnLst/>
              <a:rect l="l" t="t" r="r" b="b"/>
              <a:pathLst>
                <a:path w="2382" h="1029" fill="none" extrusionOk="0">
                  <a:moveTo>
                    <a:pt x="2381" y="1"/>
                  </a:moveTo>
                  <a:cubicBezTo>
                    <a:pt x="2381" y="1"/>
                    <a:pt x="1504" y="1029"/>
                    <a:pt x="0" y="176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51"/>
            <p:cNvSpPr/>
            <p:nvPr/>
          </p:nvSpPr>
          <p:spPr>
            <a:xfrm>
              <a:off x="5948016" y="2811385"/>
              <a:ext cx="139030" cy="90067"/>
            </a:xfrm>
            <a:custGeom>
              <a:avLst/>
              <a:gdLst/>
              <a:ahLst/>
              <a:cxnLst/>
              <a:rect l="l" t="t" r="r" b="b"/>
              <a:pathLst>
                <a:path w="3910" h="2533" fill="none" extrusionOk="0">
                  <a:moveTo>
                    <a:pt x="0" y="276"/>
                  </a:moveTo>
                  <a:cubicBezTo>
                    <a:pt x="0" y="276"/>
                    <a:pt x="3108" y="1"/>
                    <a:pt x="3910" y="25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51"/>
            <p:cNvSpPr/>
            <p:nvPr/>
          </p:nvSpPr>
          <p:spPr>
            <a:xfrm>
              <a:off x="5980090" y="2836347"/>
              <a:ext cx="41033" cy="97179"/>
            </a:xfrm>
            <a:custGeom>
              <a:avLst/>
              <a:gdLst/>
              <a:ahLst/>
              <a:cxnLst/>
              <a:rect l="l" t="t" r="r" b="b"/>
              <a:pathLst>
                <a:path w="1154" h="2733" fill="none" extrusionOk="0">
                  <a:moveTo>
                    <a:pt x="1153" y="0"/>
                  </a:moveTo>
                  <a:cubicBezTo>
                    <a:pt x="1153" y="0"/>
                    <a:pt x="0" y="953"/>
                    <a:pt x="953" y="2732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51"/>
            <p:cNvSpPr/>
            <p:nvPr/>
          </p:nvSpPr>
          <p:spPr>
            <a:xfrm>
              <a:off x="6161013" y="2933493"/>
              <a:ext cx="156880" cy="56181"/>
            </a:xfrm>
            <a:custGeom>
              <a:avLst/>
              <a:gdLst/>
              <a:ahLst/>
              <a:cxnLst/>
              <a:rect l="l" t="t" r="r" b="b"/>
              <a:pathLst>
                <a:path w="4412" h="1580" fill="none" extrusionOk="0">
                  <a:moveTo>
                    <a:pt x="4411" y="0"/>
                  </a:moveTo>
                  <a:cubicBezTo>
                    <a:pt x="4411" y="0"/>
                    <a:pt x="3684" y="652"/>
                    <a:pt x="2682" y="1053"/>
                  </a:cubicBezTo>
                  <a:cubicBezTo>
                    <a:pt x="1880" y="1379"/>
                    <a:pt x="902" y="1579"/>
                    <a:pt x="0" y="1178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51"/>
            <p:cNvSpPr/>
            <p:nvPr/>
          </p:nvSpPr>
          <p:spPr>
            <a:xfrm>
              <a:off x="6193087" y="2909420"/>
              <a:ext cx="63292" cy="61514"/>
            </a:xfrm>
            <a:custGeom>
              <a:avLst/>
              <a:gdLst/>
              <a:ahLst/>
              <a:cxnLst/>
              <a:rect l="l" t="t" r="r" b="b"/>
              <a:pathLst>
                <a:path w="1780" h="1730" fill="none" extrusionOk="0">
                  <a:moveTo>
                    <a:pt x="0" y="1"/>
                  </a:moveTo>
                  <a:cubicBezTo>
                    <a:pt x="0" y="1"/>
                    <a:pt x="1529" y="527"/>
                    <a:pt x="1780" y="17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51"/>
            <p:cNvSpPr/>
            <p:nvPr/>
          </p:nvSpPr>
          <p:spPr>
            <a:xfrm>
              <a:off x="5980979" y="2496797"/>
              <a:ext cx="62403" cy="70439"/>
            </a:xfrm>
            <a:custGeom>
              <a:avLst/>
              <a:gdLst/>
              <a:ahLst/>
              <a:cxnLst/>
              <a:rect l="l" t="t" r="r" b="b"/>
              <a:pathLst>
                <a:path w="1755" h="1981" fill="none" extrusionOk="0">
                  <a:moveTo>
                    <a:pt x="176" y="1"/>
                  </a:moveTo>
                  <a:cubicBezTo>
                    <a:pt x="176" y="1"/>
                    <a:pt x="0" y="1705"/>
                    <a:pt x="1755" y="198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51"/>
            <p:cNvSpPr/>
            <p:nvPr/>
          </p:nvSpPr>
          <p:spPr>
            <a:xfrm>
              <a:off x="6027312" y="3055567"/>
              <a:ext cx="278984" cy="85587"/>
            </a:xfrm>
            <a:custGeom>
              <a:avLst/>
              <a:gdLst/>
              <a:ahLst/>
              <a:cxnLst/>
              <a:rect l="l" t="t" r="r" b="b"/>
              <a:pathLst>
                <a:path w="7846" h="2407" fill="none" extrusionOk="0">
                  <a:moveTo>
                    <a:pt x="7845" y="1"/>
                  </a:moveTo>
                  <a:cubicBezTo>
                    <a:pt x="7845" y="1"/>
                    <a:pt x="4061" y="2407"/>
                    <a:pt x="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51"/>
            <p:cNvSpPr/>
            <p:nvPr/>
          </p:nvSpPr>
          <p:spPr>
            <a:xfrm>
              <a:off x="6073645" y="2983382"/>
              <a:ext cx="92734" cy="109659"/>
            </a:xfrm>
            <a:custGeom>
              <a:avLst/>
              <a:gdLst/>
              <a:ahLst/>
              <a:cxnLst/>
              <a:rect l="l" t="t" r="r" b="b"/>
              <a:pathLst>
                <a:path w="2608" h="3084" fill="none" extrusionOk="0">
                  <a:moveTo>
                    <a:pt x="1" y="1"/>
                  </a:moveTo>
                  <a:cubicBezTo>
                    <a:pt x="1" y="1"/>
                    <a:pt x="2608" y="1104"/>
                    <a:pt x="2207" y="308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51"/>
            <p:cNvSpPr/>
            <p:nvPr/>
          </p:nvSpPr>
          <p:spPr>
            <a:xfrm>
              <a:off x="5948016" y="3084974"/>
              <a:ext cx="95365" cy="68662"/>
            </a:xfrm>
            <a:custGeom>
              <a:avLst/>
              <a:gdLst/>
              <a:ahLst/>
              <a:cxnLst/>
              <a:rect l="l" t="t" r="r" b="b"/>
              <a:pathLst>
                <a:path w="2682" h="1931" fill="none" extrusionOk="0">
                  <a:moveTo>
                    <a:pt x="0" y="1"/>
                  </a:moveTo>
                  <a:cubicBezTo>
                    <a:pt x="0" y="1"/>
                    <a:pt x="727" y="1881"/>
                    <a:pt x="2682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51"/>
            <p:cNvSpPr/>
            <p:nvPr/>
          </p:nvSpPr>
          <p:spPr>
            <a:xfrm>
              <a:off x="6133384" y="3153602"/>
              <a:ext cx="114104" cy="65995"/>
            </a:xfrm>
            <a:custGeom>
              <a:avLst/>
              <a:gdLst/>
              <a:ahLst/>
              <a:cxnLst/>
              <a:rect l="l" t="t" r="r" b="b"/>
              <a:pathLst>
                <a:path w="3209" h="1856" fill="none" extrusionOk="0">
                  <a:moveTo>
                    <a:pt x="3208" y="1555"/>
                  </a:moveTo>
                  <a:cubicBezTo>
                    <a:pt x="3208" y="1555"/>
                    <a:pt x="877" y="1855"/>
                    <a:pt x="0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51"/>
            <p:cNvSpPr/>
            <p:nvPr/>
          </p:nvSpPr>
          <p:spPr>
            <a:xfrm>
              <a:off x="6027312" y="3233823"/>
              <a:ext cx="137288" cy="110548"/>
            </a:xfrm>
            <a:custGeom>
              <a:avLst/>
              <a:gdLst/>
              <a:ahLst/>
              <a:cxnLst/>
              <a:rect l="l" t="t" r="r" b="b"/>
              <a:pathLst>
                <a:path w="3861" h="3109" fill="none" extrusionOk="0">
                  <a:moveTo>
                    <a:pt x="3860" y="3108"/>
                  </a:moveTo>
                  <a:cubicBezTo>
                    <a:pt x="3860" y="3108"/>
                    <a:pt x="1279" y="2933"/>
                    <a:pt x="1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51"/>
            <p:cNvSpPr/>
            <p:nvPr/>
          </p:nvSpPr>
          <p:spPr>
            <a:xfrm>
              <a:off x="6097718" y="3208860"/>
              <a:ext cx="37478" cy="110548"/>
            </a:xfrm>
            <a:custGeom>
              <a:avLst/>
              <a:gdLst/>
              <a:ahLst/>
              <a:cxnLst/>
              <a:rect l="l" t="t" r="r" b="b"/>
              <a:pathLst>
                <a:path w="1054" h="3109" fill="none" extrusionOk="0">
                  <a:moveTo>
                    <a:pt x="452" y="1"/>
                  </a:moveTo>
                  <a:cubicBezTo>
                    <a:pt x="452" y="1"/>
                    <a:pt x="1053" y="2256"/>
                    <a:pt x="1" y="310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51"/>
            <p:cNvSpPr/>
            <p:nvPr/>
          </p:nvSpPr>
          <p:spPr>
            <a:xfrm>
              <a:off x="5948016" y="3298006"/>
              <a:ext cx="87365" cy="68626"/>
            </a:xfrm>
            <a:custGeom>
              <a:avLst/>
              <a:gdLst/>
              <a:ahLst/>
              <a:cxnLst/>
              <a:rect l="l" t="t" r="r" b="b"/>
              <a:pathLst>
                <a:path w="2457" h="1930" fill="none" extrusionOk="0">
                  <a:moveTo>
                    <a:pt x="0" y="0"/>
                  </a:moveTo>
                  <a:cubicBezTo>
                    <a:pt x="0" y="0"/>
                    <a:pt x="2456" y="251"/>
                    <a:pt x="2431" y="193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9" name="Google Shape;2879;p51"/>
            <p:cNvGrpSpPr/>
            <p:nvPr/>
          </p:nvGrpSpPr>
          <p:grpSpPr>
            <a:xfrm>
              <a:off x="5676170" y="2647424"/>
              <a:ext cx="507137" cy="586433"/>
              <a:chOff x="5676170" y="2647424"/>
              <a:chExt cx="507137" cy="586433"/>
            </a:xfrm>
          </p:grpSpPr>
          <p:sp>
            <p:nvSpPr>
              <p:cNvPr id="2880" name="Google Shape;2880;p51"/>
              <p:cNvSpPr/>
              <p:nvPr/>
            </p:nvSpPr>
            <p:spPr>
              <a:xfrm>
                <a:off x="5793833" y="2647424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53" y="978"/>
                      <a:pt x="1253" y="627"/>
                    </a:cubicBezTo>
                    <a:cubicBezTo>
                      <a:pt x="1253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1"/>
              <p:cNvSpPr/>
              <p:nvPr/>
            </p:nvSpPr>
            <p:spPr>
              <a:xfrm>
                <a:off x="6021089" y="2647424"/>
                <a:ext cx="45478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4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cubicBezTo>
                      <a:pt x="0" y="978"/>
                      <a:pt x="276" y="1253"/>
                      <a:pt x="627" y="1253"/>
                    </a:cubicBezTo>
                    <a:cubicBezTo>
                      <a:pt x="978" y="1253"/>
                      <a:pt x="1278" y="978"/>
                      <a:pt x="1278" y="627"/>
                    </a:cubicBezTo>
                    <a:cubicBezTo>
                      <a:pt x="1278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1"/>
              <p:cNvSpPr/>
              <p:nvPr/>
            </p:nvSpPr>
            <p:spPr>
              <a:xfrm>
                <a:off x="5719871" y="2771275"/>
                <a:ext cx="45478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7" y="1254"/>
                      <a:pt x="1278" y="978"/>
                      <a:pt x="1278" y="627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1"/>
              <p:cNvSpPr/>
              <p:nvPr/>
            </p:nvSpPr>
            <p:spPr>
              <a:xfrm>
                <a:off x="5676170" y="2948642"/>
                <a:ext cx="44625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254" extrusionOk="0">
                    <a:moveTo>
                      <a:pt x="628" y="0"/>
                    </a:moveTo>
                    <a:cubicBezTo>
                      <a:pt x="277" y="0"/>
                      <a:pt x="1" y="276"/>
                      <a:pt x="1" y="627"/>
                    </a:cubicBezTo>
                    <a:cubicBezTo>
                      <a:pt x="1" y="978"/>
                      <a:pt x="277" y="1254"/>
                      <a:pt x="628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1"/>
              <p:cNvSpPr/>
              <p:nvPr/>
            </p:nvSpPr>
            <p:spPr>
              <a:xfrm>
                <a:off x="5796500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52" y="1"/>
                    </a:moveTo>
                    <a:cubicBezTo>
                      <a:pt x="301" y="1"/>
                      <a:pt x="0" y="277"/>
                      <a:pt x="0" y="628"/>
                    </a:cubicBezTo>
                    <a:cubicBezTo>
                      <a:pt x="0" y="978"/>
                      <a:pt x="301" y="1279"/>
                      <a:pt x="652" y="1279"/>
                    </a:cubicBezTo>
                    <a:cubicBezTo>
                      <a:pt x="1003" y="1279"/>
                      <a:pt x="1279" y="978"/>
                      <a:pt x="1279" y="628"/>
                    </a:cubicBezTo>
                    <a:cubicBezTo>
                      <a:pt x="1279" y="277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1"/>
              <p:cNvSpPr/>
              <p:nvPr/>
            </p:nvSpPr>
            <p:spPr>
              <a:xfrm>
                <a:off x="5723427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1"/>
              <p:cNvSpPr/>
              <p:nvPr/>
            </p:nvSpPr>
            <p:spPr>
              <a:xfrm>
                <a:off x="6095051" y="2771275"/>
                <a:ext cx="44589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5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7"/>
                    </a:cubicBezTo>
                    <a:cubicBezTo>
                      <a:pt x="0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7"/>
                      <a:pt x="978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1"/>
              <p:cNvSpPr/>
              <p:nvPr/>
            </p:nvSpPr>
            <p:spPr>
              <a:xfrm>
                <a:off x="6138718" y="2948642"/>
                <a:ext cx="44589" cy="44589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54" extrusionOk="0">
                    <a:moveTo>
                      <a:pt x="627" y="0"/>
                    </a:moveTo>
                    <a:cubicBezTo>
                      <a:pt x="276" y="0"/>
                      <a:pt x="1" y="276"/>
                      <a:pt x="1" y="627"/>
                    </a:cubicBezTo>
                    <a:cubicBezTo>
                      <a:pt x="1" y="978"/>
                      <a:pt x="276" y="1254"/>
                      <a:pt x="627" y="1254"/>
                    </a:cubicBezTo>
                    <a:cubicBezTo>
                      <a:pt x="978" y="1254"/>
                      <a:pt x="1254" y="978"/>
                      <a:pt x="1254" y="627"/>
                    </a:cubicBezTo>
                    <a:cubicBezTo>
                      <a:pt x="1254" y="276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1"/>
              <p:cNvSpPr/>
              <p:nvPr/>
            </p:nvSpPr>
            <p:spPr>
              <a:xfrm>
                <a:off x="6017533" y="3126862"/>
                <a:ext cx="45478" cy="45514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1280" extrusionOk="0">
                    <a:moveTo>
                      <a:pt x="627" y="1"/>
                    </a:moveTo>
                    <a:cubicBezTo>
                      <a:pt x="276" y="1"/>
                      <a:pt x="0" y="277"/>
                      <a:pt x="0" y="628"/>
                    </a:cubicBezTo>
                    <a:cubicBezTo>
                      <a:pt x="0" y="978"/>
                      <a:pt x="276" y="1279"/>
                      <a:pt x="627" y="1279"/>
                    </a:cubicBezTo>
                    <a:cubicBezTo>
                      <a:pt x="977" y="1279"/>
                      <a:pt x="1278" y="978"/>
                      <a:pt x="1278" y="628"/>
                    </a:cubicBezTo>
                    <a:cubicBezTo>
                      <a:pt x="1278" y="277"/>
                      <a:pt x="977" y="1"/>
                      <a:pt x="6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1"/>
              <p:cNvSpPr/>
              <p:nvPr/>
            </p:nvSpPr>
            <p:spPr>
              <a:xfrm>
                <a:off x="6091496" y="3188378"/>
                <a:ext cx="44589" cy="45478"/>
              </a:xfrm>
              <a:custGeom>
                <a:avLst/>
                <a:gdLst/>
                <a:ahLst/>
                <a:cxnLst/>
                <a:rect l="l" t="t" r="r" b="b"/>
                <a:pathLst>
                  <a:path w="1254" h="1279" extrusionOk="0">
                    <a:moveTo>
                      <a:pt x="627" y="0"/>
                    </a:moveTo>
                    <a:cubicBezTo>
                      <a:pt x="276" y="0"/>
                      <a:pt x="0" y="301"/>
                      <a:pt x="0" y="652"/>
                    </a:cubicBezTo>
                    <a:cubicBezTo>
                      <a:pt x="0" y="1003"/>
                      <a:pt x="276" y="1278"/>
                      <a:pt x="627" y="1278"/>
                    </a:cubicBezTo>
                    <a:cubicBezTo>
                      <a:pt x="978" y="1278"/>
                      <a:pt x="1253" y="1003"/>
                      <a:pt x="1253" y="652"/>
                    </a:cubicBezTo>
                    <a:cubicBezTo>
                      <a:pt x="1253" y="301"/>
                      <a:pt x="978" y="0"/>
                      <a:pt x="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0" name="Google Shape;2890;p51"/>
            <p:cNvGrpSpPr/>
            <p:nvPr/>
          </p:nvGrpSpPr>
          <p:grpSpPr>
            <a:xfrm>
              <a:off x="4682481" y="1820363"/>
              <a:ext cx="329798" cy="853821"/>
              <a:chOff x="4682481" y="1820363"/>
              <a:chExt cx="329798" cy="853821"/>
            </a:xfrm>
          </p:grpSpPr>
          <p:sp>
            <p:nvSpPr>
              <p:cNvPr id="2891" name="Google Shape;2891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extrusionOk="0">
                    <a:moveTo>
                      <a:pt x="1279" y="1"/>
                    </a:moveTo>
                    <a:cubicBezTo>
                      <a:pt x="577" y="1"/>
                      <a:pt x="1" y="577"/>
                      <a:pt x="1" y="1279"/>
                    </a:cubicBezTo>
                    <a:cubicBezTo>
                      <a:pt x="1" y="1981"/>
                      <a:pt x="577" y="2557"/>
                      <a:pt x="1279" y="2557"/>
                    </a:cubicBezTo>
                    <a:cubicBezTo>
                      <a:pt x="1981" y="2557"/>
                      <a:pt x="2532" y="1981"/>
                      <a:pt x="2532" y="1279"/>
                    </a:cubicBezTo>
                    <a:cubicBezTo>
                      <a:pt x="2532" y="577"/>
                      <a:pt x="1981" y="1"/>
                      <a:pt x="1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1"/>
              <p:cNvSpPr/>
              <p:nvPr/>
            </p:nvSpPr>
            <p:spPr>
              <a:xfrm>
                <a:off x="4833108" y="2185765"/>
                <a:ext cx="90032" cy="90956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558" fill="none" extrusionOk="0">
                    <a:moveTo>
                      <a:pt x="2532" y="1279"/>
                    </a:moveTo>
                    <a:cubicBezTo>
                      <a:pt x="2532" y="1981"/>
                      <a:pt x="1981" y="2557"/>
                      <a:pt x="1279" y="2557"/>
                    </a:cubicBezTo>
                    <a:cubicBezTo>
                      <a:pt x="577" y="2557"/>
                      <a:pt x="1" y="1981"/>
                      <a:pt x="1" y="1279"/>
                    </a:cubicBezTo>
                    <a:cubicBezTo>
                      <a:pt x="1" y="577"/>
                      <a:pt x="577" y="1"/>
                      <a:pt x="1279" y="1"/>
                    </a:cubicBezTo>
                    <a:cubicBezTo>
                      <a:pt x="1981" y="1"/>
                      <a:pt x="2532" y="577"/>
                      <a:pt x="2532" y="1279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extrusionOk="0">
                    <a:moveTo>
                      <a:pt x="1880" y="1"/>
                    </a:moveTo>
                    <a:lnTo>
                      <a:pt x="777" y="7119"/>
                    </a:lnTo>
                    <a:lnTo>
                      <a:pt x="401" y="9550"/>
                    </a:lnTo>
                    <a:lnTo>
                      <a:pt x="0" y="12081"/>
                    </a:lnTo>
                    <a:lnTo>
                      <a:pt x="7544" y="12081"/>
                    </a:lnTo>
                    <a:lnTo>
                      <a:pt x="7168" y="9550"/>
                    </a:lnTo>
                    <a:lnTo>
                      <a:pt x="6792" y="7119"/>
                    </a:lnTo>
                    <a:lnTo>
                      <a:pt x="56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1"/>
              <p:cNvSpPr/>
              <p:nvPr/>
            </p:nvSpPr>
            <p:spPr>
              <a:xfrm>
                <a:off x="4743998" y="2244579"/>
                <a:ext cx="268281" cy="429606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2082" fill="none" extrusionOk="0">
                    <a:moveTo>
                      <a:pt x="7544" y="12081"/>
                    </a:moveTo>
                    <a:lnTo>
                      <a:pt x="0" y="12081"/>
                    </a:lnTo>
                    <a:lnTo>
                      <a:pt x="401" y="9550"/>
                    </a:lnTo>
                    <a:lnTo>
                      <a:pt x="777" y="7119"/>
                    </a:lnTo>
                    <a:lnTo>
                      <a:pt x="1880" y="1"/>
                    </a:lnTo>
                    <a:lnTo>
                      <a:pt x="5690" y="1"/>
                    </a:lnTo>
                    <a:lnTo>
                      <a:pt x="6792" y="7119"/>
                    </a:lnTo>
                    <a:lnTo>
                      <a:pt x="7168" y="9550"/>
                    </a:lnTo>
                    <a:close/>
                  </a:path>
                </a:pathLst>
              </a:custGeom>
              <a:noFill/>
              <a:ln w="1065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extrusionOk="0">
                    <a:moveTo>
                      <a:pt x="376" y="1"/>
                    </a:moveTo>
                    <a:lnTo>
                      <a:pt x="0" y="2432"/>
                    </a:lnTo>
                    <a:lnTo>
                      <a:pt x="6767" y="2432"/>
                    </a:lnTo>
                    <a:lnTo>
                      <a:pt x="63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1"/>
              <p:cNvSpPr/>
              <p:nvPr/>
            </p:nvSpPr>
            <p:spPr>
              <a:xfrm>
                <a:off x="4758257" y="2497686"/>
                <a:ext cx="240653" cy="86476"/>
              </a:xfrm>
              <a:custGeom>
                <a:avLst/>
                <a:gdLst/>
                <a:ahLst/>
                <a:cxnLst/>
                <a:rect l="l" t="t" r="r" b="b"/>
                <a:pathLst>
                  <a:path w="6768" h="2432" fill="none" extrusionOk="0">
                    <a:moveTo>
                      <a:pt x="6767" y="2432"/>
                    </a:moveTo>
                    <a:lnTo>
                      <a:pt x="0" y="2432"/>
                    </a:lnTo>
                    <a:lnTo>
                      <a:pt x="376" y="1"/>
                    </a:lnTo>
                    <a:lnTo>
                      <a:pt x="6391" y="1"/>
                    </a:ln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1"/>
              <p:cNvSpPr/>
              <p:nvPr/>
            </p:nvSpPr>
            <p:spPr>
              <a:xfrm>
                <a:off x="4682481" y="1987774"/>
                <a:ext cx="155102" cy="140239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3944" extrusionOk="0">
                    <a:moveTo>
                      <a:pt x="716" y="0"/>
                    </a:moveTo>
                    <a:cubicBezTo>
                      <a:pt x="541" y="0"/>
                      <a:pt x="362" y="70"/>
                      <a:pt x="227" y="205"/>
                    </a:cubicBezTo>
                    <a:cubicBezTo>
                      <a:pt x="1" y="456"/>
                      <a:pt x="26" y="857"/>
                      <a:pt x="277" y="1107"/>
                    </a:cubicBezTo>
                    <a:lnTo>
                      <a:pt x="3209" y="3789"/>
                    </a:lnTo>
                    <a:cubicBezTo>
                      <a:pt x="3336" y="3893"/>
                      <a:pt x="3490" y="3944"/>
                      <a:pt x="3640" y="3944"/>
                    </a:cubicBezTo>
                    <a:cubicBezTo>
                      <a:pt x="3817" y="3944"/>
                      <a:pt x="3990" y="3874"/>
                      <a:pt x="4111" y="3739"/>
                    </a:cubicBezTo>
                    <a:cubicBezTo>
                      <a:pt x="4362" y="3488"/>
                      <a:pt x="4337" y="3087"/>
                      <a:pt x="4061" y="2837"/>
                    </a:cubicBezTo>
                    <a:lnTo>
                      <a:pt x="1129" y="155"/>
                    </a:lnTo>
                    <a:cubicBezTo>
                      <a:pt x="1013" y="51"/>
                      <a:pt x="866" y="0"/>
                      <a:pt x="7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1"/>
              <p:cNvSpPr/>
              <p:nvPr/>
            </p:nvSpPr>
            <p:spPr>
              <a:xfrm>
                <a:off x="4682481" y="1985249"/>
                <a:ext cx="155102" cy="145288"/>
              </a:xfrm>
              <a:custGeom>
                <a:avLst/>
                <a:gdLst/>
                <a:ahLst/>
                <a:cxnLst/>
                <a:rect l="l" t="t" r="r" b="b"/>
                <a:pathLst>
                  <a:path w="4362" h="4086" fill="none" extrusionOk="0">
                    <a:moveTo>
                      <a:pt x="4111" y="3810"/>
                    </a:moveTo>
                    <a:lnTo>
                      <a:pt x="4111" y="3810"/>
                    </a:lnTo>
                    <a:cubicBezTo>
                      <a:pt x="3886" y="4061"/>
                      <a:pt x="3485" y="4086"/>
                      <a:pt x="3209" y="3860"/>
                    </a:cubicBezTo>
                    <a:lnTo>
                      <a:pt x="277" y="1178"/>
                    </a:lnTo>
                    <a:cubicBezTo>
                      <a:pt x="26" y="928"/>
                      <a:pt x="1" y="527"/>
                      <a:pt x="227" y="276"/>
                    </a:cubicBezTo>
                    <a:cubicBezTo>
                      <a:pt x="477" y="26"/>
                      <a:pt x="878" y="1"/>
                      <a:pt x="1129" y="226"/>
                    </a:cubicBezTo>
                    <a:lnTo>
                      <a:pt x="4061" y="2908"/>
                    </a:lnTo>
                    <a:cubicBezTo>
                      <a:pt x="4337" y="3158"/>
                      <a:pt x="4362" y="3559"/>
                      <a:pt x="4111" y="3810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extrusionOk="0">
                    <a:moveTo>
                      <a:pt x="0" y="1"/>
                    </a:moveTo>
                    <a:lnTo>
                      <a:pt x="752" y="4011"/>
                    </a:lnTo>
                    <a:lnTo>
                      <a:pt x="4361" y="4011"/>
                    </a:lnTo>
                    <a:lnTo>
                      <a:pt x="511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1"/>
              <p:cNvSpPr/>
              <p:nvPr/>
            </p:nvSpPr>
            <p:spPr>
              <a:xfrm>
                <a:off x="4787664" y="2060989"/>
                <a:ext cx="181841" cy="142621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4011" fill="none" extrusionOk="0">
                    <a:moveTo>
                      <a:pt x="4361" y="4011"/>
                    </a:moveTo>
                    <a:lnTo>
                      <a:pt x="752" y="4011"/>
                    </a:lnTo>
                    <a:lnTo>
                      <a:pt x="0" y="1"/>
                    </a:lnTo>
                    <a:lnTo>
                      <a:pt x="5113" y="1"/>
                    </a:ln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extrusionOk="0">
                    <a:moveTo>
                      <a:pt x="627" y="0"/>
                    </a:moveTo>
                    <a:cubicBezTo>
                      <a:pt x="276" y="0"/>
                      <a:pt x="0" y="276"/>
                      <a:pt x="0" y="627"/>
                    </a:cubicBezTo>
                    <a:lnTo>
                      <a:pt x="0" y="3659"/>
                    </a:lnTo>
                    <a:cubicBezTo>
                      <a:pt x="0" y="4010"/>
                      <a:pt x="276" y="4286"/>
                      <a:pt x="627" y="4286"/>
                    </a:cubicBezTo>
                    <a:lnTo>
                      <a:pt x="677" y="4286"/>
                    </a:lnTo>
                    <a:cubicBezTo>
                      <a:pt x="1003" y="4286"/>
                      <a:pt x="1278" y="4010"/>
                      <a:pt x="1278" y="3659"/>
                    </a:cubicBezTo>
                    <a:lnTo>
                      <a:pt x="1278" y="627"/>
                    </a:lnTo>
                    <a:cubicBezTo>
                      <a:pt x="1278" y="276"/>
                      <a:pt x="1003" y="0"/>
                      <a:pt x="6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1"/>
              <p:cNvSpPr/>
              <p:nvPr/>
            </p:nvSpPr>
            <p:spPr>
              <a:xfrm>
                <a:off x="4925809" y="1921990"/>
                <a:ext cx="45478" cy="152399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4286" fill="none" extrusionOk="0">
                    <a:moveTo>
                      <a:pt x="677" y="4286"/>
                    </a:moveTo>
                    <a:lnTo>
                      <a:pt x="627" y="4286"/>
                    </a:lnTo>
                    <a:cubicBezTo>
                      <a:pt x="276" y="4286"/>
                      <a:pt x="0" y="4010"/>
                      <a:pt x="0" y="3659"/>
                    </a:cubicBezTo>
                    <a:lnTo>
                      <a:pt x="0" y="627"/>
                    </a:lnTo>
                    <a:cubicBezTo>
                      <a:pt x="0" y="276"/>
                      <a:pt x="276" y="0"/>
                      <a:pt x="627" y="0"/>
                    </a:cubicBezTo>
                    <a:lnTo>
                      <a:pt x="677" y="0"/>
                    </a:lnTo>
                    <a:cubicBezTo>
                      <a:pt x="1003" y="0"/>
                      <a:pt x="1278" y="276"/>
                      <a:pt x="1278" y="627"/>
                    </a:cubicBezTo>
                    <a:lnTo>
                      <a:pt x="1278" y="3659"/>
                    </a:lnTo>
                    <a:cubicBezTo>
                      <a:pt x="1278" y="4010"/>
                      <a:pt x="1003" y="4286"/>
                      <a:pt x="677" y="4286"/>
                    </a:cubicBezTo>
                    <a:close/>
                  </a:path>
                </a:pathLst>
              </a:custGeom>
              <a:noFill/>
              <a:ln w="81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extrusionOk="0">
                    <a:moveTo>
                      <a:pt x="602" y="1"/>
                    </a:moveTo>
                    <a:cubicBezTo>
                      <a:pt x="252" y="1"/>
                      <a:pt x="1" y="277"/>
                      <a:pt x="1" y="602"/>
                    </a:cubicBezTo>
                    <a:lnTo>
                      <a:pt x="1" y="6492"/>
                    </a:lnTo>
                    <a:cubicBezTo>
                      <a:pt x="1" y="6843"/>
                      <a:pt x="252" y="7119"/>
                      <a:pt x="602" y="7119"/>
                    </a:cubicBezTo>
                    <a:lnTo>
                      <a:pt x="653" y="7119"/>
                    </a:lnTo>
                    <a:cubicBezTo>
                      <a:pt x="978" y="7119"/>
                      <a:pt x="1254" y="6843"/>
                      <a:pt x="1254" y="6492"/>
                    </a:cubicBezTo>
                    <a:lnTo>
                      <a:pt x="1254" y="602"/>
                    </a:lnTo>
                    <a:cubicBezTo>
                      <a:pt x="1254" y="277"/>
                      <a:pt x="978" y="1"/>
                      <a:pt x="6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1"/>
              <p:cNvSpPr/>
              <p:nvPr/>
            </p:nvSpPr>
            <p:spPr>
              <a:xfrm>
                <a:off x="4881219" y="1820363"/>
                <a:ext cx="44625" cy="253134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7119" fill="none" extrusionOk="0">
                    <a:moveTo>
                      <a:pt x="653" y="7119"/>
                    </a:moveTo>
                    <a:lnTo>
                      <a:pt x="602" y="7119"/>
                    </a:lnTo>
                    <a:cubicBezTo>
                      <a:pt x="252" y="7119"/>
                      <a:pt x="1" y="6843"/>
                      <a:pt x="1" y="6492"/>
                    </a:cubicBezTo>
                    <a:lnTo>
                      <a:pt x="1" y="602"/>
                    </a:lnTo>
                    <a:cubicBezTo>
                      <a:pt x="1" y="277"/>
                      <a:pt x="252" y="1"/>
                      <a:pt x="602" y="1"/>
                    </a:cubicBezTo>
                    <a:lnTo>
                      <a:pt x="653" y="1"/>
                    </a:lnTo>
                    <a:cubicBezTo>
                      <a:pt x="978" y="1"/>
                      <a:pt x="1254" y="277"/>
                      <a:pt x="1254" y="602"/>
                    </a:cubicBezTo>
                    <a:lnTo>
                      <a:pt x="1254" y="6492"/>
                    </a:lnTo>
                    <a:cubicBezTo>
                      <a:pt x="1254" y="6843"/>
                      <a:pt x="978" y="7119"/>
                      <a:pt x="653" y="7119"/>
                    </a:cubicBezTo>
                    <a:close/>
                  </a:path>
                </a:pathLst>
              </a:custGeom>
              <a:noFill/>
              <a:ln w="1065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extrusionOk="0">
                    <a:moveTo>
                      <a:pt x="602" y="0"/>
                    </a:moveTo>
                    <a:cubicBezTo>
                      <a:pt x="276" y="0"/>
                      <a:pt x="1" y="276"/>
                      <a:pt x="1" y="627"/>
                    </a:cubicBezTo>
                    <a:lnTo>
                      <a:pt x="1" y="5589"/>
                    </a:lnTo>
                    <a:cubicBezTo>
                      <a:pt x="1" y="5940"/>
                      <a:pt x="276" y="6216"/>
                      <a:pt x="602" y="6216"/>
                    </a:cubicBezTo>
                    <a:lnTo>
                      <a:pt x="652" y="6216"/>
                    </a:lnTo>
                    <a:cubicBezTo>
                      <a:pt x="1003" y="6216"/>
                      <a:pt x="1279" y="5940"/>
                      <a:pt x="1279" y="5589"/>
                    </a:cubicBezTo>
                    <a:lnTo>
                      <a:pt x="1279" y="627"/>
                    </a:lnTo>
                    <a:cubicBezTo>
                      <a:pt x="1279" y="276"/>
                      <a:pt x="1003" y="0"/>
                      <a:pt x="6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1"/>
              <p:cNvSpPr/>
              <p:nvPr/>
            </p:nvSpPr>
            <p:spPr>
              <a:xfrm>
                <a:off x="4835775" y="1852473"/>
                <a:ext cx="45478" cy="22102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6216" fill="none" extrusionOk="0">
                    <a:moveTo>
                      <a:pt x="652" y="6216"/>
                    </a:moveTo>
                    <a:lnTo>
                      <a:pt x="602" y="6216"/>
                    </a:lnTo>
                    <a:cubicBezTo>
                      <a:pt x="276" y="6216"/>
                      <a:pt x="1" y="5940"/>
                      <a:pt x="1" y="5589"/>
                    </a:cubicBezTo>
                    <a:lnTo>
                      <a:pt x="1" y="627"/>
                    </a:lnTo>
                    <a:cubicBezTo>
                      <a:pt x="1" y="276"/>
                      <a:pt x="276" y="0"/>
                      <a:pt x="602" y="0"/>
                    </a:cubicBezTo>
                    <a:lnTo>
                      <a:pt x="652" y="0"/>
                    </a:lnTo>
                    <a:cubicBezTo>
                      <a:pt x="1003" y="0"/>
                      <a:pt x="1279" y="276"/>
                      <a:pt x="1279" y="627"/>
                    </a:cubicBezTo>
                    <a:lnTo>
                      <a:pt x="1279" y="5589"/>
                    </a:lnTo>
                    <a:cubicBezTo>
                      <a:pt x="1279" y="5940"/>
                      <a:pt x="1003" y="6216"/>
                      <a:pt x="652" y="6216"/>
                    </a:cubicBezTo>
                    <a:close/>
                  </a:path>
                </a:pathLst>
              </a:custGeom>
              <a:noFill/>
              <a:ln w="10025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extrusionOk="0">
                    <a:moveTo>
                      <a:pt x="602" y="1"/>
                    </a:moveTo>
                    <a:cubicBezTo>
                      <a:pt x="276" y="1"/>
                      <a:pt x="1" y="276"/>
                      <a:pt x="1" y="602"/>
                    </a:cubicBezTo>
                    <a:lnTo>
                      <a:pt x="1" y="4637"/>
                    </a:lnTo>
                    <a:cubicBezTo>
                      <a:pt x="1" y="4988"/>
                      <a:pt x="276" y="5264"/>
                      <a:pt x="602" y="5264"/>
                    </a:cubicBezTo>
                    <a:lnTo>
                      <a:pt x="652" y="5264"/>
                    </a:lnTo>
                    <a:cubicBezTo>
                      <a:pt x="1003" y="5264"/>
                      <a:pt x="1279" y="4988"/>
                      <a:pt x="1279" y="4637"/>
                    </a:cubicBezTo>
                    <a:lnTo>
                      <a:pt x="1279" y="602"/>
                    </a:lnTo>
                    <a:cubicBezTo>
                      <a:pt x="1279" y="276"/>
                      <a:pt x="1003" y="1"/>
                      <a:pt x="6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1"/>
              <p:cNvSpPr/>
              <p:nvPr/>
            </p:nvSpPr>
            <p:spPr>
              <a:xfrm>
                <a:off x="4790331" y="1887213"/>
                <a:ext cx="45478" cy="187175"/>
              </a:xfrm>
              <a:custGeom>
                <a:avLst/>
                <a:gdLst/>
                <a:ahLst/>
                <a:cxnLst/>
                <a:rect l="l" t="t" r="r" b="b"/>
                <a:pathLst>
                  <a:path w="1279" h="5264" fill="none" extrusionOk="0">
                    <a:moveTo>
                      <a:pt x="652" y="5264"/>
                    </a:moveTo>
                    <a:lnTo>
                      <a:pt x="602" y="5264"/>
                    </a:lnTo>
                    <a:cubicBezTo>
                      <a:pt x="276" y="5264"/>
                      <a:pt x="1" y="4988"/>
                      <a:pt x="1" y="4637"/>
                    </a:cubicBezTo>
                    <a:lnTo>
                      <a:pt x="1" y="602"/>
                    </a:lnTo>
                    <a:cubicBezTo>
                      <a:pt x="1" y="276"/>
                      <a:pt x="276" y="1"/>
                      <a:pt x="602" y="1"/>
                    </a:cubicBezTo>
                    <a:lnTo>
                      <a:pt x="652" y="1"/>
                    </a:lnTo>
                    <a:cubicBezTo>
                      <a:pt x="1003" y="1"/>
                      <a:pt x="1279" y="276"/>
                      <a:pt x="1279" y="602"/>
                    </a:cubicBezTo>
                    <a:lnTo>
                      <a:pt x="1279" y="4637"/>
                    </a:lnTo>
                    <a:cubicBezTo>
                      <a:pt x="1279" y="4988"/>
                      <a:pt x="1003" y="5264"/>
                      <a:pt x="652" y="5264"/>
                    </a:cubicBezTo>
                    <a:close/>
                  </a:path>
                </a:pathLst>
              </a:custGeom>
              <a:noFill/>
              <a:ln w="9400" cap="flat" cmpd="sng">
                <a:solidFill>
                  <a:srgbClr val="606060"/>
                </a:solidFill>
                <a:prstDash val="solid"/>
                <a:miter lim="2506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1"/>
              <p:cNvSpPr/>
              <p:nvPr/>
            </p:nvSpPr>
            <p:spPr>
              <a:xfrm>
                <a:off x="4792109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9" y="1"/>
                    </a:moveTo>
                    <a:lnTo>
                      <a:pt x="1" y="26"/>
                    </a:lnTo>
                    <a:cubicBezTo>
                      <a:pt x="1" y="26"/>
                      <a:pt x="240" y="319"/>
                      <a:pt x="582" y="319"/>
                    </a:cubicBezTo>
                    <a:cubicBezTo>
                      <a:pt x="760" y="319"/>
                      <a:pt x="965" y="240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1"/>
              <p:cNvSpPr/>
              <p:nvPr/>
            </p:nvSpPr>
            <p:spPr>
              <a:xfrm>
                <a:off x="4792109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1" y="26"/>
                    </a:moveTo>
                    <a:cubicBezTo>
                      <a:pt x="1" y="26"/>
                      <a:pt x="552" y="702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1"/>
              <p:cNvSpPr/>
              <p:nvPr/>
            </p:nvSpPr>
            <p:spPr>
              <a:xfrm>
                <a:off x="4792109" y="1930880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0" y="337"/>
                    </a:cubicBezTo>
                    <a:cubicBezTo>
                      <a:pt x="750" y="337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1"/>
              <p:cNvSpPr/>
              <p:nvPr/>
            </p:nvSpPr>
            <p:spPr>
              <a:xfrm>
                <a:off x="4792109" y="1930880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1"/>
              <p:cNvSpPr/>
              <p:nvPr/>
            </p:nvSpPr>
            <p:spPr>
              <a:xfrm>
                <a:off x="4837553" y="1990583"/>
                <a:ext cx="42811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38" extrusionOk="0">
                    <a:moveTo>
                      <a:pt x="1204" y="1"/>
                    </a:moveTo>
                    <a:lnTo>
                      <a:pt x="1" y="51"/>
                    </a:lnTo>
                    <a:cubicBezTo>
                      <a:pt x="1" y="51"/>
                      <a:pt x="234" y="337"/>
                      <a:pt x="577" y="337"/>
                    </a:cubicBezTo>
                    <a:cubicBezTo>
                      <a:pt x="761" y="337"/>
                      <a:pt x="976" y="255"/>
                      <a:pt x="12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1"/>
              <p:cNvSpPr/>
              <p:nvPr/>
            </p:nvSpPr>
            <p:spPr>
              <a:xfrm>
                <a:off x="4837553" y="1990583"/>
                <a:ext cx="42811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204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51"/>
              <p:cNvSpPr/>
              <p:nvPr/>
            </p:nvSpPr>
            <p:spPr>
              <a:xfrm>
                <a:off x="4836664" y="1906806"/>
                <a:ext cx="41922" cy="1201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38" extrusionOk="0">
                    <a:moveTo>
                      <a:pt x="1179" y="1"/>
                    </a:moveTo>
                    <a:lnTo>
                      <a:pt x="1" y="51"/>
                    </a:lnTo>
                    <a:cubicBezTo>
                      <a:pt x="1" y="51"/>
                      <a:pt x="234" y="338"/>
                      <a:pt x="570" y="338"/>
                    </a:cubicBezTo>
                    <a:cubicBezTo>
                      <a:pt x="750" y="338"/>
                      <a:pt x="960" y="255"/>
                      <a:pt x="117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51"/>
              <p:cNvSpPr/>
              <p:nvPr/>
            </p:nvSpPr>
            <p:spPr>
              <a:xfrm>
                <a:off x="4836664" y="1906806"/>
                <a:ext cx="41922" cy="25886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28" fill="none" extrusionOk="0">
                    <a:moveTo>
                      <a:pt x="1" y="51"/>
                    </a:moveTo>
                    <a:cubicBezTo>
                      <a:pt x="1" y="51"/>
                      <a:pt x="552" y="728"/>
                      <a:pt x="1179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51"/>
              <p:cNvSpPr/>
              <p:nvPr/>
            </p:nvSpPr>
            <p:spPr>
              <a:xfrm>
                <a:off x="4883032" y="1987027"/>
                <a:ext cx="41922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320" extrusionOk="0">
                    <a:moveTo>
                      <a:pt x="1178" y="1"/>
                    </a:moveTo>
                    <a:lnTo>
                      <a:pt x="0" y="26"/>
                    </a:lnTo>
                    <a:cubicBezTo>
                      <a:pt x="0" y="26"/>
                      <a:pt x="239" y="319"/>
                      <a:pt x="581" y="319"/>
                    </a:cubicBezTo>
                    <a:cubicBezTo>
                      <a:pt x="759" y="319"/>
                      <a:pt x="964" y="240"/>
                      <a:pt x="11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51"/>
              <p:cNvSpPr/>
              <p:nvPr/>
            </p:nvSpPr>
            <p:spPr>
              <a:xfrm>
                <a:off x="4883032" y="1987027"/>
                <a:ext cx="41922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03" fill="none" extrusionOk="0">
                    <a:moveTo>
                      <a:pt x="0" y="26"/>
                    </a:moveTo>
                    <a:cubicBezTo>
                      <a:pt x="0" y="26"/>
                      <a:pt x="551" y="702"/>
                      <a:pt x="1178" y="1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51"/>
              <p:cNvSpPr/>
              <p:nvPr/>
            </p:nvSpPr>
            <p:spPr>
              <a:xfrm>
                <a:off x="4929365" y="1987027"/>
                <a:ext cx="41033" cy="11378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320" extrusionOk="0">
                    <a:moveTo>
                      <a:pt x="1153" y="1"/>
                    </a:moveTo>
                    <a:lnTo>
                      <a:pt x="0" y="26"/>
                    </a:lnTo>
                    <a:cubicBezTo>
                      <a:pt x="0" y="26"/>
                      <a:pt x="229" y="319"/>
                      <a:pt x="563" y="319"/>
                    </a:cubicBezTo>
                    <a:cubicBezTo>
                      <a:pt x="737" y="319"/>
                      <a:pt x="939" y="240"/>
                      <a:pt x="11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51"/>
              <p:cNvSpPr/>
              <p:nvPr/>
            </p:nvSpPr>
            <p:spPr>
              <a:xfrm>
                <a:off x="4929365" y="1987027"/>
                <a:ext cx="41033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03" fill="none" extrusionOk="0">
                    <a:moveTo>
                      <a:pt x="0" y="26"/>
                    </a:moveTo>
                    <a:cubicBezTo>
                      <a:pt x="0" y="26"/>
                      <a:pt x="527" y="702"/>
                      <a:pt x="1153" y="1"/>
                    </a:cubicBezTo>
                  </a:path>
                </a:pathLst>
              </a:custGeom>
              <a:noFill/>
              <a:ln w="8775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51"/>
              <p:cNvSpPr/>
              <p:nvPr/>
            </p:nvSpPr>
            <p:spPr>
              <a:xfrm>
                <a:off x="4881219" y="1868510"/>
                <a:ext cx="42811" cy="11343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319" extrusionOk="0">
                    <a:moveTo>
                      <a:pt x="1204" y="0"/>
                    </a:moveTo>
                    <a:lnTo>
                      <a:pt x="1" y="25"/>
                    </a:lnTo>
                    <a:cubicBezTo>
                      <a:pt x="1" y="25"/>
                      <a:pt x="240" y="319"/>
                      <a:pt x="589" y="319"/>
                    </a:cubicBezTo>
                    <a:cubicBezTo>
                      <a:pt x="771" y="319"/>
                      <a:pt x="981" y="240"/>
                      <a:pt x="12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51"/>
              <p:cNvSpPr/>
              <p:nvPr/>
            </p:nvSpPr>
            <p:spPr>
              <a:xfrm>
                <a:off x="4881219" y="1868510"/>
                <a:ext cx="42811" cy="24997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703" fill="none" extrusionOk="0">
                    <a:moveTo>
                      <a:pt x="1" y="25"/>
                    </a:moveTo>
                    <a:cubicBezTo>
                      <a:pt x="1" y="25"/>
                      <a:pt x="552" y="702"/>
                      <a:pt x="1204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51"/>
              <p:cNvSpPr/>
              <p:nvPr/>
            </p:nvSpPr>
            <p:spPr>
              <a:xfrm>
                <a:off x="4726183" y="2021803"/>
                <a:ext cx="31219" cy="33886"/>
              </a:xfrm>
              <a:custGeom>
                <a:avLst/>
                <a:gdLst/>
                <a:ahLst/>
                <a:cxnLst/>
                <a:rect l="l" t="t" r="r" b="b"/>
                <a:pathLst>
                  <a:path w="878" h="953" fill="none" extrusionOk="0">
                    <a:moveTo>
                      <a:pt x="0" y="952"/>
                    </a:moveTo>
                    <a:cubicBezTo>
                      <a:pt x="0" y="952"/>
                      <a:pt x="877" y="927"/>
                      <a:pt x="677" y="0"/>
                    </a:cubicBezTo>
                  </a:path>
                </a:pathLst>
              </a:custGeom>
              <a:noFill/>
              <a:ln w="9400" cap="rnd" cmpd="sng">
                <a:solidFill>
                  <a:srgbClr val="60606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51"/>
            <p:cNvSpPr/>
            <p:nvPr/>
          </p:nvSpPr>
          <p:spPr>
            <a:xfrm>
              <a:off x="6019311" y="1706291"/>
              <a:ext cx="146177" cy="772700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51"/>
            <p:cNvSpPr/>
            <p:nvPr/>
          </p:nvSpPr>
          <p:spPr>
            <a:xfrm>
              <a:off x="6132495" y="1680475"/>
              <a:ext cx="66848" cy="67737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51"/>
            <p:cNvSpPr/>
            <p:nvPr/>
          </p:nvSpPr>
          <p:spPr>
            <a:xfrm>
              <a:off x="4702998" y="3012789"/>
              <a:ext cx="843068" cy="90067"/>
            </a:xfrm>
            <a:custGeom>
              <a:avLst/>
              <a:gdLst/>
              <a:ahLst/>
              <a:cxnLst/>
              <a:rect l="l" t="t" r="r" b="b"/>
              <a:pathLst>
                <a:path w="23710" h="2533" fill="none" extrusionOk="0">
                  <a:moveTo>
                    <a:pt x="23710" y="1"/>
                  </a:moveTo>
                  <a:lnTo>
                    <a:pt x="18371" y="2532"/>
                  </a:lnTo>
                  <a:lnTo>
                    <a:pt x="0" y="2532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51"/>
            <p:cNvSpPr/>
            <p:nvPr/>
          </p:nvSpPr>
          <p:spPr>
            <a:xfrm>
              <a:off x="4789442" y="2991419"/>
              <a:ext cx="566822" cy="36"/>
            </a:xfrm>
            <a:custGeom>
              <a:avLst/>
              <a:gdLst/>
              <a:ahLst/>
              <a:cxnLst/>
              <a:rect l="l" t="t" r="r" b="b"/>
              <a:pathLst>
                <a:path w="15941" h="1" fill="none" extrusionOk="0">
                  <a:moveTo>
                    <a:pt x="0" y="0"/>
                  </a:moveTo>
                  <a:lnTo>
                    <a:pt x="1594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extrusionOk="0">
                  <a:moveTo>
                    <a:pt x="953" y="0"/>
                  </a:moveTo>
                  <a:cubicBezTo>
                    <a:pt x="427" y="0"/>
                    <a:pt x="1" y="426"/>
                    <a:pt x="1" y="952"/>
                  </a:cubicBezTo>
                  <a:cubicBezTo>
                    <a:pt x="1" y="1479"/>
                    <a:pt x="427" y="1905"/>
                    <a:pt x="953" y="1905"/>
                  </a:cubicBezTo>
                  <a:cubicBezTo>
                    <a:pt x="1480" y="1905"/>
                    <a:pt x="1906" y="1479"/>
                    <a:pt x="1906" y="952"/>
                  </a:cubicBezTo>
                  <a:cubicBezTo>
                    <a:pt x="1906" y="426"/>
                    <a:pt x="1480" y="0"/>
                    <a:pt x="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51"/>
            <p:cNvSpPr/>
            <p:nvPr/>
          </p:nvSpPr>
          <p:spPr>
            <a:xfrm>
              <a:off x="5307212" y="2957567"/>
              <a:ext cx="67773" cy="67737"/>
            </a:xfrm>
            <a:custGeom>
              <a:avLst/>
              <a:gdLst/>
              <a:ahLst/>
              <a:cxnLst/>
              <a:rect l="l" t="t" r="r" b="b"/>
              <a:pathLst>
                <a:path w="1906" h="1905" fill="none" extrusionOk="0">
                  <a:moveTo>
                    <a:pt x="1906" y="952"/>
                  </a:moveTo>
                  <a:cubicBezTo>
                    <a:pt x="1906" y="1479"/>
                    <a:pt x="1480" y="1905"/>
                    <a:pt x="953" y="1905"/>
                  </a:cubicBezTo>
                  <a:cubicBezTo>
                    <a:pt x="427" y="1905"/>
                    <a:pt x="1" y="1479"/>
                    <a:pt x="1" y="952"/>
                  </a:cubicBezTo>
                  <a:cubicBezTo>
                    <a:pt x="1" y="426"/>
                    <a:pt x="427" y="0"/>
                    <a:pt x="953" y="0"/>
                  </a:cubicBezTo>
                  <a:cubicBezTo>
                    <a:pt x="1480" y="0"/>
                    <a:pt x="1906" y="426"/>
                    <a:pt x="1906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51"/>
            <p:cNvSpPr/>
            <p:nvPr/>
          </p:nvSpPr>
          <p:spPr>
            <a:xfrm>
              <a:off x="4625445" y="2876457"/>
              <a:ext cx="906361" cy="52625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51"/>
            <p:cNvSpPr/>
            <p:nvPr/>
          </p:nvSpPr>
          <p:spPr>
            <a:xfrm>
              <a:off x="4587148" y="2895161"/>
              <a:ext cx="67737" cy="67773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51"/>
            <p:cNvSpPr/>
            <p:nvPr/>
          </p:nvSpPr>
          <p:spPr>
            <a:xfrm>
              <a:off x="4669146" y="3068937"/>
              <a:ext cx="66848" cy="67773"/>
            </a:xfrm>
            <a:custGeom>
              <a:avLst/>
              <a:gdLst/>
              <a:ahLst/>
              <a:cxnLst/>
              <a:rect l="l" t="t" r="r" b="b"/>
              <a:pathLst>
                <a:path w="1880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54" y="1906"/>
                    <a:pt x="1880" y="1480"/>
                    <a:pt x="1880" y="953"/>
                  </a:cubicBezTo>
                  <a:cubicBezTo>
                    <a:pt x="1880" y="427"/>
                    <a:pt x="1454" y="1"/>
                    <a:pt x="95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extrusionOk="0">
                  <a:moveTo>
                    <a:pt x="952" y="0"/>
                  </a:moveTo>
                  <a:cubicBezTo>
                    <a:pt x="426" y="0"/>
                    <a:pt x="0" y="426"/>
                    <a:pt x="0" y="952"/>
                  </a:cubicBezTo>
                  <a:cubicBezTo>
                    <a:pt x="0" y="1479"/>
                    <a:pt x="426" y="1905"/>
                    <a:pt x="952" y="1905"/>
                  </a:cubicBezTo>
                  <a:cubicBezTo>
                    <a:pt x="1479" y="1905"/>
                    <a:pt x="1905" y="1479"/>
                    <a:pt x="1905" y="952"/>
                  </a:cubicBezTo>
                  <a:cubicBezTo>
                    <a:pt x="1905" y="426"/>
                    <a:pt x="1479" y="0"/>
                    <a:pt x="9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51"/>
            <p:cNvSpPr/>
            <p:nvPr/>
          </p:nvSpPr>
          <p:spPr>
            <a:xfrm>
              <a:off x="4755590" y="2957567"/>
              <a:ext cx="67737" cy="67737"/>
            </a:xfrm>
            <a:custGeom>
              <a:avLst/>
              <a:gdLst/>
              <a:ahLst/>
              <a:cxnLst/>
              <a:rect l="l" t="t" r="r" b="b"/>
              <a:pathLst>
                <a:path w="1905" h="1905" fill="none" extrusionOk="0">
                  <a:moveTo>
                    <a:pt x="1905" y="952"/>
                  </a:moveTo>
                  <a:cubicBezTo>
                    <a:pt x="1905" y="1479"/>
                    <a:pt x="1479" y="1905"/>
                    <a:pt x="952" y="1905"/>
                  </a:cubicBezTo>
                  <a:cubicBezTo>
                    <a:pt x="426" y="1905"/>
                    <a:pt x="0" y="1479"/>
                    <a:pt x="0" y="952"/>
                  </a:cubicBezTo>
                  <a:cubicBezTo>
                    <a:pt x="0" y="426"/>
                    <a:pt x="426" y="0"/>
                    <a:pt x="952" y="0"/>
                  </a:cubicBezTo>
                  <a:cubicBezTo>
                    <a:pt x="1479" y="0"/>
                    <a:pt x="1905" y="426"/>
                    <a:pt x="1905" y="952"/>
                  </a:cubicBezTo>
                  <a:close/>
                </a:path>
              </a:pathLst>
            </a:custGeom>
            <a:noFill/>
            <a:ln w="10650" cap="flat" cmpd="sng">
              <a:solidFill>
                <a:schemeClr val="accent4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extrusionOk="0">
                  <a:moveTo>
                    <a:pt x="3660" y="0"/>
                  </a:moveTo>
                  <a:lnTo>
                    <a:pt x="3359" y="677"/>
                  </a:lnTo>
                  <a:cubicBezTo>
                    <a:pt x="3058" y="727"/>
                    <a:pt x="2758" y="828"/>
                    <a:pt x="2482" y="978"/>
                  </a:cubicBezTo>
                  <a:lnTo>
                    <a:pt x="1855" y="602"/>
                  </a:lnTo>
                  <a:cubicBezTo>
                    <a:pt x="1504" y="828"/>
                    <a:pt x="1229" y="1078"/>
                    <a:pt x="953" y="1379"/>
                  </a:cubicBezTo>
                  <a:lnTo>
                    <a:pt x="1229" y="2056"/>
                  </a:lnTo>
                  <a:cubicBezTo>
                    <a:pt x="1053" y="2306"/>
                    <a:pt x="903" y="2582"/>
                    <a:pt x="803" y="2883"/>
                  </a:cubicBezTo>
                  <a:lnTo>
                    <a:pt x="101" y="3083"/>
                  </a:lnTo>
                  <a:cubicBezTo>
                    <a:pt x="51" y="3359"/>
                    <a:pt x="1" y="3660"/>
                    <a:pt x="1" y="3960"/>
                  </a:cubicBezTo>
                  <a:cubicBezTo>
                    <a:pt x="1" y="4061"/>
                    <a:pt x="26" y="4161"/>
                    <a:pt x="26" y="4261"/>
                  </a:cubicBezTo>
                  <a:lnTo>
                    <a:pt x="702" y="4537"/>
                  </a:lnTo>
                  <a:cubicBezTo>
                    <a:pt x="753" y="4863"/>
                    <a:pt x="853" y="5163"/>
                    <a:pt x="978" y="5414"/>
                  </a:cubicBezTo>
                  <a:lnTo>
                    <a:pt x="627" y="6066"/>
                  </a:lnTo>
                  <a:cubicBezTo>
                    <a:pt x="828" y="6391"/>
                    <a:pt x="1103" y="6692"/>
                    <a:pt x="1379" y="6943"/>
                  </a:cubicBezTo>
                  <a:lnTo>
                    <a:pt x="2081" y="6692"/>
                  </a:lnTo>
                  <a:cubicBezTo>
                    <a:pt x="2332" y="6868"/>
                    <a:pt x="2607" y="6993"/>
                    <a:pt x="2908" y="7093"/>
                  </a:cubicBezTo>
                  <a:lnTo>
                    <a:pt x="3083" y="7820"/>
                  </a:lnTo>
                  <a:cubicBezTo>
                    <a:pt x="3384" y="7870"/>
                    <a:pt x="3660" y="7895"/>
                    <a:pt x="3961" y="7895"/>
                  </a:cubicBezTo>
                  <a:lnTo>
                    <a:pt x="4261" y="7895"/>
                  </a:lnTo>
                  <a:lnTo>
                    <a:pt x="4562" y="7219"/>
                  </a:lnTo>
                  <a:cubicBezTo>
                    <a:pt x="4863" y="7168"/>
                    <a:pt x="5164" y="7068"/>
                    <a:pt x="5439" y="6918"/>
                  </a:cubicBezTo>
                  <a:lnTo>
                    <a:pt x="6066" y="7294"/>
                  </a:lnTo>
                  <a:cubicBezTo>
                    <a:pt x="6417" y="7068"/>
                    <a:pt x="6718" y="6818"/>
                    <a:pt x="6968" y="6517"/>
                  </a:cubicBezTo>
                  <a:lnTo>
                    <a:pt x="6692" y="5840"/>
                  </a:lnTo>
                  <a:cubicBezTo>
                    <a:pt x="6868" y="5589"/>
                    <a:pt x="7018" y="5314"/>
                    <a:pt x="7119" y="5013"/>
                  </a:cubicBezTo>
                  <a:lnTo>
                    <a:pt x="7820" y="4812"/>
                  </a:lnTo>
                  <a:cubicBezTo>
                    <a:pt x="7895" y="4537"/>
                    <a:pt x="7921" y="4236"/>
                    <a:pt x="7921" y="3960"/>
                  </a:cubicBezTo>
                  <a:cubicBezTo>
                    <a:pt x="7921" y="3835"/>
                    <a:pt x="7921" y="3735"/>
                    <a:pt x="7895" y="3635"/>
                  </a:cubicBezTo>
                  <a:lnTo>
                    <a:pt x="7244" y="3359"/>
                  </a:lnTo>
                  <a:cubicBezTo>
                    <a:pt x="7169" y="3033"/>
                    <a:pt x="7068" y="2757"/>
                    <a:pt x="6943" y="2482"/>
                  </a:cubicBezTo>
                  <a:lnTo>
                    <a:pt x="7294" y="1830"/>
                  </a:lnTo>
                  <a:cubicBezTo>
                    <a:pt x="7093" y="1504"/>
                    <a:pt x="6843" y="1203"/>
                    <a:pt x="6542" y="953"/>
                  </a:cubicBezTo>
                  <a:lnTo>
                    <a:pt x="5840" y="1203"/>
                  </a:lnTo>
                  <a:cubicBezTo>
                    <a:pt x="5590" y="1028"/>
                    <a:pt x="5314" y="903"/>
                    <a:pt x="5013" y="802"/>
                  </a:cubicBezTo>
                  <a:lnTo>
                    <a:pt x="4838" y="101"/>
                  </a:lnTo>
                  <a:cubicBezTo>
                    <a:pt x="4562" y="25"/>
                    <a:pt x="4261" y="0"/>
                    <a:pt x="3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51"/>
            <p:cNvSpPr/>
            <p:nvPr/>
          </p:nvSpPr>
          <p:spPr>
            <a:xfrm>
              <a:off x="6410529" y="2126061"/>
              <a:ext cx="281651" cy="280762"/>
            </a:xfrm>
            <a:custGeom>
              <a:avLst/>
              <a:gdLst/>
              <a:ahLst/>
              <a:cxnLst/>
              <a:rect l="l" t="t" r="r" b="b"/>
              <a:pathLst>
                <a:path w="7921" h="7896" fill="none" extrusionOk="0">
                  <a:moveTo>
                    <a:pt x="7921" y="3960"/>
                  </a:moveTo>
                  <a:cubicBezTo>
                    <a:pt x="7921" y="4236"/>
                    <a:pt x="7895" y="4537"/>
                    <a:pt x="7820" y="4812"/>
                  </a:cubicBezTo>
                  <a:lnTo>
                    <a:pt x="7119" y="5013"/>
                  </a:lnTo>
                  <a:cubicBezTo>
                    <a:pt x="7018" y="5314"/>
                    <a:pt x="6868" y="5589"/>
                    <a:pt x="6692" y="5840"/>
                  </a:cubicBezTo>
                  <a:lnTo>
                    <a:pt x="6968" y="6517"/>
                  </a:lnTo>
                  <a:cubicBezTo>
                    <a:pt x="6718" y="6818"/>
                    <a:pt x="6417" y="7068"/>
                    <a:pt x="6066" y="7294"/>
                  </a:cubicBezTo>
                  <a:lnTo>
                    <a:pt x="5439" y="6918"/>
                  </a:lnTo>
                  <a:cubicBezTo>
                    <a:pt x="5164" y="7068"/>
                    <a:pt x="4863" y="7168"/>
                    <a:pt x="4562" y="7219"/>
                  </a:cubicBezTo>
                  <a:lnTo>
                    <a:pt x="4261" y="7895"/>
                  </a:lnTo>
                  <a:cubicBezTo>
                    <a:pt x="4161" y="7895"/>
                    <a:pt x="4061" y="7895"/>
                    <a:pt x="3961" y="7895"/>
                  </a:cubicBezTo>
                  <a:cubicBezTo>
                    <a:pt x="3660" y="7895"/>
                    <a:pt x="3384" y="7870"/>
                    <a:pt x="3083" y="7820"/>
                  </a:cubicBezTo>
                  <a:lnTo>
                    <a:pt x="2908" y="7093"/>
                  </a:lnTo>
                  <a:cubicBezTo>
                    <a:pt x="2607" y="6993"/>
                    <a:pt x="2332" y="6868"/>
                    <a:pt x="2081" y="6692"/>
                  </a:cubicBezTo>
                  <a:lnTo>
                    <a:pt x="1379" y="6943"/>
                  </a:lnTo>
                  <a:cubicBezTo>
                    <a:pt x="1103" y="6692"/>
                    <a:pt x="828" y="6391"/>
                    <a:pt x="627" y="6066"/>
                  </a:cubicBezTo>
                  <a:lnTo>
                    <a:pt x="978" y="5414"/>
                  </a:lnTo>
                  <a:cubicBezTo>
                    <a:pt x="853" y="5163"/>
                    <a:pt x="753" y="4863"/>
                    <a:pt x="702" y="4537"/>
                  </a:cubicBezTo>
                  <a:lnTo>
                    <a:pt x="26" y="4261"/>
                  </a:lnTo>
                  <a:cubicBezTo>
                    <a:pt x="26" y="4161"/>
                    <a:pt x="1" y="4061"/>
                    <a:pt x="1" y="3960"/>
                  </a:cubicBezTo>
                  <a:cubicBezTo>
                    <a:pt x="1" y="3660"/>
                    <a:pt x="51" y="3359"/>
                    <a:pt x="101" y="3083"/>
                  </a:cubicBezTo>
                  <a:lnTo>
                    <a:pt x="803" y="2883"/>
                  </a:lnTo>
                  <a:cubicBezTo>
                    <a:pt x="903" y="2582"/>
                    <a:pt x="1053" y="2306"/>
                    <a:pt x="1229" y="2056"/>
                  </a:cubicBezTo>
                  <a:lnTo>
                    <a:pt x="953" y="1379"/>
                  </a:lnTo>
                  <a:cubicBezTo>
                    <a:pt x="1229" y="1078"/>
                    <a:pt x="1504" y="828"/>
                    <a:pt x="1855" y="602"/>
                  </a:cubicBezTo>
                  <a:lnTo>
                    <a:pt x="2482" y="978"/>
                  </a:lnTo>
                  <a:cubicBezTo>
                    <a:pt x="2758" y="828"/>
                    <a:pt x="3058" y="727"/>
                    <a:pt x="3359" y="677"/>
                  </a:cubicBezTo>
                  <a:lnTo>
                    <a:pt x="3660" y="0"/>
                  </a:lnTo>
                  <a:cubicBezTo>
                    <a:pt x="3760" y="0"/>
                    <a:pt x="3860" y="0"/>
                    <a:pt x="3961" y="0"/>
                  </a:cubicBezTo>
                  <a:cubicBezTo>
                    <a:pt x="4261" y="0"/>
                    <a:pt x="4562" y="25"/>
                    <a:pt x="4838" y="101"/>
                  </a:cubicBezTo>
                  <a:lnTo>
                    <a:pt x="5013" y="802"/>
                  </a:lnTo>
                  <a:cubicBezTo>
                    <a:pt x="5314" y="903"/>
                    <a:pt x="5590" y="1028"/>
                    <a:pt x="5840" y="1203"/>
                  </a:cubicBezTo>
                  <a:lnTo>
                    <a:pt x="6542" y="953"/>
                  </a:lnTo>
                  <a:cubicBezTo>
                    <a:pt x="6843" y="1203"/>
                    <a:pt x="7093" y="1504"/>
                    <a:pt x="7294" y="1830"/>
                  </a:cubicBezTo>
                  <a:lnTo>
                    <a:pt x="6943" y="2482"/>
                  </a:lnTo>
                  <a:cubicBezTo>
                    <a:pt x="7068" y="2757"/>
                    <a:pt x="7169" y="3033"/>
                    <a:pt x="7244" y="3359"/>
                  </a:cubicBezTo>
                  <a:lnTo>
                    <a:pt x="7895" y="3635"/>
                  </a:lnTo>
                  <a:cubicBezTo>
                    <a:pt x="7921" y="3735"/>
                    <a:pt x="7921" y="3835"/>
                    <a:pt x="7921" y="3960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extrusionOk="0">
                  <a:moveTo>
                    <a:pt x="2257" y="1"/>
                  </a:moveTo>
                  <a:cubicBezTo>
                    <a:pt x="1003" y="1"/>
                    <a:pt x="1" y="1028"/>
                    <a:pt x="1" y="2281"/>
                  </a:cubicBezTo>
                  <a:cubicBezTo>
                    <a:pt x="1" y="3534"/>
                    <a:pt x="1003" y="4537"/>
                    <a:pt x="2257" y="4537"/>
                  </a:cubicBezTo>
                  <a:cubicBezTo>
                    <a:pt x="3510" y="4537"/>
                    <a:pt x="4537" y="3534"/>
                    <a:pt x="4537" y="2281"/>
                  </a:cubicBezTo>
                  <a:cubicBezTo>
                    <a:pt x="4537" y="1028"/>
                    <a:pt x="3510" y="1"/>
                    <a:pt x="22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51"/>
            <p:cNvSpPr/>
            <p:nvPr/>
          </p:nvSpPr>
          <p:spPr>
            <a:xfrm>
              <a:off x="6471121" y="2185765"/>
              <a:ext cx="161360" cy="161360"/>
            </a:xfrm>
            <a:custGeom>
              <a:avLst/>
              <a:gdLst/>
              <a:ahLst/>
              <a:cxnLst/>
              <a:rect l="l" t="t" r="r" b="b"/>
              <a:pathLst>
                <a:path w="4538" h="4538" fill="none" extrusionOk="0">
                  <a:moveTo>
                    <a:pt x="4537" y="2281"/>
                  </a:moveTo>
                  <a:cubicBezTo>
                    <a:pt x="4537" y="3534"/>
                    <a:pt x="3510" y="4537"/>
                    <a:pt x="2257" y="4537"/>
                  </a:cubicBezTo>
                  <a:cubicBezTo>
                    <a:pt x="1003" y="4537"/>
                    <a:pt x="1" y="3534"/>
                    <a:pt x="1" y="2281"/>
                  </a:cubicBezTo>
                  <a:cubicBezTo>
                    <a:pt x="1" y="1028"/>
                    <a:pt x="1003" y="1"/>
                    <a:pt x="2257" y="1"/>
                  </a:cubicBezTo>
                  <a:cubicBezTo>
                    <a:pt x="3510" y="1"/>
                    <a:pt x="4537" y="1028"/>
                    <a:pt x="4537" y="2281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extrusionOk="0">
                  <a:moveTo>
                    <a:pt x="1530" y="0"/>
                  </a:moveTo>
                  <a:cubicBezTo>
                    <a:pt x="677" y="0"/>
                    <a:pt x="1" y="702"/>
                    <a:pt x="1" y="1554"/>
                  </a:cubicBezTo>
                  <a:cubicBezTo>
                    <a:pt x="1" y="2381"/>
                    <a:pt x="677" y="3083"/>
                    <a:pt x="1530" y="3083"/>
                  </a:cubicBezTo>
                  <a:cubicBezTo>
                    <a:pt x="2382" y="3083"/>
                    <a:pt x="3058" y="2381"/>
                    <a:pt x="3058" y="1554"/>
                  </a:cubicBezTo>
                  <a:cubicBezTo>
                    <a:pt x="3058" y="702"/>
                    <a:pt x="2382" y="0"/>
                    <a:pt x="15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51"/>
            <p:cNvSpPr/>
            <p:nvPr/>
          </p:nvSpPr>
          <p:spPr>
            <a:xfrm>
              <a:off x="6496972" y="2211616"/>
              <a:ext cx="108770" cy="109659"/>
            </a:xfrm>
            <a:custGeom>
              <a:avLst/>
              <a:gdLst/>
              <a:ahLst/>
              <a:cxnLst/>
              <a:rect l="l" t="t" r="r" b="b"/>
              <a:pathLst>
                <a:path w="3059" h="3084" fill="none" extrusionOk="0">
                  <a:moveTo>
                    <a:pt x="3058" y="1554"/>
                  </a:moveTo>
                  <a:cubicBezTo>
                    <a:pt x="3058" y="2381"/>
                    <a:pt x="2382" y="3083"/>
                    <a:pt x="1530" y="3083"/>
                  </a:cubicBezTo>
                  <a:cubicBezTo>
                    <a:pt x="677" y="3083"/>
                    <a:pt x="1" y="2381"/>
                    <a:pt x="1" y="1554"/>
                  </a:cubicBezTo>
                  <a:cubicBezTo>
                    <a:pt x="1" y="702"/>
                    <a:pt x="677" y="0"/>
                    <a:pt x="1530" y="0"/>
                  </a:cubicBezTo>
                  <a:cubicBezTo>
                    <a:pt x="2382" y="0"/>
                    <a:pt x="3058" y="702"/>
                    <a:pt x="3058" y="15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extrusionOk="0">
                  <a:moveTo>
                    <a:pt x="2306" y="0"/>
                  </a:moveTo>
                  <a:lnTo>
                    <a:pt x="2131" y="426"/>
                  </a:lnTo>
                  <a:cubicBezTo>
                    <a:pt x="1930" y="477"/>
                    <a:pt x="1755" y="527"/>
                    <a:pt x="1579" y="627"/>
                  </a:cubicBezTo>
                  <a:lnTo>
                    <a:pt x="1153" y="376"/>
                  </a:lnTo>
                  <a:cubicBezTo>
                    <a:pt x="953" y="527"/>
                    <a:pt x="752" y="677"/>
                    <a:pt x="602" y="878"/>
                  </a:cubicBezTo>
                  <a:lnTo>
                    <a:pt x="752" y="1304"/>
                  </a:lnTo>
                  <a:cubicBezTo>
                    <a:pt x="652" y="1479"/>
                    <a:pt x="577" y="1655"/>
                    <a:pt x="502" y="1830"/>
                  </a:cubicBezTo>
                  <a:lnTo>
                    <a:pt x="51" y="1955"/>
                  </a:lnTo>
                  <a:cubicBezTo>
                    <a:pt x="0" y="2156"/>
                    <a:pt x="0" y="2331"/>
                    <a:pt x="0" y="2532"/>
                  </a:cubicBezTo>
                  <a:cubicBezTo>
                    <a:pt x="0" y="2582"/>
                    <a:pt x="0" y="2657"/>
                    <a:pt x="0" y="2707"/>
                  </a:cubicBezTo>
                  <a:lnTo>
                    <a:pt x="427" y="2908"/>
                  </a:lnTo>
                  <a:cubicBezTo>
                    <a:pt x="452" y="3108"/>
                    <a:pt x="527" y="3284"/>
                    <a:pt x="602" y="3459"/>
                  </a:cubicBezTo>
                  <a:lnTo>
                    <a:pt x="376" y="3860"/>
                  </a:lnTo>
                  <a:cubicBezTo>
                    <a:pt x="502" y="4086"/>
                    <a:pt x="677" y="4286"/>
                    <a:pt x="878" y="4437"/>
                  </a:cubicBezTo>
                  <a:lnTo>
                    <a:pt x="1304" y="4261"/>
                  </a:lnTo>
                  <a:cubicBezTo>
                    <a:pt x="1479" y="4386"/>
                    <a:pt x="1655" y="4462"/>
                    <a:pt x="1830" y="4537"/>
                  </a:cubicBezTo>
                  <a:lnTo>
                    <a:pt x="1955" y="4988"/>
                  </a:lnTo>
                  <a:cubicBezTo>
                    <a:pt x="2131" y="5038"/>
                    <a:pt x="2331" y="5038"/>
                    <a:pt x="2507" y="5038"/>
                  </a:cubicBezTo>
                  <a:lnTo>
                    <a:pt x="2707" y="5038"/>
                  </a:lnTo>
                  <a:lnTo>
                    <a:pt x="2908" y="4612"/>
                  </a:lnTo>
                  <a:cubicBezTo>
                    <a:pt x="3083" y="4587"/>
                    <a:pt x="3284" y="4512"/>
                    <a:pt x="3459" y="4437"/>
                  </a:cubicBezTo>
                  <a:lnTo>
                    <a:pt x="3860" y="4662"/>
                  </a:lnTo>
                  <a:cubicBezTo>
                    <a:pt x="4086" y="4512"/>
                    <a:pt x="4261" y="4361"/>
                    <a:pt x="4437" y="4161"/>
                  </a:cubicBezTo>
                  <a:lnTo>
                    <a:pt x="4261" y="3735"/>
                  </a:lnTo>
                  <a:cubicBezTo>
                    <a:pt x="4361" y="3559"/>
                    <a:pt x="4462" y="3384"/>
                    <a:pt x="4537" y="3208"/>
                  </a:cubicBezTo>
                  <a:lnTo>
                    <a:pt x="4988" y="3083"/>
                  </a:lnTo>
                  <a:cubicBezTo>
                    <a:pt x="5013" y="2908"/>
                    <a:pt x="5038" y="2707"/>
                    <a:pt x="5038" y="2532"/>
                  </a:cubicBezTo>
                  <a:cubicBezTo>
                    <a:pt x="5038" y="2457"/>
                    <a:pt x="5038" y="2381"/>
                    <a:pt x="5038" y="2331"/>
                  </a:cubicBezTo>
                  <a:lnTo>
                    <a:pt x="4612" y="2131"/>
                  </a:lnTo>
                  <a:cubicBezTo>
                    <a:pt x="4562" y="1930"/>
                    <a:pt x="4512" y="1755"/>
                    <a:pt x="4412" y="1579"/>
                  </a:cubicBezTo>
                  <a:lnTo>
                    <a:pt x="4637" y="1178"/>
                  </a:lnTo>
                  <a:cubicBezTo>
                    <a:pt x="4512" y="953"/>
                    <a:pt x="4336" y="777"/>
                    <a:pt x="4161" y="602"/>
                  </a:cubicBezTo>
                  <a:lnTo>
                    <a:pt x="3710" y="777"/>
                  </a:lnTo>
                  <a:cubicBezTo>
                    <a:pt x="3559" y="652"/>
                    <a:pt x="3384" y="577"/>
                    <a:pt x="3183" y="502"/>
                  </a:cubicBezTo>
                  <a:lnTo>
                    <a:pt x="3058" y="51"/>
                  </a:lnTo>
                  <a:cubicBezTo>
                    <a:pt x="2883" y="25"/>
                    <a:pt x="2707" y="0"/>
                    <a:pt x="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51"/>
            <p:cNvSpPr/>
            <p:nvPr/>
          </p:nvSpPr>
          <p:spPr>
            <a:xfrm>
              <a:off x="6492527" y="2437983"/>
              <a:ext cx="179174" cy="179174"/>
            </a:xfrm>
            <a:custGeom>
              <a:avLst/>
              <a:gdLst/>
              <a:ahLst/>
              <a:cxnLst/>
              <a:rect l="l" t="t" r="r" b="b"/>
              <a:pathLst>
                <a:path w="5039" h="5039" fill="none" extrusionOk="0">
                  <a:moveTo>
                    <a:pt x="5038" y="2532"/>
                  </a:moveTo>
                  <a:cubicBezTo>
                    <a:pt x="5038" y="2707"/>
                    <a:pt x="5013" y="2908"/>
                    <a:pt x="4988" y="3083"/>
                  </a:cubicBezTo>
                  <a:lnTo>
                    <a:pt x="4537" y="3208"/>
                  </a:lnTo>
                  <a:cubicBezTo>
                    <a:pt x="4462" y="3384"/>
                    <a:pt x="4361" y="3559"/>
                    <a:pt x="4261" y="3735"/>
                  </a:cubicBezTo>
                  <a:lnTo>
                    <a:pt x="4437" y="4161"/>
                  </a:lnTo>
                  <a:cubicBezTo>
                    <a:pt x="4261" y="4361"/>
                    <a:pt x="4086" y="4512"/>
                    <a:pt x="3860" y="4662"/>
                  </a:cubicBezTo>
                  <a:lnTo>
                    <a:pt x="3459" y="4437"/>
                  </a:lnTo>
                  <a:cubicBezTo>
                    <a:pt x="3284" y="4512"/>
                    <a:pt x="3083" y="4587"/>
                    <a:pt x="2908" y="4612"/>
                  </a:cubicBezTo>
                  <a:lnTo>
                    <a:pt x="2707" y="5038"/>
                  </a:lnTo>
                  <a:cubicBezTo>
                    <a:pt x="2632" y="5038"/>
                    <a:pt x="2582" y="5038"/>
                    <a:pt x="2507" y="5038"/>
                  </a:cubicBezTo>
                  <a:cubicBezTo>
                    <a:pt x="2331" y="5038"/>
                    <a:pt x="2131" y="5038"/>
                    <a:pt x="1955" y="4988"/>
                  </a:cubicBezTo>
                  <a:lnTo>
                    <a:pt x="1830" y="4537"/>
                  </a:lnTo>
                  <a:cubicBezTo>
                    <a:pt x="1655" y="4462"/>
                    <a:pt x="1479" y="4386"/>
                    <a:pt x="1304" y="4261"/>
                  </a:cubicBezTo>
                  <a:lnTo>
                    <a:pt x="878" y="4437"/>
                  </a:lnTo>
                  <a:cubicBezTo>
                    <a:pt x="677" y="4286"/>
                    <a:pt x="502" y="4086"/>
                    <a:pt x="376" y="3860"/>
                  </a:cubicBezTo>
                  <a:lnTo>
                    <a:pt x="602" y="3459"/>
                  </a:lnTo>
                  <a:cubicBezTo>
                    <a:pt x="527" y="3284"/>
                    <a:pt x="452" y="3108"/>
                    <a:pt x="427" y="2908"/>
                  </a:cubicBezTo>
                  <a:lnTo>
                    <a:pt x="0" y="2707"/>
                  </a:lnTo>
                  <a:cubicBezTo>
                    <a:pt x="0" y="2657"/>
                    <a:pt x="0" y="2582"/>
                    <a:pt x="0" y="2532"/>
                  </a:cubicBezTo>
                  <a:cubicBezTo>
                    <a:pt x="0" y="2331"/>
                    <a:pt x="0" y="2156"/>
                    <a:pt x="51" y="1955"/>
                  </a:cubicBezTo>
                  <a:lnTo>
                    <a:pt x="502" y="1830"/>
                  </a:lnTo>
                  <a:cubicBezTo>
                    <a:pt x="577" y="1655"/>
                    <a:pt x="652" y="1479"/>
                    <a:pt x="752" y="1304"/>
                  </a:cubicBezTo>
                  <a:lnTo>
                    <a:pt x="602" y="878"/>
                  </a:lnTo>
                  <a:cubicBezTo>
                    <a:pt x="752" y="677"/>
                    <a:pt x="953" y="527"/>
                    <a:pt x="1153" y="376"/>
                  </a:cubicBezTo>
                  <a:lnTo>
                    <a:pt x="1579" y="627"/>
                  </a:lnTo>
                  <a:cubicBezTo>
                    <a:pt x="1755" y="527"/>
                    <a:pt x="1930" y="477"/>
                    <a:pt x="2131" y="426"/>
                  </a:cubicBezTo>
                  <a:lnTo>
                    <a:pt x="2306" y="0"/>
                  </a:lnTo>
                  <a:cubicBezTo>
                    <a:pt x="2381" y="0"/>
                    <a:pt x="2457" y="0"/>
                    <a:pt x="2507" y="0"/>
                  </a:cubicBezTo>
                  <a:cubicBezTo>
                    <a:pt x="2707" y="0"/>
                    <a:pt x="2883" y="25"/>
                    <a:pt x="3058" y="51"/>
                  </a:cubicBezTo>
                  <a:lnTo>
                    <a:pt x="3183" y="502"/>
                  </a:lnTo>
                  <a:cubicBezTo>
                    <a:pt x="3384" y="577"/>
                    <a:pt x="3559" y="652"/>
                    <a:pt x="3710" y="777"/>
                  </a:cubicBezTo>
                  <a:lnTo>
                    <a:pt x="4161" y="602"/>
                  </a:lnTo>
                  <a:cubicBezTo>
                    <a:pt x="4336" y="777"/>
                    <a:pt x="4512" y="953"/>
                    <a:pt x="4637" y="1178"/>
                  </a:cubicBezTo>
                  <a:lnTo>
                    <a:pt x="4412" y="1579"/>
                  </a:lnTo>
                  <a:cubicBezTo>
                    <a:pt x="4512" y="1755"/>
                    <a:pt x="4562" y="1930"/>
                    <a:pt x="4612" y="2131"/>
                  </a:cubicBezTo>
                  <a:lnTo>
                    <a:pt x="5038" y="2331"/>
                  </a:lnTo>
                  <a:cubicBezTo>
                    <a:pt x="5038" y="2381"/>
                    <a:pt x="5038" y="2457"/>
                    <a:pt x="5038" y="2532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cubicBezTo>
                    <a:pt x="0" y="2231"/>
                    <a:pt x="652" y="2882"/>
                    <a:pt x="1454" y="2882"/>
                  </a:cubicBezTo>
                  <a:cubicBezTo>
                    <a:pt x="2256" y="2882"/>
                    <a:pt x="2907" y="2231"/>
                    <a:pt x="2907" y="1454"/>
                  </a:cubicBezTo>
                  <a:cubicBezTo>
                    <a:pt x="2907" y="652"/>
                    <a:pt x="2256" y="0"/>
                    <a:pt x="14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51"/>
            <p:cNvSpPr/>
            <p:nvPr/>
          </p:nvSpPr>
          <p:spPr>
            <a:xfrm>
              <a:off x="6529970" y="2476315"/>
              <a:ext cx="103401" cy="102512"/>
            </a:xfrm>
            <a:custGeom>
              <a:avLst/>
              <a:gdLst/>
              <a:ahLst/>
              <a:cxnLst/>
              <a:rect l="l" t="t" r="r" b="b"/>
              <a:pathLst>
                <a:path w="2908" h="2883" fill="none" extrusionOk="0">
                  <a:moveTo>
                    <a:pt x="2907" y="1454"/>
                  </a:moveTo>
                  <a:cubicBezTo>
                    <a:pt x="2907" y="2231"/>
                    <a:pt x="2256" y="2882"/>
                    <a:pt x="1454" y="2882"/>
                  </a:cubicBezTo>
                  <a:cubicBezTo>
                    <a:pt x="652" y="2882"/>
                    <a:pt x="0" y="2231"/>
                    <a:pt x="0" y="1454"/>
                  </a:cubicBezTo>
                  <a:cubicBezTo>
                    <a:pt x="0" y="652"/>
                    <a:pt x="652" y="0"/>
                    <a:pt x="1454" y="0"/>
                  </a:cubicBezTo>
                  <a:cubicBezTo>
                    <a:pt x="2256" y="0"/>
                    <a:pt x="2907" y="652"/>
                    <a:pt x="2907" y="1454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extrusionOk="0">
                  <a:moveTo>
                    <a:pt x="3860" y="1"/>
                  </a:moveTo>
                  <a:cubicBezTo>
                    <a:pt x="3584" y="1"/>
                    <a:pt x="3283" y="51"/>
                    <a:pt x="3008" y="101"/>
                  </a:cubicBezTo>
                  <a:cubicBezTo>
                    <a:pt x="2908" y="126"/>
                    <a:pt x="2807" y="151"/>
                    <a:pt x="2707" y="201"/>
                  </a:cubicBezTo>
                  <a:lnTo>
                    <a:pt x="2582" y="903"/>
                  </a:lnTo>
                  <a:cubicBezTo>
                    <a:pt x="2306" y="1053"/>
                    <a:pt x="2030" y="1204"/>
                    <a:pt x="1805" y="1404"/>
                  </a:cubicBezTo>
                  <a:lnTo>
                    <a:pt x="1103" y="1204"/>
                  </a:lnTo>
                  <a:cubicBezTo>
                    <a:pt x="827" y="1479"/>
                    <a:pt x="602" y="1805"/>
                    <a:pt x="426" y="2156"/>
                  </a:cubicBezTo>
                  <a:lnTo>
                    <a:pt x="827" y="2757"/>
                  </a:lnTo>
                  <a:cubicBezTo>
                    <a:pt x="727" y="3058"/>
                    <a:pt x="652" y="3359"/>
                    <a:pt x="627" y="3660"/>
                  </a:cubicBezTo>
                  <a:lnTo>
                    <a:pt x="0" y="4011"/>
                  </a:lnTo>
                  <a:cubicBezTo>
                    <a:pt x="0" y="4311"/>
                    <a:pt x="25" y="4587"/>
                    <a:pt x="100" y="4888"/>
                  </a:cubicBezTo>
                  <a:cubicBezTo>
                    <a:pt x="126" y="4988"/>
                    <a:pt x="151" y="5088"/>
                    <a:pt x="201" y="5189"/>
                  </a:cubicBezTo>
                  <a:lnTo>
                    <a:pt x="902" y="5314"/>
                  </a:lnTo>
                  <a:cubicBezTo>
                    <a:pt x="1028" y="5590"/>
                    <a:pt x="1203" y="5865"/>
                    <a:pt x="1404" y="6091"/>
                  </a:cubicBezTo>
                  <a:lnTo>
                    <a:pt x="1203" y="6793"/>
                  </a:lnTo>
                  <a:cubicBezTo>
                    <a:pt x="1479" y="7068"/>
                    <a:pt x="1805" y="7294"/>
                    <a:pt x="2156" y="7469"/>
                  </a:cubicBezTo>
                  <a:lnTo>
                    <a:pt x="2757" y="7068"/>
                  </a:lnTo>
                  <a:cubicBezTo>
                    <a:pt x="3033" y="7169"/>
                    <a:pt x="3334" y="7244"/>
                    <a:pt x="3659" y="7269"/>
                  </a:cubicBezTo>
                  <a:lnTo>
                    <a:pt x="4010" y="7895"/>
                  </a:lnTo>
                  <a:cubicBezTo>
                    <a:pt x="4311" y="7895"/>
                    <a:pt x="4587" y="7870"/>
                    <a:pt x="4887" y="7795"/>
                  </a:cubicBezTo>
                  <a:cubicBezTo>
                    <a:pt x="4988" y="7770"/>
                    <a:pt x="5088" y="7745"/>
                    <a:pt x="5163" y="7695"/>
                  </a:cubicBezTo>
                  <a:lnTo>
                    <a:pt x="5314" y="6993"/>
                  </a:lnTo>
                  <a:cubicBezTo>
                    <a:pt x="5589" y="6868"/>
                    <a:pt x="5840" y="6692"/>
                    <a:pt x="6090" y="6492"/>
                  </a:cubicBezTo>
                  <a:lnTo>
                    <a:pt x="6792" y="6692"/>
                  </a:lnTo>
                  <a:cubicBezTo>
                    <a:pt x="7068" y="6417"/>
                    <a:pt x="7294" y="6091"/>
                    <a:pt x="7469" y="5740"/>
                  </a:cubicBezTo>
                  <a:lnTo>
                    <a:pt x="7043" y="5138"/>
                  </a:lnTo>
                  <a:cubicBezTo>
                    <a:pt x="7168" y="4863"/>
                    <a:pt x="7218" y="4537"/>
                    <a:pt x="7268" y="4236"/>
                  </a:cubicBezTo>
                  <a:lnTo>
                    <a:pt x="7895" y="3885"/>
                  </a:lnTo>
                  <a:cubicBezTo>
                    <a:pt x="7895" y="3585"/>
                    <a:pt x="7845" y="3309"/>
                    <a:pt x="7795" y="3008"/>
                  </a:cubicBezTo>
                  <a:cubicBezTo>
                    <a:pt x="7770" y="2908"/>
                    <a:pt x="7720" y="2808"/>
                    <a:pt x="7695" y="2732"/>
                  </a:cubicBezTo>
                  <a:lnTo>
                    <a:pt x="6968" y="2582"/>
                  </a:lnTo>
                  <a:cubicBezTo>
                    <a:pt x="6842" y="2306"/>
                    <a:pt x="6692" y="2031"/>
                    <a:pt x="6491" y="1805"/>
                  </a:cubicBezTo>
                  <a:lnTo>
                    <a:pt x="6692" y="1103"/>
                  </a:lnTo>
                  <a:cubicBezTo>
                    <a:pt x="6391" y="828"/>
                    <a:pt x="6090" y="602"/>
                    <a:pt x="5740" y="427"/>
                  </a:cubicBezTo>
                  <a:lnTo>
                    <a:pt x="5138" y="853"/>
                  </a:lnTo>
                  <a:cubicBezTo>
                    <a:pt x="4837" y="727"/>
                    <a:pt x="4537" y="652"/>
                    <a:pt x="4236" y="627"/>
                  </a:cubicBezTo>
                  <a:lnTo>
                    <a:pt x="38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51"/>
            <p:cNvSpPr/>
            <p:nvPr/>
          </p:nvSpPr>
          <p:spPr>
            <a:xfrm>
              <a:off x="6673450" y="2269541"/>
              <a:ext cx="280762" cy="280762"/>
            </a:xfrm>
            <a:custGeom>
              <a:avLst/>
              <a:gdLst/>
              <a:ahLst/>
              <a:cxnLst/>
              <a:rect l="l" t="t" r="r" b="b"/>
              <a:pathLst>
                <a:path w="7896" h="7896" fill="none" extrusionOk="0">
                  <a:moveTo>
                    <a:pt x="7795" y="3008"/>
                  </a:moveTo>
                  <a:cubicBezTo>
                    <a:pt x="7845" y="3309"/>
                    <a:pt x="7895" y="3585"/>
                    <a:pt x="7895" y="3885"/>
                  </a:cubicBezTo>
                  <a:lnTo>
                    <a:pt x="7268" y="4236"/>
                  </a:lnTo>
                  <a:cubicBezTo>
                    <a:pt x="7218" y="4537"/>
                    <a:pt x="7168" y="4863"/>
                    <a:pt x="7043" y="5138"/>
                  </a:cubicBezTo>
                  <a:lnTo>
                    <a:pt x="7469" y="5740"/>
                  </a:lnTo>
                  <a:cubicBezTo>
                    <a:pt x="7294" y="6091"/>
                    <a:pt x="7068" y="6417"/>
                    <a:pt x="6792" y="6692"/>
                  </a:cubicBezTo>
                  <a:lnTo>
                    <a:pt x="6090" y="6492"/>
                  </a:lnTo>
                  <a:cubicBezTo>
                    <a:pt x="5840" y="6692"/>
                    <a:pt x="5589" y="6868"/>
                    <a:pt x="5314" y="6993"/>
                  </a:cubicBezTo>
                  <a:lnTo>
                    <a:pt x="5163" y="7695"/>
                  </a:lnTo>
                  <a:cubicBezTo>
                    <a:pt x="5088" y="7745"/>
                    <a:pt x="4988" y="7770"/>
                    <a:pt x="4887" y="7795"/>
                  </a:cubicBezTo>
                  <a:cubicBezTo>
                    <a:pt x="4587" y="7870"/>
                    <a:pt x="4311" y="7895"/>
                    <a:pt x="4010" y="7895"/>
                  </a:cubicBezTo>
                  <a:lnTo>
                    <a:pt x="3659" y="7269"/>
                  </a:lnTo>
                  <a:cubicBezTo>
                    <a:pt x="3334" y="7244"/>
                    <a:pt x="3033" y="7169"/>
                    <a:pt x="2757" y="7068"/>
                  </a:cubicBezTo>
                  <a:lnTo>
                    <a:pt x="2156" y="7469"/>
                  </a:lnTo>
                  <a:cubicBezTo>
                    <a:pt x="1805" y="7294"/>
                    <a:pt x="1479" y="7068"/>
                    <a:pt x="1203" y="6793"/>
                  </a:cubicBezTo>
                  <a:lnTo>
                    <a:pt x="1404" y="6091"/>
                  </a:lnTo>
                  <a:cubicBezTo>
                    <a:pt x="1203" y="5865"/>
                    <a:pt x="1028" y="5590"/>
                    <a:pt x="902" y="5314"/>
                  </a:cubicBezTo>
                  <a:lnTo>
                    <a:pt x="201" y="5189"/>
                  </a:lnTo>
                  <a:cubicBezTo>
                    <a:pt x="151" y="5088"/>
                    <a:pt x="126" y="4988"/>
                    <a:pt x="100" y="4888"/>
                  </a:cubicBezTo>
                  <a:cubicBezTo>
                    <a:pt x="25" y="4587"/>
                    <a:pt x="0" y="4311"/>
                    <a:pt x="0" y="4011"/>
                  </a:cubicBezTo>
                  <a:lnTo>
                    <a:pt x="627" y="3660"/>
                  </a:lnTo>
                  <a:cubicBezTo>
                    <a:pt x="652" y="3359"/>
                    <a:pt x="727" y="3058"/>
                    <a:pt x="827" y="2757"/>
                  </a:cubicBezTo>
                  <a:lnTo>
                    <a:pt x="426" y="2156"/>
                  </a:lnTo>
                  <a:cubicBezTo>
                    <a:pt x="602" y="1805"/>
                    <a:pt x="827" y="1479"/>
                    <a:pt x="1103" y="1204"/>
                  </a:cubicBezTo>
                  <a:lnTo>
                    <a:pt x="1805" y="1404"/>
                  </a:lnTo>
                  <a:cubicBezTo>
                    <a:pt x="2030" y="1204"/>
                    <a:pt x="2306" y="1053"/>
                    <a:pt x="2582" y="903"/>
                  </a:cubicBezTo>
                  <a:lnTo>
                    <a:pt x="2707" y="201"/>
                  </a:lnTo>
                  <a:cubicBezTo>
                    <a:pt x="2807" y="151"/>
                    <a:pt x="2908" y="126"/>
                    <a:pt x="3008" y="101"/>
                  </a:cubicBezTo>
                  <a:cubicBezTo>
                    <a:pt x="3283" y="51"/>
                    <a:pt x="3584" y="1"/>
                    <a:pt x="3860" y="1"/>
                  </a:cubicBezTo>
                  <a:lnTo>
                    <a:pt x="4236" y="627"/>
                  </a:lnTo>
                  <a:cubicBezTo>
                    <a:pt x="4537" y="652"/>
                    <a:pt x="4837" y="727"/>
                    <a:pt x="5138" y="853"/>
                  </a:cubicBezTo>
                  <a:lnTo>
                    <a:pt x="5740" y="427"/>
                  </a:lnTo>
                  <a:cubicBezTo>
                    <a:pt x="6090" y="602"/>
                    <a:pt x="6391" y="828"/>
                    <a:pt x="6692" y="1103"/>
                  </a:cubicBezTo>
                  <a:lnTo>
                    <a:pt x="6491" y="1805"/>
                  </a:lnTo>
                  <a:cubicBezTo>
                    <a:pt x="6692" y="2031"/>
                    <a:pt x="6842" y="2306"/>
                    <a:pt x="6968" y="2582"/>
                  </a:cubicBezTo>
                  <a:lnTo>
                    <a:pt x="7695" y="2732"/>
                  </a:lnTo>
                  <a:cubicBezTo>
                    <a:pt x="7720" y="2808"/>
                    <a:pt x="7770" y="2908"/>
                    <a:pt x="7795" y="3008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51"/>
            <p:cNvSpPr/>
            <p:nvPr/>
          </p:nvSpPr>
          <p:spPr>
            <a:xfrm>
              <a:off x="6725117" y="2329564"/>
              <a:ext cx="177396" cy="160755"/>
            </a:xfrm>
            <a:custGeom>
              <a:avLst/>
              <a:gdLst/>
              <a:ahLst/>
              <a:cxnLst/>
              <a:rect l="l" t="t" r="r" b="b"/>
              <a:pathLst>
                <a:path w="4989" h="4521" extrusionOk="0">
                  <a:moveTo>
                    <a:pt x="2493" y="1"/>
                  </a:moveTo>
                  <a:cubicBezTo>
                    <a:pt x="2315" y="1"/>
                    <a:pt x="2135" y="22"/>
                    <a:pt x="1956" y="67"/>
                  </a:cubicBezTo>
                  <a:cubicBezTo>
                    <a:pt x="728" y="368"/>
                    <a:pt x="1" y="1596"/>
                    <a:pt x="277" y="2799"/>
                  </a:cubicBezTo>
                  <a:cubicBezTo>
                    <a:pt x="532" y="3840"/>
                    <a:pt x="1453" y="4521"/>
                    <a:pt x="2476" y="4521"/>
                  </a:cubicBezTo>
                  <a:cubicBezTo>
                    <a:pt x="2659" y="4521"/>
                    <a:pt x="2846" y="4499"/>
                    <a:pt x="3033" y="4453"/>
                  </a:cubicBezTo>
                  <a:cubicBezTo>
                    <a:pt x="4236" y="4177"/>
                    <a:pt x="4988" y="2949"/>
                    <a:pt x="4688" y="1721"/>
                  </a:cubicBezTo>
                  <a:cubicBezTo>
                    <a:pt x="4432" y="698"/>
                    <a:pt x="3505" y="1"/>
                    <a:pt x="2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51"/>
            <p:cNvSpPr/>
            <p:nvPr/>
          </p:nvSpPr>
          <p:spPr>
            <a:xfrm>
              <a:off x="6725117" y="2321243"/>
              <a:ext cx="177396" cy="177361"/>
            </a:xfrm>
            <a:custGeom>
              <a:avLst/>
              <a:gdLst/>
              <a:ahLst/>
              <a:cxnLst/>
              <a:rect l="l" t="t" r="r" b="b"/>
              <a:pathLst>
                <a:path w="4989" h="4988" fill="none" extrusionOk="0">
                  <a:moveTo>
                    <a:pt x="4688" y="1955"/>
                  </a:moveTo>
                  <a:cubicBezTo>
                    <a:pt x="4988" y="3183"/>
                    <a:pt x="4236" y="4411"/>
                    <a:pt x="3033" y="4687"/>
                  </a:cubicBezTo>
                  <a:cubicBezTo>
                    <a:pt x="1805" y="4988"/>
                    <a:pt x="577" y="4261"/>
                    <a:pt x="277" y="3033"/>
                  </a:cubicBezTo>
                  <a:cubicBezTo>
                    <a:pt x="1" y="1830"/>
                    <a:pt x="728" y="602"/>
                    <a:pt x="1956" y="301"/>
                  </a:cubicBezTo>
                  <a:cubicBezTo>
                    <a:pt x="3159" y="0"/>
                    <a:pt x="4387" y="752"/>
                    <a:pt x="4688" y="1955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51"/>
            <p:cNvSpPr/>
            <p:nvPr/>
          </p:nvSpPr>
          <p:spPr>
            <a:xfrm>
              <a:off x="6753635" y="2355309"/>
              <a:ext cx="120362" cy="109233"/>
            </a:xfrm>
            <a:custGeom>
              <a:avLst/>
              <a:gdLst/>
              <a:ahLst/>
              <a:cxnLst/>
              <a:rect l="l" t="t" r="r" b="b"/>
              <a:pathLst>
                <a:path w="3385" h="3072" extrusionOk="0">
                  <a:moveTo>
                    <a:pt x="1696" y="1"/>
                  </a:moveTo>
                  <a:cubicBezTo>
                    <a:pt x="1575" y="1"/>
                    <a:pt x="1452" y="15"/>
                    <a:pt x="1329" y="45"/>
                  </a:cubicBezTo>
                  <a:cubicBezTo>
                    <a:pt x="502" y="245"/>
                    <a:pt x="1" y="1072"/>
                    <a:pt x="201" y="1899"/>
                  </a:cubicBezTo>
                  <a:cubicBezTo>
                    <a:pt x="372" y="2603"/>
                    <a:pt x="997" y="3071"/>
                    <a:pt x="1689" y="3071"/>
                  </a:cubicBezTo>
                  <a:cubicBezTo>
                    <a:pt x="1810" y="3071"/>
                    <a:pt x="1933" y="3057"/>
                    <a:pt x="2056" y="3027"/>
                  </a:cubicBezTo>
                  <a:cubicBezTo>
                    <a:pt x="2883" y="2827"/>
                    <a:pt x="3384" y="2000"/>
                    <a:pt x="3184" y="1173"/>
                  </a:cubicBezTo>
                  <a:cubicBezTo>
                    <a:pt x="3013" y="469"/>
                    <a:pt x="2389" y="1"/>
                    <a:pt x="16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51"/>
            <p:cNvSpPr/>
            <p:nvPr/>
          </p:nvSpPr>
          <p:spPr>
            <a:xfrm>
              <a:off x="6753635" y="2349761"/>
              <a:ext cx="120362" cy="120327"/>
            </a:xfrm>
            <a:custGeom>
              <a:avLst/>
              <a:gdLst/>
              <a:ahLst/>
              <a:cxnLst/>
              <a:rect l="l" t="t" r="r" b="b"/>
              <a:pathLst>
                <a:path w="3385" h="3384" fill="none" extrusionOk="0">
                  <a:moveTo>
                    <a:pt x="3184" y="1329"/>
                  </a:moveTo>
                  <a:cubicBezTo>
                    <a:pt x="3384" y="2156"/>
                    <a:pt x="2883" y="2983"/>
                    <a:pt x="2056" y="3183"/>
                  </a:cubicBezTo>
                  <a:cubicBezTo>
                    <a:pt x="1229" y="3384"/>
                    <a:pt x="402" y="2882"/>
                    <a:pt x="201" y="2055"/>
                  </a:cubicBezTo>
                  <a:cubicBezTo>
                    <a:pt x="1" y="1228"/>
                    <a:pt x="502" y="401"/>
                    <a:pt x="1329" y="201"/>
                  </a:cubicBezTo>
                  <a:cubicBezTo>
                    <a:pt x="2156" y="0"/>
                    <a:pt x="2983" y="501"/>
                    <a:pt x="3184" y="1329"/>
                  </a:cubicBezTo>
                  <a:close/>
                </a:path>
              </a:pathLst>
            </a:custGeom>
            <a:noFill/>
            <a:ln w="10650" cap="flat" cmpd="sng">
              <a:solidFill>
                <a:srgbClr val="606060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51"/>
            <p:cNvSpPr/>
            <p:nvPr/>
          </p:nvSpPr>
          <p:spPr>
            <a:xfrm>
              <a:off x="6783042" y="2381942"/>
              <a:ext cx="61550" cy="55968"/>
            </a:xfrm>
            <a:custGeom>
              <a:avLst/>
              <a:gdLst/>
              <a:ahLst/>
              <a:cxnLst/>
              <a:rect l="l" t="t" r="r" b="b"/>
              <a:pathLst>
                <a:path w="1731" h="1574" extrusionOk="0">
                  <a:moveTo>
                    <a:pt x="866" y="0"/>
                  </a:moveTo>
                  <a:cubicBezTo>
                    <a:pt x="804" y="0"/>
                    <a:pt x="741" y="8"/>
                    <a:pt x="678" y="23"/>
                  </a:cubicBezTo>
                  <a:cubicBezTo>
                    <a:pt x="252" y="123"/>
                    <a:pt x="1" y="549"/>
                    <a:pt x="101" y="975"/>
                  </a:cubicBezTo>
                  <a:cubicBezTo>
                    <a:pt x="187" y="1338"/>
                    <a:pt x="508" y="1573"/>
                    <a:pt x="865" y="1573"/>
                  </a:cubicBezTo>
                  <a:cubicBezTo>
                    <a:pt x="927" y="1573"/>
                    <a:pt x="990" y="1566"/>
                    <a:pt x="1054" y="1551"/>
                  </a:cubicBezTo>
                  <a:cubicBezTo>
                    <a:pt x="1455" y="1451"/>
                    <a:pt x="1730" y="1025"/>
                    <a:pt x="1630" y="599"/>
                  </a:cubicBezTo>
                  <a:cubicBezTo>
                    <a:pt x="1545" y="236"/>
                    <a:pt x="1223" y="0"/>
                    <a:pt x="866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51"/>
            <p:cNvSpPr/>
            <p:nvPr/>
          </p:nvSpPr>
          <p:spPr>
            <a:xfrm>
              <a:off x="6757226" y="1867621"/>
              <a:ext cx="599784" cy="499085"/>
            </a:xfrm>
            <a:custGeom>
              <a:avLst/>
              <a:gdLst/>
              <a:ahLst/>
              <a:cxnLst/>
              <a:rect l="l" t="t" r="r" b="b"/>
              <a:pathLst>
                <a:path w="16868" h="14036" fill="none" extrusionOk="0">
                  <a:moveTo>
                    <a:pt x="2456" y="6717"/>
                  </a:moveTo>
                  <a:cubicBezTo>
                    <a:pt x="1629" y="6517"/>
                    <a:pt x="777" y="6216"/>
                    <a:pt x="351" y="5514"/>
                  </a:cubicBezTo>
                  <a:cubicBezTo>
                    <a:pt x="0" y="4913"/>
                    <a:pt x="25" y="4186"/>
                    <a:pt x="125" y="3509"/>
                  </a:cubicBezTo>
                  <a:cubicBezTo>
                    <a:pt x="176" y="3108"/>
                    <a:pt x="276" y="2657"/>
                    <a:pt x="526" y="2331"/>
                  </a:cubicBezTo>
                  <a:cubicBezTo>
                    <a:pt x="802" y="2005"/>
                    <a:pt x="1278" y="1805"/>
                    <a:pt x="1654" y="1980"/>
                  </a:cubicBezTo>
                  <a:cubicBezTo>
                    <a:pt x="2156" y="1128"/>
                    <a:pt x="3158" y="627"/>
                    <a:pt x="4135" y="702"/>
                  </a:cubicBezTo>
                  <a:cubicBezTo>
                    <a:pt x="4236" y="702"/>
                    <a:pt x="4361" y="727"/>
                    <a:pt x="4486" y="727"/>
                  </a:cubicBezTo>
                  <a:cubicBezTo>
                    <a:pt x="4612" y="702"/>
                    <a:pt x="4737" y="652"/>
                    <a:pt x="4862" y="602"/>
                  </a:cubicBezTo>
                  <a:cubicBezTo>
                    <a:pt x="6466" y="0"/>
                    <a:pt x="8296" y="0"/>
                    <a:pt x="9925" y="602"/>
                  </a:cubicBezTo>
                  <a:cubicBezTo>
                    <a:pt x="10050" y="627"/>
                    <a:pt x="10151" y="677"/>
                    <a:pt x="10276" y="702"/>
                  </a:cubicBezTo>
                  <a:cubicBezTo>
                    <a:pt x="10426" y="702"/>
                    <a:pt x="10552" y="677"/>
                    <a:pt x="10702" y="652"/>
                  </a:cubicBezTo>
                  <a:cubicBezTo>
                    <a:pt x="11053" y="627"/>
                    <a:pt x="11429" y="677"/>
                    <a:pt x="11780" y="752"/>
                  </a:cubicBezTo>
                  <a:cubicBezTo>
                    <a:pt x="12657" y="953"/>
                    <a:pt x="13559" y="1253"/>
                    <a:pt x="14261" y="1855"/>
                  </a:cubicBezTo>
                  <a:cubicBezTo>
                    <a:pt x="14963" y="2431"/>
                    <a:pt x="15439" y="3309"/>
                    <a:pt x="15339" y="4211"/>
                  </a:cubicBezTo>
                  <a:cubicBezTo>
                    <a:pt x="15339" y="4361"/>
                    <a:pt x="15314" y="4486"/>
                    <a:pt x="15389" y="4587"/>
                  </a:cubicBezTo>
                  <a:cubicBezTo>
                    <a:pt x="15439" y="4662"/>
                    <a:pt x="15489" y="4687"/>
                    <a:pt x="15564" y="4712"/>
                  </a:cubicBezTo>
                  <a:cubicBezTo>
                    <a:pt x="16191" y="5038"/>
                    <a:pt x="16517" y="5740"/>
                    <a:pt x="16642" y="6441"/>
                  </a:cubicBezTo>
                  <a:cubicBezTo>
                    <a:pt x="16867" y="7544"/>
                    <a:pt x="16692" y="8697"/>
                    <a:pt x="16166" y="9674"/>
                  </a:cubicBezTo>
                  <a:cubicBezTo>
                    <a:pt x="15990" y="10000"/>
                    <a:pt x="15765" y="10326"/>
                    <a:pt x="15464" y="10527"/>
                  </a:cubicBezTo>
                  <a:cubicBezTo>
                    <a:pt x="15163" y="10727"/>
                    <a:pt x="14787" y="10827"/>
                    <a:pt x="14436" y="10702"/>
                  </a:cubicBezTo>
                  <a:cubicBezTo>
                    <a:pt x="14236" y="11103"/>
                    <a:pt x="14161" y="11554"/>
                    <a:pt x="13885" y="11880"/>
                  </a:cubicBezTo>
                  <a:cubicBezTo>
                    <a:pt x="13584" y="12281"/>
                    <a:pt x="13058" y="12481"/>
                    <a:pt x="12557" y="12507"/>
                  </a:cubicBezTo>
                  <a:cubicBezTo>
                    <a:pt x="12080" y="12557"/>
                    <a:pt x="10777" y="11404"/>
                    <a:pt x="10552" y="11404"/>
                  </a:cubicBezTo>
                  <a:cubicBezTo>
                    <a:pt x="10326" y="11404"/>
                    <a:pt x="10126" y="11504"/>
                    <a:pt x="9925" y="11579"/>
                  </a:cubicBezTo>
                  <a:cubicBezTo>
                    <a:pt x="9875" y="11604"/>
                    <a:pt x="9825" y="11654"/>
                    <a:pt x="9800" y="11705"/>
                  </a:cubicBezTo>
                  <a:cubicBezTo>
                    <a:pt x="9775" y="11755"/>
                    <a:pt x="9800" y="11830"/>
                    <a:pt x="9825" y="11880"/>
                  </a:cubicBezTo>
                  <a:cubicBezTo>
                    <a:pt x="9900" y="12106"/>
                    <a:pt x="10652" y="13409"/>
                    <a:pt x="10727" y="13634"/>
                  </a:cubicBezTo>
                  <a:cubicBezTo>
                    <a:pt x="10401" y="13810"/>
                    <a:pt x="9023" y="14035"/>
                    <a:pt x="8672" y="14035"/>
                  </a:cubicBezTo>
                  <a:cubicBezTo>
                    <a:pt x="8697" y="13108"/>
                    <a:pt x="8547" y="11679"/>
                    <a:pt x="8120" y="10852"/>
                  </a:cubicBezTo>
                  <a:cubicBezTo>
                    <a:pt x="7970" y="10552"/>
                    <a:pt x="8020" y="10151"/>
                    <a:pt x="7694" y="10201"/>
                  </a:cubicBezTo>
                  <a:cubicBezTo>
                    <a:pt x="7569" y="10226"/>
                    <a:pt x="7444" y="10301"/>
                    <a:pt x="7318" y="10351"/>
                  </a:cubicBezTo>
                  <a:cubicBezTo>
                    <a:pt x="6968" y="10552"/>
                    <a:pt x="6516" y="10577"/>
                    <a:pt x="6115" y="10451"/>
                  </a:cubicBezTo>
                  <a:cubicBezTo>
                    <a:pt x="5890" y="10376"/>
                    <a:pt x="5664" y="10251"/>
                    <a:pt x="5539" y="10050"/>
                  </a:cubicBezTo>
                  <a:cubicBezTo>
                    <a:pt x="5414" y="9825"/>
                    <a:pt x="5414" y="9524"/>
                    <a:pt x="5564" y="9349"/>
                  </a:cubicBezTo>
                  <a:cubicBezTo>
                    <a:pt x="5063" y="9624"/>
                    <a:pt x="4386" y="9173"/>
                    <a:pt x="4286" y="8597"/>
                  </a:cubicBezTo>
                  <a:cubicBezTo>
                    <a:pt x="4211" y="8296"/>
                    <a:pt x="4261" y="7995"/>
                    <a:pt x="4336" y="7720"/>
                  </a:cubicBezTo>
                  <a:cubicBezTo>
                    <a:pt x="4436" y="7494"/>
                    <a:pt x="4637" y="7268"/>
                    <a:pt x="4361" y="7093"/>
                  </a:cubicBezTo>
                  <a:cubicBezTo>
                    <a:pt x="4161" y="6968"/>
                    <a:pt x="3684" y="6993"/>
                    <a:pt x="3434" y="6943"/>
                  </a:cubicBezTo>
                  <a:cubicBezTo>
                    <a:pt x="3108" y="6867"/>
                    <a:pt x="2782" y="6817"/>
                    <a:pt x="2456" y="6717"/>
                  </a:cubicBezTo>
                  <a:close/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51"/>
            <p:cNvSpPr/>
            <p:nvPr/>
          </p:nvSpPr>
          <p:spPr>
            <a:xfrm>
              <a:off x="6814262" y="1938027"/>
              <a:ext cx="80218" cy="58848"/>
            </a:xfrm>
            <a:custGeom>
              <a:avLst/>
              <a:gdLst/>
              <a:ahLst/>
              <a:cxnLst/>
              <a:rect l="l" t="t" r="r" b="b"/>
              <a:pathLst>
                <a:path w="2256" h="1655" fill="none" extrusionOk="0">
                  <a:moveTo>
                    <a:pt x="50" y="0"/>
                  </a:moveTo>
                  <a:cubicBezTo>
                    <a:pt x="50" y="0"/>
                    <a:pt x="0" y="1654"/>
                    <a:pt x="2256" y="16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51"/>
            <p:cNvSpPr/>
            <p:nvPr/>
          </p:nvSpPr>
          <p:spPr>
            <a:xfrm>
              <a:off x="6947928" y="1877399"/>
              <a:ext cx="47256" cy="68662"/>
            </a:xfrm>
            <a:custGeom>
              <a:avLst/>
              <a:gdLst/>
              <a:ahLst/>
              <a:cxnLst/>
              <a:rect l="l" t="t" r="r" b="b"/>
              <a:pathLst>
                <a:path w="1329" h="1931" fill="none" extrusionOk="0">
                  <a:moveTo>
                    <a:pt x="702" y="1"/>
                  </a:moveTo>
                  <a:cubicBezTo>
                    <a:pt x="702" y="1"/>
                    <a:pt x="1329" y="1279"/>
                    <a:pt x="1" y="193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51"/>
            <p:cNvSpPr/>
            <p:nvPr/>
          </p:nvSpPr>
          <p:spPr>
            <a:xfrm>
              <a:off x="6912298" y="1996841"/>
              <a:ext cx="152399" cy="122993"/>
            </a:xfrm>
            <a:custGeom>
              <a:avLst/>
              <a:gdLst/>
              <a:ahLst/>
              <a:cxnLst/>
              <a:rect l="l" t="t" r="r" b="b"/>
              <a:pathLst>
                <a:path w="4286" h="3459" fill="none" extrusionOk="0">
                  <a:moveTo>
                    <a:pt x="0" y="3459"/>
                  </a:moveTo>
                  <a:cubicBezTo>
                    <a:pt x="0" y="3459"/>
                    <a:pt x="3008" y="3033"/>
                    <a:pt x="4286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51"/>
            <p:cNvSpPr/>
            <p:nvPr/>
          </p:nvSpPr>
          <p:spPr>
            <a:xfrm>
              <a:off x="6958631" y="1985249"/>
              <a:ext cx="47256" cy="90921"/>
            </a:xfrm>
            <a:custGeom>
              <a:avLst/>
              <a:gdLst/>
              <a:ahLst/>
              <a:cxnLst/>
              <a:rect l="l" t="t" r="r" b="b"/>
              <a:pathLst>
                <a:path w="1329" h="2557" fill="none" extrusionOk="0">
                  <a:moveTo>
                    <a:pt x="552" y="1"/>
                  </a:moveTo>
                  <a:cubicBezTo>
                    <a:pt x="552" y="1"/>
                    <a:pt x="0" y="2231"/>
                    <a:pt x="1329" y="25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51"/>
            <p:cNvSpPr/>
            <p:nvPr/>
          </p:nvSpPr>
          <p:spPr>
            <a:xfrm>
              <a:off x="7122592" y="1892547"/>
              <a:ext cx="82031" cy="123918"/>
            </a:xfrm>
            <a:custGeom>
              <a:avLst/>
              <a:gdLst/>
              <a:ahLst/>
              <a:cxnLst/>
              <a:rect l="l" t="t" r="r" b="b"/>
              <a:pathLst>
                <a:path w="2307" h="3485" fill="none" extrusionOk="0">
                  <a:moveTo>
                    <a:pt x="1" y="1"/>
                  </a:moveTo>
                  <a:cubicBezTo>
                    <a:pt x="1" y="1"/>
                    <a:pt x="2307" y="1806"/>
                    <a:pt x="1104" y="3485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51"/>
            <p:cNvSpPr/>
            <p:nvPr/>
          </p:nvSpPr>
          <p:spPr>
            <a:xfrm>
              <a:off x="7241145" y="2013767"/>
              <a:ext cx="56181" cy="44589"/>
            </a:xfrm>
            <a:custGeom>
              <a:avLst/>
              <a:gdLst/>
              <a:ahLst/>
              <a:cxnLst/>
              <a:rect l="l" t="t" r="r" b="b"/>
              <a:pathLst>
                <a:path w="1580" h="1254" fill="none" extrusionOk="0">
                  <a:moveTo>
                    <a:pt x="1579" y="477"/>
                  </a:moveTo>
                  <a:cubicBezTo>
                    <a:pt x="1579" y="477"/>
                    <a:pt x="226" y="1"/>
                    <a:pt x="0" y="1254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51"/>
            <p:cNvSpPr/>
            <p:nvPr/>
          </p:nvSpPr>
          <p:spPr>
            <a:xfrm>
              <a:off x="7111924" y="2076137"/>
              <a:ext cx="158658" cy="172063"/>
            </a:xfrm>
            <a:custGeom>
              <a:avLst/>
              <a:gdLst/>
              <a:ahLst/>
              <a:cxnLst/>
              <a:rect l="l" t="t" r="r" b="b"/>
              <a:pathLst>
                <a:path w="4462" h="4839" fill="none" extrusionOk="0">
                  <a:moveTo>
                    <a:pt x="4461" y="4838"/>
                  </a:moveTo>
                  <a:cubicBezTo>
                    <a:pt x="4211" y="4763"/>
                    <a:pt x="0" y="3334"/>
                    <a:pt x="577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51"/>
            <p:cNvSpPr/>
            <p:nvPr/>
          </p:nvSpPr>
          <p:spPr>
            <a:xfrm>
              <a:off x="7189442" y="2110913"/>
              <a:ext cx="56181" cy="94512"/>
            </a:xfrm>
            <a:custGeom>
              <a:avLst/>
              <a:gdLst/>
              <a:ahLst/>
              <a:cxnLst/>
              <a:rect l="l" t="t" r="r" b="b"/>
              <a:pathLst>
                <a:path w="1580" h="2658" fill="none" extrusionOk="0">
                  <a:moveTo>
                    <a:pt x="752" y="0"/>
                  </a:moveTo>
                  <a:cubicBezTo>
                    <a:pt x="752" y="0"/>
                    <a:pt x="1580" y="1604"/>
                    <a:pt x="1" y="2657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51"/>
            <p:cNvSpPr/>
            <p:nvPr/>
          </p:nvSpPr>
          <p:spPr>
            <a:xfrm>
              <a:off x="7291923" y="2133173"/>
              <a:ext cx="57070" cy="33033"/>
            </a:xfrm>
            <a:custGeom>
              <a:avLst/>
              <a:gdLst/>
              <a:ahLst/>
              <a:cxnLst/>
              <a:rect l="l" t="t" r="r" b="b"/>
              <a:pathLst>
                <a:path w="1605" h="929" fill="none" extrusionOk="0">
                  <a:moveTo>
                    <a:pt x="1" y="1"/>
                  </a:moveTo>
                  <a:cubicBezTo>
                    <a:pt x="1" y="1"/>
                    <a:pt x="176" y="928"/>
                    <a:pt x="1605" y="903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51"/>
            <p:cNvSpPr/>
            <p:nvPr/>
          </p:nvSpPr>
          <p:spPr>
            <a:xfrm>
              <a:off x="7036149" y="2139432"/>
              <a:ext cx="40144" cy="88254"/>
            </a:xfrm>
            <a:custGeom>
              <a:avLst/>
              <a:gdLst/>
              <a:ahLst/>
              <a:cxnLst/>
              <a:rect l="l" t="t" r="r" b="b"/>
              <a:pathLst>
                <a:path w="1129" h="2482" fill="none" extrusionOk="0">
                  <a:moveTo>
                    <a:pt x="1" y="2482"/>
                  </a:moveTo>
                  <a:cubicBezTo>
                    <a:pt x="1" y="2482"/>
                    <a:pt x="1129" y="1755"/>
                    <a:pt x="978" y="0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51"/>
            <p:cNvSpPr/>
            <p:nvPr/>
          </p:nvSpPr>
          <p:spPr>
            <a:xfrm>
              <a:off x="6813373" y="2058322"/>
              <a:ext cx="81107" cy="43700"/>
            </a:xfrm>
            <a:custGeom>
              <a:avLst/>
              <a:gdLst/>
              <a:ahLst/>
              <a:cxnLst/>
              <a:rect l="l" t="t" r="r" b="b"/>
              <a:pathLst>
                <a:path w="2281" h="1229" fill="none" extrusionOk="0">
                  <a:moveTo>
                    <a:pt x="0" y="1103"/>
                  </a:moveTo>
                  <a:cubicBezTo>
                    <a:pt x="0" y="1103"/>
                    <a:pt x="2030" y="1229"/>
                    <a:pt x="2281" y="1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51"/>
            <p:cNvSpPr/>
            <p:nvPr/>
          </p:nvSpPr>
          <p:spPr>
            <a:xfrm>
              <a:off x="7049519" y="1881880"/>
              <a:ext cx="98068" cy="56181"/>
            </a:xfrm>
            <a:custGeom>
              <a:avLst/>
              <a:gdLst/>
              <a:ahLst/>
              <a:cxnLst/>
              <a:rect l="l" t="t" r="r" b="b"/>
              <a:pathLst>
                <a:path w="2758" h="1580" fill="none" extrusionOk="0">
                  <a:moveTo>
                    <a:pt x="2758" y="1003"/>
                  </a:moveTo>
                  <a:cubicBezTo>
                    <a:pt x="2532" y="1053"/>
                    <a:pt x="728" y="0"/>
                    <a:pt x="1" y="1579"/>
                  </a:cubicBez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51"/>
            <p:cNvSpPr/>
            <p:nvPr/>
          </p:nvSpPr>
          <p:spPr>
            <a:xfrm>
              <a:off x="6239420" y="2364020"/>
              <a:ext cx="245098" cy="279838"/>
            </a:xfrm>
            <a:custGeom>
              <a:avLst/>
              <a:gdLst/>
              <a:ahLst/>
              <a:cxnLst/>
              <a:rect l="l" t="t" r="r" b="b"/>
              <a:pathLst>
                <a:path w="6893" h="7870" fill="none" extrusionOk="0">
                  <a:moveTo>
                    <a:pt x="6893" y="0"/>
                  </a:moveTo>
                  <a:lnTo>
                    <a:pt x="1" y="7870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51"/>
            <p:cNvSpPr/>
            <p:nvPr/>
          </p:nvSpPr>
          <p:spPr>
            <a:xfrm>
              <a:off x="5470320" y="3307785"/>
              <a:ext cx="164916" cy="140843"/>
            </a:xfrm>
            <a:custGeom>
              <a:avLst/>
              <a:gdLst/>
              <a:ahLst/>
              <a:cxnLst/>
              <a:rect l="l" t="t" r="r" b="b"/>
              <a:pathLst>
                <a:path w="4638" h="3961" fill="none" extrusionOk="0">
                  <a:moveTo>
                    <a:pt x="0" y="3961"/>
                  </a:moveTo>
                  <a:lnTo>
                    <a:pt x="4637" y="1"/>
                  </a:lnTo>
                </a:path>
              </a:pathLst>
            </a:custGeom>
            <a:noFill/>
            <a:ln w="106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51"/>
            <p:cNvSpPr/>
            <p:nvPr/>
          </p:nvSpPr>
          <p:spPr>
            <a:xfrm>
              <a:off x="5679761" y="4379916"/>
              <a:ext cx="67737" cy="66848"/>
            </a:xfrm>
            <a:custGeom>
              <a:avLst/>
              <a:gdLst/>
              <a:ahLst/>
              <a:cxnLst/>
              <a:rect l="l" t="t" r="r" b="b"/>
              <a:pathLst>
                <a:path w="1905" h="1880" extrusionOk="0">
                  <a:moveTo>
                    <a:pt x="953" y="0"/>
                  </a:moveTo>
                  <a:cubicBezTo>
                    <a:pt x="426" y="0"/>
                    <a:pt x="0" y="426"/>
                    <a:pt x="0" y="953"/>
                  </a:cubicBezTo>
                  <a:cubicBezTo>
                    <a:pt x="0" y="1454"/>
                    <a:pt x="426" y="1880"/>
                    <a:pt x="953" y="1880"/>
                  </a:cubicBezTo>
                  <a:cubicBezTo>
                    <a:pt x="1479" y="1880"/>
                    <a:pt x="1905" y="1454"/>
                    <a:pt x="1905" y="953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p52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973" name="Google Shape;2973;p52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800"/>
              </a:spcBef>
            </a:pPr>
            <a:r>
              <a:rPr lang="en-IN" sz="1600" dirty="0">
                <a:uFill>
                  <a:noFill/>
                </a:uFill>
              </a:rPr>
              <a:t>https://eloquentjavascript.net/</a:t>
            </a:r>
            <a:endParaRPr sz="1600" dirty="0"/>
          </a:p>
        </p:txBody>
      </p:sp>
      <p:pic>
        <p:nvPicPr>
          <p:cNvPr id="4" name="Picture 12" descr="Spring Logo PNG Transparent &amp;amp; SVG Vector - Freebie Supply">
            <a:extLst>
              <a:ext uri="{FF2B5EF4-FFF2-40B4-BE49-F238E27FC236}">
                <a16:creationId xmlns:a16="http://schemas.microsoft.com/office/drawing/2014/main" id="{E5165FDE-83B5-4FD6-BF85-C4EE2AD2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84817"/>
            <a:ext cx="847856" cy="8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666212" y="2327550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Bebas Neue"/>
                <a:ea typeface="Bebas Neue"/>
                <a:cs typeface="Bebas Neue"/>
                <a:sym typeface="Bebas Neue"/>
              </a:rPr>
              <a:t>THANKS!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4" name="Picture 8" descr="Java Logo PNG Transparent (1) – Brands Logos">
            <a:extLst>
              <a:ext uri="{FF2B5EF4-FFF2-40B4-BE49-F238E27FC236}">
                <a16:creationId xmlns:a16="http://schemas.microsoft.com/office/drawing/2014/main" id="{065F1A64-13B2-4F71-8554-7775E29B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4852" y="2858447"/>
            <a:ext cx="2269671" cy="2269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1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6244-F5E7-4F73-AAF7-D780AA99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JavaScript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5E702-BA1C-4F97-9C90-368ADA2D3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IN" b="1" dirty="0"/>
              <a:t>Single Page Applications(SPAs)</a:t>
            </a:r>
          </a:p>
          <a:p>
            <a:pPr lvl="1"/>
            <a:r>
              <a:rPr lang="en-IN" b="1" dirty="0"/>
              <a:t>Multi-page Applications</a:t>
            </a:r>
          </a:p>
          <a:p>
            <a:pPr lvl="1"/>
            <a:r>
              <a:rPr lang="en-IN" b="1" dirty="0"/>
              <a:t>Isomorphic (Universal) 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404931-A502-4C43-A8B4-52A9161B42CB}"/>
              </a:ext>
            </a:extLst>
          </p:cNvPr>
          <p:cNvSpPr/>
          <p:nvPr/>
        </p:nvSpPr>
        <p:spPr>
          <a:xfrm>
            <a:off x="1238250" y="3108975"/>
            <a:ext cx="6235700" cy="1004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Setup Development Environment for JavaScript: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order to work with JavaScript, you need to install the following tools: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Browser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Editor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22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25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dirty="0"/>
              <a:t>Languages “over” JavaScript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878" name="Google Shape;1878;p25"/>
          <p:cNvSpPr txBox="1">
            <a:spLocks noGrp="1"/>
          </p:cNvSpPr>
          <p:nvPr>
            <p:ph type="body" idx="1"/>
          </p:nvPr>
        </p:nvSpPr>
        <p:spPr>
          <a:xfrm>
            <a:off x="720000" y="958117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>
                <a:latin typeface="Roboto"/>
                <a:ea typeface="Roboto"/>
                <a:cs typeface="Roboto"/>
                <a:sym typeface="Roboto"/>
              </a:rPr>
              <a:t>CoffeeScript</a:t>
            </a:r>
            <a:endParaRPr lang="en-IN" dirty="0">
              <a:latin typeface="Roboto"/>
              <a:ea typeface="Roboto"/>
              <a:cs typeface="Roboto"/>
              <a:sym typeface="Roboto"/>
            </a:endParaRP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TypeScript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Flow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/>
              <a:t>Dart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 err="1"/>
              <a:t>Brython</a:t>
            </a:r>
            <a:endParaRPr lang="en-IN" dirty="0"/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Roboto"/>
                <a:ea typeface="Roboto"/>
                <a:cs typeface="Roboto"/>
                <a:sym typeface="Roboto"/>
              </a:rPr>
              <a:t>Kotlin</a:t>
            </a:r>
          </a:p>
          <a:p>
            <a:pPr marL="742950" lvl="1" indent="-28575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88194489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17191</TotalTime>
  <Words>1780</Words>
  <Application>Microsoft Office PowerPoint</Application>
  <PresentationFormat>On-screen Show (16:9)</PresentationFormat>
  <Paragraphs>415</Paragraphs>
  <Slides>77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Arial</vt:lpstr>
      <vt:lpstr>Bebas Neue</vt:lpstr>
      <vt:lpstr>Calibri</vt:lpstr>
      <vt:lpstr>Consolas</vt:lpstr>
      <vt:lpstr>Courier New</vt:lpstr>
      <vt:lpstr>Roboto</vt:lpstr>
      <vt:lpstr>Rubik</vt:lpstr>
      <vt:lpstr>Segoe UI</vt:lpstr>
      <vt:lpstr>Symbol</vt:lpstr>
      <vt:lpstr>Computer Science Proposal by Slidesgo</vt:lpstr>
      <vt:lpstr>Module 3 JavaScript</vt:lpstr>
      <vt:lpstr>Agenda</vt:lpstr>
      <vt:lpstr>JavaScript</vt:lpstr>
      <vt:lpstr>PowerPoint Presentation</vt:lpstr>
      <vt:lpstr>PowerPoint Presentation</vt:lpstr>
      <vt:lpstr>JavaScript Architecture</vt:lpstr>
      <vt:lpstr>JavaScript Architecture</vt:lpstr>
      <vt:lpstr>JavaScript Applications</vt:lpstr>
      <vt:lpstr>Languages “over” JavaScript</vt:lpstr>
      <vt:lpstr>Client vs Server Side JavaScript</vt:lpstr>
      <vt:lpstr>Identifiers Variables and Constants </vt:lpstr>
      <vt:lpstr>Functions</vt:lpstr>
      <vt:lpstr>Types of Functions</vt:lpstr>
      <vt:lpstr>Objects</vt:lpstr>
      <vt:lpstr>This Keyword</vt:lpstr>
      <vt:lpstr>Arrays</vt:lpstr>
      <vt:lpstr>Date Time API</vt:lpstr>
      <vt:lpstr>Date Time API</vt:lpstr>
      <vt:lpstr>Constructors and Properties</vt:lpstr>
      <vt:lpstr>Creating Objects using Function Constructor </vt:lpstr>
      <vt:lpstr>Invocation</vt:lpstr>
      <vt:lpstr>Variable Scopes </vt:lpstr>
      <vt:lpstr>Classes in JavaScript</vt:lpstr>
      <vt:lpstr>Higher Order Function</vt:lpstr>
      <vt:lpstr>Closure</vt:lpstr>
      <vt:lpstr>Prototypal vs. Classical Inheritance</vt:lpstr>
      <vt:lpstr>Hoisting</vt:lpstr>
      <vt:lpstr>Spread Syntax</vt:lpstr>
      <vt:lpstr>PowerPoint Presentation</vt:lpstr>
      <vt:lpstr>Error Handling</vt:lpstr>
      <vt:lpstr>IIFE</vt:lpstr>
      <vt:lpstr>JavaScript promise</vt:lpstr>
      <vt:lpstr>JavaScript promise</vt:lpstr>
      <vt:lpstr>Async and Await</vt:lpstr>
      <vt:lpstr>DOM</vt:lpstr>
      <vt:lpstr>PowerPoint Presentation</vt:lpstr>
      <vt:lpstr>Nodes In HTML DOM</vt:lpstr>
      <vt:lpstr>Visualising Elements in DOM Tree</vt:lpstr>
      <vt:lpstr>PowerPoint Presentation</vt:lpstr>
      <vt:lpstr>DOM Methods To Find Element</vt:lpstr>
      <vt:lpstr>Modifying DOM Elements</vt:lpstr>
      <vt:lpstr>DOM methods to create and remove elements</vt:lpstr>
      <vt:lpstr>Javascript Dom Manipulation</vt:lpstr>
      <vt:lpstr>DOM manipulation methods</vt:lpstr>
      <vt:lpstr>Event</vt:lpstr>
      <vt:lpstr>NodeJs</vt:lpstr>
      <vt:lpstr>PowerPoint Presentation</vt:lpstr>
      <vt:lpstr>Events in Node.js</vt:lpstr>
      <vt:lpstr>Modules</vt:lpstr>
      <vt:lpstr>FileSystem in NodeJs</vt:lpstr>
      <vt:lpstr>PowerPoint Presentation</vt:lpstr>
      <vt:lpstr>Asynchronous Code in Node JS</vt:lpstr>
      <vt:lpstr>PowerPoint Presentation</vt:lpstr>
      <vt:lpstr>JSX</vt:lpstr>
      <vt:lpstr>JSX</vt:lpstr>
      <vt:lpstr>Using JavaScript Expressions in JSX</vt:lpstr>
      <vt:lpstr>Reactive Programming</vt:lpstr>
      <vt:lpstr>Streams</vt:lpstr>
      <vt:lpstr>PowerPoint Presentation</vt:lpstr>
      <vt:lpstr>PowerPoint Presentation</vt:lpstr>
      <vt:lpstr>RxJS</vt:lpstr>
      <vt:lpstr>RxJS</vt:lpstr>
      <vt:lpstr>JavaScript Unit Testing</vt:lpstr>
      <vt:lpstr>Mocha Unit Testing</vt:lpstr>
      <vt:lpstr>Jest Unit Testing</vt:lpstr>
      <vt:lpstr>Jest over other testing tools</vt:lpstr>
      <vt:lpstr>Jest expect API</vt:lpstr>
      <vt:lpstr>JavaScript Tips &amp; Tricks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ALTERNATIVE RESOURCES</vt:lpstr>
      <vt:lpstr>RESOURCES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PROPOSAL</dc:title>
  <cp:lastModifiedBy>Farook A S</cp:lastModifiedBy>
  <cp:revision>175</cp:revision>
  <dcterms:modified xsi:type="dcterms:W3CDTF">2021-10-31T15:38:19Z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2021-08-03T12:56:07Z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17feb43c-c6d6-4ac7-9e47-a00ffe2e0b80</vt:lpwstr>
  </property>
  <property fmtid="{D5CDD505-2E9C-101B-9397-08002B2CF9AE}" pid="8" name="MSIP_Label_9386b39a-f873-4afb-95b7-159453b5f857_ContentBits">
    <vt:lpwstr>0</vt:lpwstr>
  </property>
</Properties>
</file>