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260" r:id="rId3"/>
    <p:sldId id="275" r:id="rId4"/>
    <p:sldId id="339" r:id="rId5"/>
    <p:sldId id="354" r:id="rId6"/>
    <p:sldId id="399" r:id="rId7"/>
    <p:sldId id="355" r:id="rId8"/>
    <p:sldId id="356" r:id="rId9"/>
    <p:sldId id="357" r:id="rId10"/>
    <p:sldId id="358" r:id="rId11"/>
    <p:sldId id="359" r:id="rId12"/>
    <p:sldId id="400" r:id="rId13"/>
    <p:sldId id="360" r:id="rId14"/>
    <p:sldId id="361" r:id="rId15"/>
    <p:sldId id="283" r:id="rId16"/>
    <p:sldId id="35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70528-6822-420A-A1F9-EF71FAEC83B5}">
  <a:tblStyle styleId="{62270528-6822-420A-A1F9-EF71FAEC8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04" y="60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141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897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155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822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332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6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3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98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932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241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731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33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0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115" y="1592166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Module 3</a:t>
            </a:r>
            <a:br>
              <a:rPr lang="en-IN" dirty="0">
                <a:solidFill>
                  <a:schemeClr val="dk2"/>
                </a:solidFill>
              </a:rPr>
            </a:br>
            <a:r>
              <a:rPr lang="en-IN" dirty="0">
                <a:solidFill>
                  <a:schemeClr val="dk2"/>
                </a:solidFill>
              </a:rPr>
              <a:t>UI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675127" y="3382655"/>
            <a:ext cx="7793575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dirty="0"/>
              <a:t>Day 3</a:t>
            </a: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6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042D552F-75BF-450F-B2B6-C28AFC53B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75" y="1025435"/>
            <a:ext cx="1248968" cy="12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 descr="Malicious web page DOM">
            <a:extLst>
              <a:ext uri="{FF2B5EF4-FFF2-40B4-BE49-F238E27FC236}">
                <a16:creationId xmlns:a16="http://schemas.microsoft.com/office/drawing/2014/main" id="{2E3C696F-3A72-49AC-80F0-1736E99FD61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832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 descr="Diagram of SOP blocking malicious http request">
            <a:extLst>
              <a:ext uri="{FF2B5EF4-FFF2-40B4-BE49-F238E27FC236}">
                <a16:creationId xmlns:a16="http://schemas.microsoft.com/office/drawing/2014/main" id="{984F0D4F-75DC-4D34-8198-326C31A08EF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50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b="1" dirty="0"/>
              <a:t>HTML5 Web Messaging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50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Web messaging Events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Data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Origin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Source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Ports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>
                <a:latin typeface="Roboto"/>
                <a:ea typeface="Roboto"/>
                <a:cs typeface="Roboto"/>
                <a:sym typeface="Roboto"/>
              </a:rPr>
              <a:t>lastEventId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 descr="Diagram showing How Web Messaging Works">
            <a:extLst>
              <a:ext uri="{FF2B5EF4-FFF2-40B4-BE49-F238E27FC236}">
                <a16:creationId xmlns:a16="http://schemas.microsoft.com/office/drawing/2014/main" id="{529BFBBE-4662-47DE-AAF5-DE8CBC86414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1093470"/>
            <a:ext cx="6292850" cy="4050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2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Domain Trust &amp; Origin Restriction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Receiving A Message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Sending a message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Input Validation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Prevention &amp; Mitigation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782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685" name="Google Shape;2685;p51"/>
          <p:cNvGrpSpPr/>
          <p:nvPr/>
        </p:nvGrpSpPr>
        <p:grpSpPr>
          <a:xfrm>
            <a:off x="719720" y="1532572"/>
            <a:ext cx="4127587" cy="2959253"/>
            <a:chOff x="1660550" y="1266325"/>
            <a:chExt cx="4260075" cy="3053925"/>
          </a:xfrm>
        </p:grpSpPr>
        <p:sp>
          <p:nvSpPr>
            <p:cNvPr id="2686" name="Google Shape;2686;p51"/>
            <p:cNvSpPr/>
            <p:nvPr/>
          </p:nvSpPr>
          <p:spPr>
            <a:xfrm>
              <a:off x="4480725" y="1995000"/>
              <a:ext cx="770700" cy="477525"/>
            </a:xfrm>
            <a:custGeom>
              <a:avLst/>
              <a:gdLst/>
              <a:ahLst/>
              <a:cxnLst/>
              <a:rect l="l" t="t" r="r" b="b"/>
              <a:pathLst>
                <a:path w="30828" h="19101" extrusionOk="0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4691250" y="2059550"/>
              <a:ext cx="349025" cy="349025"/>
            </a:xfrm>
            <a:custGeom>
              <a:avLst/>
              <a:gdLst/>
              <a:ahLst/>
              <a:cxnLst/>
              <a:rect l="l" t="t" r="r" b="b"/>
              <a:pathLst>
                <a:path w="13961" h="13961" extrusionOk="0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4784625" y="2152900"/>
              <a:ext cx="162300" cy="161700"/>
            </a:xfrm>
            <a:custGeom>
              <a:avLst/>
              <a:gdLst/>
              <a:ahLst/>
              <a:cxnLst/>
              <a:rect l="l" t="t" r="r" b="b"/>
              <a:pathLst>
                <a:path w="6492" h="6468" extrusionOk="0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2479475" y="1973700"/>
              <a:ext cx="443000" cy="496900"/>
            </a:xfrm>
            <a:custGeom>
              <a:avLst/>
              <a:gdLst/>
              <a:ahLst/>
              <a:cxnLst/>
              <a:rect l="l" t="t" r="r" b="b"/>
              <a:pathLst>
                <a:path w="17720" h="19876" extrusionOk="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3630475" y="2768200"/>
              <a:ext cx="433600" cy="660425"/>
            </a:xfrm>
            <a:custGeom>
              <a:avLst/>
              <a:gdLst/>
              <a:ahLst/>
              <a:cxnLst/>
              <a:rect l="l" t="t" r="r" b="b"/>
              <a:pathLst>
                <a:path w="17344" h="26417" extrusionOk="0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3042125" y="2596525"/>
              <a:ext cx="1481225" cy="1723725"/>
            </a:xfrm>
            <a:custGeom>
              <a:avLst/>
              <a:gdLst/>
              <a:ahLst/>
              <a:cxnLst/>
              <a:rect l="l" t="t" r="r" b="b"/>
              <a:pathLst>
                <a:path w="59249" h="68949" extrusionOk="0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4300275" y="3692400"/>
              <a:ext cx="389125" cy="80850"/>
            </a:xfrm>
            <a:custGeom>
              <a:avLst/>
              <a:gdLst/>
              <a:ahLst/>
              <a:cxnLst/>
              <a:rect l="l" t="t" r="r" b="b"/>
              <a:pathLst>
                <a:path w="15565" h="3234" extrusionOk="0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4377975" y="3386000"/>
              <a:ext cx="691750" cy="265700"/>
            </a:xfrm>
            <a:custGeom>
              <a:avLst/>
              <a:gdLst/>
              <a:ahLst/>
              <a:cxnLst/>
              <a:rect l="l" t="t" r="r" b="b"/>
              <a:pathLst>
                <a:path w="27670" h="10628" extrusionOk="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4507050" y="3286375"/>
              <a:ext cx="298275" cy="80850"/>
            </a:xfrm>
            <a:custGeom>
              <a:avLst/>
              <a:gdLst/>
              <a:ahLst/>
              <a:cxnLst/>
              <a:rect l="l" t="t" r="r" b="b"/>
              <a:pathLst>
                <a:path w="11931" h="3234" extrusionOk="0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4507050" y="3025725"/>
              <a:ext cx="568950" cy="191125"/>
            </a:xfrm>
            <a:custGeom>
              <a:avLst/>
              <a:gdLst/>
              <a:ahLst/>
              <a:cxnLst/>
              <a:rect l="l" t="t" r="r" b="b"/>
              <a:pathLst>
                <a:path w="22758" h="7645" extrusionOk="0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4444400" y="2958675"/>
              <a:ext cx="350275" cy="144775"/>
            </a:xfrm>
            <a:custGeom>
              <a:avLst/>
              <a:gdLst/>
              <a:ahLst/>
              <a:cxnLst/>
              <a:rect l="l" t="t" r="r" b="b"/>
              <a:pathLst>
                <a:path w="14011" h="5791" extrusionOk="0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4334750" y="2573350"/>
              <a:ext cx="944250" cy="258150"/>
            </a:xfrm>
            <a:custGeom>
              <a:avLst/>
              <a:gdLst/>
              <a:ahLst/>
              <a:cxnLst/>
              <a:rect l="l" t="t" r="r" b="b"/>
              <a:pathLst>
                <a:path w="37770" h="10326" extrusionOk="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4074725" y="2606550"/>
              <a:ext cx="672950" cy="80850"/>
            </a:xfrm>
            <a:custGeom>
              <a:avLst/>
              <a:gdLst/>
              <a:ahLst/>
              <a:cxnLst/>
              <a:rect l="l" t="t" r="r" b="b"/>
              <a:pathLst>
                <a:path w="26918" h="3234" extrusionOk="0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2938750" y="2495025"/>
              <a:ext cx="588375" cy="212425"/>
            </a:xfrm>
            <a:custGeom>
              <a:avLst/>
              <a:gdLst/>
              <a:ahLst/>
              <a:cxnLst/>
              <a:rect l="l" t="t" r="r" b="b"/>
              <a:pathLst>
                <a:path w="23535" h="8497" extrusionOk="0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2602275" y="2743775"/>
              <a:ext cx="684250" cy="203650"/>
            </a:xfrm>
            <a:custGeom>
              <a:avLst/>
              <a:gdLst/>
              <a:ahLst/>
              <a:cxnLst/>
              <a:rect l="l" t="t" r="r" b="b"/>
              <a:pathLst>
                <a:path w="27370" h="8146" extrusionOk="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2332850" y="3000025"/>
              <a:ext cx="942375" cy="201150"/>
            </a:xfrm>
            <a:custGeom>
              <a:avLst/>
              <a:gdLst/>
              <a:ahLst/>
              <a:cxnLst/>
              <a:rect l="l" t="t" r="r" b="b"/>
              <a:pathLst>
                <a:path w="37695" h="8046" extrusionOk="0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2970700" y="2806425"/>
              <a:ext cx="374075" cy="80225"/>
            </a:xfrm>
            <a:custGeom>
              <a:avLst/>
              <a:gdLst/>
              <a:ahLst/>
              <a:cxnLst/>
              <a:rect l="l" t="t" r="r" b="b"/>
              <a:pathLst>
                <a:path w="14963" h="3209" extrusionOk="0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2800275" y="3093400"/>
              <a:ext cx="445500" cy="80850"/>
            </a:xfrm>
            <a:custGeom>
              <a:avLst/>
              <a:gdLst/>
              <a:ahLst/>
              <a:cxnLst/>
              <a:rect l="l" t="t" r="r" b="b"/>
              <a:pathLst>
                <a:path w="17820" h="3234" extrusionOk="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1726325" y="2700525"/>
              <a:ext cx="588375" cy="297650"/>
            </a:xfrm>
            <a:custGeom>
              <a:avLst/>
              <a:gdLst/>
              <a:ahLst/>
              <a:cxnLst/>
              <a:rect l="l" t="t" r="r" b="b"/>
              <a:pathLst>
                <a:path w="23535" h="11906" extrusionOk="0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1660550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2292125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179212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191117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1938200" y="2416075"/>
              <a:ext cx="170850" cy="252700"/>
            </a:xfrm>
            <a:custGeom>
              <a:avLst/>
              <a:gdLst/>
              <a:ahLst/>
              <a:cxnLst/>
              <a:rect l="l" t="t" r="r" b="b"/>
              <a:pathLst>
                <a:path w="6834" h="10108" extrusionOk="0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3544000" y="1854025"/>
              <a:ext cx="188625" cy="188000"/>
            </a:xfrm>
            <a:custGeom>
              <a:avLst/>
              <a:gdLst/>
              <a:ahLst/>
              <a:cxnLst/>
              <a:rect l="l" t="t" r="r" b="b"/>
              <a:pathLst>
                <a:path w="7545" h="7520" extrusionOk="0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3413050" y="1723075"/>
              <a:ext cx="450525" cy="449900"/>
            </a:xfrm>
            <a:custGeom>
              <a:avLst/>
              <a:gdLst/>
              <a:ahLst/>
              <a:cxnLst/>
              <a:rect l="l" t="t" r="r" b="b"/>
              <a:pathLst>
                <a:path w="18021" h="17996" extrusionOk="0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3928725" y="2144775"/>
              <a:ext cx="154775" cy="154775"/>
            </a:xfrm>
            <a:custGeom>
              <a:avLst/>
              <a:gdLst/>
              <a:ahLst/>
              <a:cxnLst/>
              <a:rect l="l" t="t" r="r" b="b"/>
              <a:pathLst>
                <a:path w="6191" h="6191" extrusionOk="0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3825350" y="2041375"/>
              <a:ext cx="360925" cy="360925"/>
            </a:xfrm>
            <a:custGeom>
              <a:avLst/>
              <a:gdLst/>
              <a:ahLst/>
              <a:cxnLst/>
              <a:rect l="l" t="t" r="r" b="b"/>
              <a:pathLst>
                <a:path w="14437" h="14437" extrusionOk="0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597900" y="2623475"/>
              <a:ext cx="127850" cy="127200"/>
            </a:xfrm>
            <a:custGeom>
              <a:avLst/>
              <a:gdLst/>
              <a:ahLst/>
              <a:cxnLst/>
              <a:rect l="l" t="t" r="r" b="b"/>
              <a:pathLst>
                <a:path w="5114" h="5088" extrusionOk="0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4304675" y="1266325"/>
              <a:ext cx="404150" cy="502525"/>
            </a:xfrm>
            <a:custGeom>
              <a:avLst/>
              <a:gdLst/>
              <a:ahLst/>
              <a:cxnLst/>
              <a:rect l="l" t="t" r="r" b="b"/>
              <a:pathLst>
                <a:path w="16166" h="20101" extrusionOk="0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2768950" y="1288250"/>
              <a:ext cx="510675" cy="510050"/>
            </a:xfrm>
            <a:custGeom>
              <a:avLst/>
              <a:gdLst/>
              <a:ahLst/>
              <a:cxnLst/>
              <a:rect l="l" t="t" r="r" b="b"/>
              <a:pathLst>
                <a:path w="20427" h="20402" extrusionOk="0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2873575" y="1392875"/>
              <a:ext cx="301400" cy="300775"/>
            </a:xfrm>
            <a:custGeom>
              <a:avLst/>
              <a:gdLst/>
              <a:ahLst/>
              <a:cxnLst/>
              <a:rect l="l" t="t" r="r" b="b"/>
              <a:pathLst>
                <a:path w="12056" h="12031" extrusionOk="0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5328475" y="1959925"/>
              <a:ext cx="163575" cy="163550"/>
            </a:xfrm>
            <a:custGeom>
              <a:avLst/>
              <a:gdLst/>
              <a:ahLst/>
              <a:cxnLst/>
              <a:rect l="l" t="t" r="r" b="b"/>
              <a:pathLst>
                <a:path w="6543" h="6542" extrusionOk="0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3857300" y="1442375"/>
              <a:ext cx="163550" cy="164200"/>
            </a:xfrm>
            <a:custGeom>
              <a:avLst/>
              <a:gdLst/>
              <a:ahLst/>
              <a:cxnLst/>
              <a:rect l="l" t="t" r="r" b="b"/>
              <a:pathLst>
                <a:path w="6542" h="6568" extrusionOk="0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2053400" y="2000025"/>
              <a:ext cx="164175" cy="163550"/>
            </a:xfrm>
            <a:custGeom>
              <a:avLst/>
              <a:gdLst/>
              <a:ahLst/>
              <a:cxnLst/>
              <a:rect l="l" t="t" r="r" b="b"/>
              <a:pathLst>
                <a:path w="6567" h="6542" extrusionOk="0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3286500" y="2313950"/>
              <a:ext cx="163550" cy="164175"/>
            </a:xfrm>
            <a:custGeom>
              <a:avLst/>
              <a:gdLst/>
              <a:ahLst/>
              <a:cxnLst/>
              <a:rect l="l" t="t" r="r" b="b"/>
              <a:pathLst>
                <a:path w="6542" h="6567" extrusionOk="0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4" name="Google Shape;2724;p51"/>
          <p:cNvGrpSpPr/>
          <p:nvPr/>
        </p:nvGrpSpPr>
        <p:grpSpPr>
          <a:xfrm>
            <a:off x="5187767" y="1141450"/>
            <a:ext cx="3236534" cy="3350255"/>
            <a:chOff x="4572000" y="1680475"/>
            <a:chExt cx="2790356" cy="2888400"/>
          </a:xfrm>
        </p:grpSpPr>
        <p:sp>
          <p:nvSpPr>
            <p:cNvPr id="2725" name="Google Shape;2725;p51"/>
            <p:cNvSpPr/>
            <p:nvPr/>
          </p:nvSpPr>
          <p:spPr>
            <a:xfrm>
              <a:off x="4629925" y="4568839"/>
              <a:ext cx="924" cy="36"/>
            </a:xfrm>
            <a:custGeom>
              <a:avLst/>
              <a:gdLst/>
              <a:ahLst/>
              <a:cxnLst/>
              <a:rect l="l" t="t" r="r" b="b"/>
              <a:pathLst>
                <a:path w="26" h="1" fill="none" extrusionOk="0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5748389" y="176332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5970276" y="3412967"/>
              <a:ext cx="117660" cy="767331"/>
            </a:xfrm>
            <a:custGeom>
              <a:avLst/>
              <a:gdLst/>
              <a:ahLst/>
              <a:cxnLst/>
              <a:rect l="l" t="t" r="r" b="b"/>
              <a:pathLst>
                <a:path w="3309" h="21580" fill="none" extrusionOk="0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6043349" y="3424524"/>
              <a:ext cx="36" cy="327093"/>
            </a:xfrm>
            <a:custGeom>
              <a:avLst/>
              <a:gdLst/>
              <a:ahLst/>
              <a:cxnLst/>
              <a:rect l="l" t="t" r="r" b="b"/>
              <a:pathLst>
                <a:path w="1" h="9199" fill="none" extrusionOk="0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6054941" y="4154438"/>
              <a:ext cx="66884" cy="66884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5713613" y="3420968"/>
              <a:ext cx="147066" cy="992801"/>
            </a:xfrm>
            <a:custGeom>
              <a:avLst/>
              <a:gdLst/>
              <a:ahLst/>
              <a:cxnLst/>
              <a:rect l="l" t="t" r="r" b="b"/>
              <a:pathLst>
                <a:path w="4136" h="27921" fill="none" extrusionOk="0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extrusionOk="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fill="none" extrusionOk="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5783130" y="1823066"/>
              <a:ext cx="117660" cy="715630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5827685" y="2250837"/>
              <a:ext cx="36" cy="22817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959573" y="1777586"/>
              <a:ext cx="59772" cy="761108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fill="none" extrusionOk="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extrusionOk="0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fill="none" extrusionOk="0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6395381" y="3583223"/>
              <a:ext cx="680002" cy="646080"/>
            </a:xfrm>
            <a:custGeom>
              <a:avLst/>
              <a:gdLst/>
              <a:ahLst/>
              <a:cxnLst/>
              <a:rect l="l" t="t" r="r" b="b"/>
              <a:pathLst>
                <a:path w="19124" h="18170" extrusionOk="0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extrusionOk="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fill="none" extrusionOk="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6402528" y="3552855"/>
              <a:ext cx="443829" cy="443864"/>
            </a:xfrm>
            <a:custGeom>
              <a:avLst/>
              <a:gdLst/>
              <a:ahLst/>
              <a:cxnLst/>
              <a:rect l="l" t="t" r="r" b="b"/>
              <a:pathLst>
                <a:path w="12482" h="12483" fill="none" extrusionOk="0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extrusionOk="0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fill="none" extrusionOk="0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fill="none" extrusionOk="0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6217160" y="3307785"/>
              <a:ext cx="412645" cy="301243"/>
            </a:xfrm>
            <a:custGeom>
              <a:avLst/>
              <a:gdLst/>
              <a:ahLst/>
              <a:cxnLst/>
              <a:rect l="l" t="t" r="r" b="b"/>
              <a:pathLst>
                <a:path w="11605" h="8472" fill="none" extrusionOk="0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4621889" y="3338970"/>
              <a:ext cx="848438" cy="579303"/>
            </a:xfrm>
            <a:custGeom>
              <a:avLst/>
              <a:gdLst/>
              <a:ahLst/>
              <a:cxnLst/>
              <a:rect l="l" t="t" r="r" b="b"/>
              <a:pathLst>
                <a:path w="23861" h="16292" extrusionOk="0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665555" y="3382636"/>
              <a:ext cx="761997" cy="492863"/>
            </a:xfrm>
            <a:custGeom>
              <a:avLst/>
              <a:gdLst/>
              <a:ahLst/>
              <a:cxnLst/>
              <a:rect l="l" t="t" r="r" b="b"/>
              <a:pathLst>
                <a:path w="21430" h="13861" extrusionOk="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719035" y="3417412"/>
              <a:ext cx="346686" cy="386794"/>
            </a:xfrm>
            <a:custGeom>
              <a:avLst/>
              <a:gdLst/>
              <a:ahLst/>
              <a:cxnLst/>
              <a:rect l="l" t="t" r="r" b="b"/>
              <a:pathLst>
                <a:path w="9750" h="10878" fill="none" extrusionOk="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4572000" y="3918257"/>
              <a:ext cx="951803" cy="58848"/>
            </a:xfrm>
            <a:custGeom>
              <a:avLst/>
              <a:gdLst/>
              <a:ahLst/>
              <a:cxnLst/>
              <a:rect l="l" t="t" r="r" b="b"/>
              <a:pathLst>
                <a:path w="26768" h="1655" extrusionOk="0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174436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5174436" y="3610816"/>
              <a:ext cx="35700" cy="156880"/>
            </a:xfrm>
            <a:custGeom>
              <a:avLst/>
              <a:gdLst/>
              <a:ahLst/>
              <a:cxnLst/>
              <a:rect l="l" t="t" r="r" b="b"/>
              <a:pathLst>
                <a:path w="1004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5239508" y="3523448"/>
              <a:ext cx="36553" cy="244244"/>
            </a:xfrm>
            <a:custGeom>
              <a:avLst/>
              <a:gdLst/>
              <a:ahLst/>
              <a:cxnLst/>
              <a:rect l="l" t="t" r="r" b="b"/>
              <a:pathLst>
                <a:path w="1028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5239508" y="3553780"/>
              <a:ext cx="36553" cy="213914"/>
            </a:xfrm>
            <a:custGeom>
              <a:avLst/>
              <a:gdLst/>
              <a:ahLst/>
              <a:cxnLst/>
              <a:rect l="l" t="t" r="r" b="b"/>
              <a:pathLst>
                <a:path w="1028" h="6016" extrusionOk="0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305434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305434" y="3678520"/>
              <a:ext cx="35700" cy="89178"/>
            </a:xfrm>
            <a:custGeom>
              <a:avLst/>
              <a:gdLst/>
              <a:ahLst/>
              <a:cxnLst/>
              <a:rect l="l" t="t" r="r" b="b"/>
              <a:pathLst>
                <a:path w="1004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4755590" y="3448597"/>
              <a:ext cx="137252" cy="137288"/>
            </a:xfrm>
            <a:custGeom>
              <a:avLst/>
              <a:gdLst/>
              <a:ahLst/>
              <a:cxnLst/>
              <a:rect l="l" t="t" r="r" b="b"/>
              <a:pathLst>
                <a:path w="3860" h="3861" extrusionOk="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4800145" y="3493152"/>
              <a:ext cx="48145" cy="48180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4877663" y="3605447"/>
              <a:ext cx="53514" cy="52625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4895478" y="3622373"/>
              <a:ext cx="18774" cy="18774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4913328" y="3491374"/>
              <a:ext cx="99845" cy="99845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4947180" y="3525262"/>
              <a:ext cx="32108" cy="3210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5324174" y="3928071"/>
              <a:ext cx="33886" cy="33886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2" name="Google Shape;2772;p51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773" name="Google Shape;2773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extrusionOk="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fill="none" extrusionOk="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1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788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1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1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1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3" fill="none" extrusionOk="0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9" name="Google Shape;2779;p51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780" name="Google Shape;2780;p51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1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1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1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1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1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1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1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1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1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1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1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1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1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1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1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1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7" name="Google Shape;2797;p51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798" name="Google Shape;2798;p51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1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1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1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1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1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1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1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1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1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1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1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1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1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1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5" name="Google Shape;2815;p51"/>
            <p:cNvSpPr/>
            <p:nvPr/>
          </p:nvSpPr>
          <p:spPr>
            <a:xfrm>
              <a:off x="5546060" y="3055567"/>
              <a:ext cx="286096" cy="85587"/>
            </a:xfrm>
            <a:custGeom>
              <a:avLst/>
              <a:gdLst/>
              <a:ahLst/>
              <a:cxnLst/>
              <a:rect l="l" t="t" r="r" b="b"/>
              <a:pathLst>
                <a:path w="8046" h="2407" fill="none" extrusionOk="0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6301825" y="3002122"/>
              <a:ext cx="857327" cy="100734"/>
            </a:xfrm>
            <a:custGeom>
              <a:avLst/>
              <a:gdLst/>
              <a:ahLst/>
              <a:cxnLst/>
              <a:rect l="l" t="t" r="r" b="b"/>
              <a:pathLst>
                <a:path w="24111" h="2833" fill="none" extrusionOk="0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6505897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6482713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6482713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7037038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7037038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6324974" y="287197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7201924" y="2890716"/>
              <a:ext cx="67773" cy="67773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7125295" y="306893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extrusionOk="0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fill="none" extrusionOk="0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extrusionOk="0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fill="none" extrusionOk="0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7194776" y="3739148"/>
              <a:ext cx="99845" cy="16961"/>
            </a:xfrm>
            <a:custGeom>
              <a:avLst/>
              <a:gdLst/>
              <a:ahLst/>
              <a:cxnLst/>
              <a:rect l="l" t="t" r="r" b="b"/>
              <a:pathLst>
                <a:path w="2808" h="477" extrusionOk="0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extrusionOk="0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fill="none" extrusionOk="0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extrusionOk="0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fill="none" extrusionOk="0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extrusionOk="0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fill="none" extrusionOk="0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7189442" y="3628631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extrusionOk="0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fill="none" extrusionOk="0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extrusionOk="0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fill="none" extrusionOk="0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extrusionOk="0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fill="none" extrusionOk="0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w="119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7189442" y="3502078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5507764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5684206" y="2560980"/>
              <a:ext cx="131918" cy="114104"/>
            </a:xfrm>
            <a:custGeom>
              <a:avLst/>
              <a:gdLst/>
              <a:ahLst/>
              <a:cxnLst/>
              <a:rect l="l" t="t" r="r" b="b"/>
              <a:pathLst>
                <a:path w="3710" h="3209" fill="none" extrusionOk="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5738575" y="2724053"/>
              <a:ext cx="172916" cy="96290"/>
            </a:xfrm>
            <a:custGeom>
              <a:avLst/>
              <a:gdLst/>
              <a:ahLst/>
              <a:cxnLst/>
              <a:rect l="l" t="t" r="r" b="b"/>
              <a:pathLst>
                <a:path w="4863" h="2708" fill="none" extrusionOk="0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5726094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5575467" y="2790014"/>
              <a:ext cx="107881" cy="80218"/>
            </a:xfrm>
            <a:custGeom>
              <a:avLst/>
              <a:gdLst/>
              <a:ahLst/>
              <a:cxnLst/>
              <a:rect l="l" t="t" r="r" b="b"/>
              <a:pathLst>
                <a:path w="3034" h="2256" fill="none" extrusionOk="0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334841" y="2500353"/>
              <a:ext cx="360091" cy="265615"/>
            </a:xfrm>
            <a:custGeom>
              <a:avLst/>
              <a:gdLst/>
              <a:ahLst/>
              <a:cxnLst/>
              <a:rect l="l" t="t" r="r" b="b"/>
              <a:pathLst>
                <a:path w="10127" h="7470" fill="none" extrusionOk="0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772427" y="2811385"/>
              <a:ext cx="139065" cy="90067"/>
            </a:xfrm>
            <a:custGeom>
              <a:avLst/>
              <a:gdLst/>
              <a:ahLst/>
              <a:cxnLst/>
              <a:rect l="l" t="t" r="r" b="b"/>
              <a:pathLst>
                <a:path w="3911" h="2533" fill="none" extrusionOk="0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838389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541615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603096" y="2909420"/>
              <a:ext cx="63328" cy="61514"/>
            </a:xfrm>
            <a:custGeom>
              <a:avLst/>
              <a:gdLst/>
              <a:ahLst/>
              <a:cxnLst/>
              <a:rect l="l" t="t" r="r" b="b"/>
              <a:pathLst>
                <a:path w="1781" h="1730" fill="none" extrusionOk="0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816093" y="2496797"/>
              <a:ext cx="62439" cy="70439"/>
            </a:xfrm>
            <a:custGeom>
              <a:avLst/>
              <a:gdLst/>
              <a:ahLst/>
              <a:cxnLst/>
              <a:rect l="l" t="t" r="r" b="b"/>
              <a:pathLst>
                <a:path w="1756" h="1981" fill="none" extrusionOk="0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693131" y="2983382"/>
              <a:ext cx="92698" cy="109659"/>
            </a:xfrm>
            <a:custGeom>
              <a:avLst/>
              <a:gdLst/>
              <a:ahLst/>
              <a:cxnLst/>
              <a:rect l="l" t="t" r="r" b="b"/>
              <a:pathLst>
                <a:path w="2607" h="3084" fill="none" extrusionOk="0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816093" y="3084974"/>
              <a:ext cx="95401" cy="68662"/>
            </a:xfrm>
            <a:custGeom>
              <a:avLst/>
              <a:gdLst/>
              <a:ahLst/>
              <a:cxnLst/>
              <a:rect l="l" t="t" r="r" b="b"/>
              <a:pathLst>
                <a:path w="2683" h="1931" fill="none" extrusionOk="0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612022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694909" y="3233823"/>
              <a:ext cx="137252" cy="110548"/>
            </a:xfrm>
            <a:custGeom>
              <a:avLst/>
              <a:gdLst/>
              <a:ahLst/>
              <a:cxnLst/>
              <a:rect l="l" t="t" r="r" b="b"/>
              <a:pathLst>
                <a:path w="3860" h="3109" fill="none" extrusionOk="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724316" y="3208860"/>
              <a:ext cx="37442" cy="110548"/>
            </a:xfrm>
            <a:custGeom>
              <a:avLst/>
              <a:gdLst/>
              <a:ahLst/>
              <a:cxnLst/>
              <a:rect l="l" t="t" r="r" b="b"/>
              <a:pathLst>
                <a:path w="1053" h="3109" fill="none" extrusionOk="0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824130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948016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043349" y="2560980"/>
              <a:ext cx="131954" cy="114104"/>
            </a:xfrm>
            <a:custGeom>
              <a:avLst/>
              <a:gdLst/>
              <a:ahLst/>
              <a:cxnLst/>
              <a:rect l="l" t="t" r="r" b="b"/>
              <a:pathLst>
                <a:path w="3711" h="3209" fill="none" extrusionOk="0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948016" y="2724053"/>
              <a:ext cx="173805" cy="96290"/>
            </a:xfrm>
            <a:custGeom>
              <a:avLst/>
              <a:gdLst/>
              <a:ahLst/>
              <a:cxnLst/>
              <a:rect l="l" t="t" r="r" b="b"/>
              <a:pathLst>
                <a:path w="4888" h="2708" fill="none" extrusionOk="0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008608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176161" y="2790014"/>
              <a:ext cx="107846" cy="80218"/>
            </a:xfrm>
            <a:custGeom>
              <a:avLst/>
              <a:gdLst/>
              <a:ahLst/>
              <a:cxnLst/>
              <a:rect l="l" t="t" r="r" b="b"/>
              <a:pathLst>
                <a:path w="3033" h="2256" fill="none" extrusionOk="0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164569" y="2729386"/>
              <a:ext cx="84698" cy="36589"/>
            </a:xfrm>
            <a:custGeom>
              <a:avLst/>
              <a:gdLst/>
              <a:ahLst/>
              <a:cxnLst/>
              <a:rect l="l" t="t" r="r" b="b"/>
              <a:pathLst>
                <a:path w="2382" h="1029" fill="none" extrusionOk="0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948016" y="2811385"/>
              <a:ext cx="139030" cy="90067"/>
            </a:xfrm>
            <a:custGeom>
              <a:avLst/>
              <a:gdLst/>
              <a:ahLst/>
              <a:cxnLst/>
              <a:rect l="l" t="t" r="r" b="b"/>
              <a:pathLst>
                <a:path w="3910" h="2533" fill="none" extrusionOk="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980090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161013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193087" y="2909420"/>
              <a:ext cx="63292" cy="61514"/>
            </a:xfrm>
            <a:custGeom>
              <a:avLst/>
              <a:gdLst/>
              <a:ahLst/>
              <a:cxnLst/>
              <a:rect l="l" t="t" r="r" b="b"/>
              <a:pathLst>
                <a:path w="1780" h="1730" fill="none" extrusionOk="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980979" y="2496797"/>
              <a:ext cx="62403" cy="70439"/>
            </a:xfrm>
            <a:custGeom>
              <a:avLst/>
              <a:gdLst/>
              <a:ahLst/>
              <a:cxnLst/>
              <a:rect l="l" t="t" r="r" b="b"/>
              <a:pathLst>
                <a:path w="1755" h="1981" fill="none" extrusionOk="0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027312" y="3055567"/>
              <a:ext cx="278984" cy="85587"/>
            </a:xfrm>
            <a:custGeom>
              <a:avLst/>
              <a:gdLst/>
              <a:ahLst/>
              <a:cxnLst/>
              <a:rect l="l" t="t" r="r" b="b"/>
              <a:pathLst>
                <a:path w="7846" h="2407" fill="none" extrusionOk="0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073645" y="2983382"/>
              <a:ext cx="92734" cy="109659"/>
            </a:xfrm>
            <a:custGeom>
              <a:avLst/>
              <a:gdLst/>
              <a:ahLst/>
              <a:cxnLst/>
              <a:rect l="l" t="t" r="r" b="b"/>
              <a:pathLst>
                <a:path w="2608" h="3084" fill="none" extrusionOk="0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948016" y="3084974"/>
              <a:ext cx="95365" cy="68662"/>
            </a:xfrm>
            <a:custGeom>
              <a:avLst/>
              <a:gdLst/>
              <a:ahLst/>
              <a:cxnLst/>
              <a:rect l="l" t="t" r="r" b="b"/>
              <a:pathLst>
                <a:path w="2682" h="1931" fill="none" extrusionOk="0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6133384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6027312" y="3233823"/>
              <a:ext cx="137288" cy="110548"/>
            </a:xfrm>
            <a:custGeom>
              <a:avLst/>
              <a:gdLst/>
              <a:ahLst/>
              <a:cxnLst/>
              <a:rect l="l" t="t" r="r" b="b"/>
              <a:pathLst>
                <a:path w="3861" h="3109" fill="none" extrusionOk="0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097718" y="3208860"/>
              <a:ext cx="37478" cy="110548"/>
            </a:xfrm>
            <a:custGeom>
              <a:avLst/>
              <a:gdLst/>
              <a:ahLst/>
              <a:cxnLst/>
              <a:rect l="l" t="t" r="r" b="b"/>
              <a:pathLst>
                <a:path w="1054" h="3109" fill="none" extrusionOk="0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948016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9" name="Google Shape;2879;p51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2880" name="Google Shape;2880;p51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1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1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1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4" extrusionOk="0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1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1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1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1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1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1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0" name="Google Shape;2890;p51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2891" name="Google Shape;2891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extrusionOk="0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fill="none" extrusionOk="0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extrusionOk="0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fill="none" extrusionOk="0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w="1065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extrusionOk="0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fill="none" extrusionOk="0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1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3944" extrusionOk="0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1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086" fill="none" extrusionOk="0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extrusionOk="0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fill="none" extrusionOk="0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fill="none" extrusionOk="0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extrusionOk="0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fill="none" extrusionOk="0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extrusionOk="0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fill="none" extrusionOk="0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w="100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extrusionOk="0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fill="none" extrusionOk="0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1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1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1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1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1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38" extrusionOk="0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1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1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1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1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1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1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20" extrusionOk="0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1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fill="none" extrusionOk="0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w="87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1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9" extrusionOk="0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1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03" fill="none" extrusionOk="0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1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53" fill="none" extrusionOk="0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51"/>
            <p:cNvSpPr/>
            <p:nvPr/>
          </p:nvSpPr>
          <p:spPr>
            <a:xfrm>
              <a:off x="6019311" y="1706291"/>
              <a:ext cx="146177" cy="772700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6132495" y="1680475"/>
              <a:ext cx="66848" cy="67737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4702998" y="3012789"/>
              <a:ext cx="843068" cy="90067"/>
            </a:xfrm>
            <a:custGeom>
              <a:avLst/>
              <a:gdLst/>
              <a:ahLst/>
              <a:cxnLst/>
              <a:rect l="l" t="t" r="r" b="b"/>
              <a:pathLst>
                <a:path w="23710" h="2533" fill="none" extrusionOk="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4789442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extrusionOk="0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fill="none" extrusionOk="0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4625445" y="287645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4587148" y="2895161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4669146" y="3068937"/>
              <a:ext cx="66848" cy="67773"/>
            </a:xfrm>
            <a:custGeom>
              <a:avLst/>
              <a:gdLst/>
              <a:ahLst/>
              <a:cxnLst/>
              <a:rect l="l" t="t" r="r" b="b"/>
              <a:pathLst>
                <a:path w="1880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fill="none" extrusionOk="0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extrusionOk="0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fill="none" extrusionOk="0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fill="none" extrusionOk="0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extrusionOk="0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fill="none" extrusionOk="0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extrusionOk="0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fill="none" extrusionOk="0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fill="none" extrusionOk="0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extrusionOk="0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fill="none" extrusionOk="0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6725117" y="2329564"/>
              <a:ext cx="177396" cy="160755"/>
            </a:xfrm>
            <a:custGeom>
              <a:avLst/>
              <a:gdLst/>
              <a:ahLst/>
              <a:cxnLst/>
              <a:rect l="l" t="t" r="r" b="b"/>
              <a:pathLst>
                <a:path w="4989" h="4521" extrusionOk="0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6725117" y="2321243"/>
              <a:ext cx="177396" cy="177361"/>
            </a:xfrm>
            <a:custGeom>
              <a:avLst/>
              <a:gdLst/>
              <a:ahLst/>
              <a:cxnLst/>
              <a:rect l="l" t="t" r="r" b="b"/>
              <a:pathLst>
                <a:path w="4989" h="4988" fill="none" extrusionOk="0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6753635" y="2355309"/>
              <a:ext cx="120362" cy="109233"/>
            </a:xfrm>
            <a:custGeom>
              <a:avLst/>
              <a:gdLst/>
              <a:ahLst/>
              <a:cxnLst/>
              <a:rect l="l" t="t" r="r" b="b"/>
              <a:pathLst>
                <a:path w="3385" h="3072" extrusionOk="0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6753635" y="2349761"/>
              <a:ext cx="120362" cy="120327"/>
            </a:xfrm>
            <a:custGeom>
              <a:avLst/>
              <a:gdLst/>
              <a:ahLst/>
              <a:cxnLst/>
              <a:rect l="l" t="t" r="r" b="b"/>
              <a:pathLst>
                <a:path w="3385" h="3384" fill="none" extrusionOk="0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6783042" y="2381942"/>
              <a:ext cx="61550" cy="55968"/>
            </a:xfrm>
            <a:custGeom>
              <a:avLst/>
              <a:gdLst/>
              <a:ahLst/>
              <a:cxnLst/>
              <a:rect l="l" t="t" r="r" b="b"/>
              <a:pathLst>
                <a:path w="1731" h="1574" extrusionOk="0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6757226" y="1867621"/>
              <a:ext cx="599784" cy="499085"/>
            </a:xfrm>
            <a:custGeom>
              <a:avLst/>
              <a:gdLst/>
              <a:ahLst/>
              <a:cxnLst/>
              <a:rect l="l" t="t" r="r" b="b"/>
              <a:pathLst>
                <a:path w="16868" h="14036" fill="none" extrusionOk="0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6814262" y="1938027"/>
              <a:ext cx="80218" cy="58848"/>
            </a:xfrm>
            <a:custGeom>
              <a:avLst/>
              <a:gdLst/>
              <a:ahLst/>
              <a:cxnLst/>
              <a:rect l="l" t="t" r="r" b="b"/>
              <a:pathLst>
                <a:path w="2256" h="1655" fill="none" extrusionOk="0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6947928" y="1877399"/>
              <a:ext cx="47256" cy="68662"/>
            </a:xfrm>
            <a:custGeom>
              <a:avLst/>
              <a:gdLst/>
              <a:ahLst/>
              <a:cxnLst/>
              <a:rect l="l" t="t" r="r" b="b"/>
              <a:pathLst>
                <a:path w="1329" h="1931" fill="none" extrusionOk="0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6912298" y="1996841"/>
              <a:ext cx="152399" cy="122993"/>
            </a:xfrm>
            <a:custGeom>
              <a:avLst/>
              <a:gdLst/>
              <a:ahLst/>
              <a:cxnLst/>
              <a:rect l="l" t="t" r="r" b="b"/>
              <a:pathLst>
                <a:path w="4286" h="3459" fill="none" extrusionOk="0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6958631" y="1985249"/>
              <a:ext cx="47256" cy="90921"/>
            </a:xfrm>
            <a:custGeom>
              <a:avLst/>
              <a:gdLst/>
              <a:ahLst/>
              <a:cxnLst/>
              <a:rect l="l" t="t" r="r" b="b"/>
              <a:pathLst>
                <a:path w="1329" h="2557" fill="none" extrusionOk="0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7122592" y="1892547"/>
              <a:ext cx="82031" cy="123918"/>
            </a:xfrm>
            <a:custGeom>
              <a:avLst/>
              <a:gdLst/>
              <a:ahLst/>
              <a:cxnLst/>
              <a:rect l="l" t="t" r="r" b="b"/>
              <a:pathLst>
                <a:path w="2307" h="3485" fill="none" extrusionOk="0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7241145" y="2013767"/>
              <a:ext cx="56181" cy="44589"/>
            </a:xfrm>
            <a:custGeom>
              <a:avLst/>
              <a:gdLst/>
              <a:ahLst/>
              <a:cxnLst/>
              <a:rect l="l" t="t" r="r" b="b"/>
              <a:pathLst>
                <a:path w="1580" h="1254" fill="none" extrusionOk="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7111924" y="2076137"/>
              <a:ext cx="158658" cy="172063"/>
            </a:xfrm>
            <a:custGeom>
              <a:avLst/>
              <a:gdLst/>
              <a:ahLst/>
              <a:cxnLst/>
              <a:rect l="l" t="t" r="r" b="b"/>
              <a:pathLst>
                <a:path w="4462" h="4839" fill="none" extrusionOk="0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7189442" y="2110913"/>
              <a:ext cx="56181" cy="94512"/>
            </a:xfrm>
            <a:custGeom>
              <a:avLst/>
              <a:gdLst/>
              <a:ahLst/>
              <a:cxnLst/>
              <a:rect l="l" t="t" r="r" b="b"/>
              <a:pathLst>
                <a:path w="1580" h="2658" fill="none" extrusionOk="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7291923" y="2133173"/>
              <a:ext cx="57070" cy="33033"/>
            </a:xfrm>
            <a:custGeom>
              <a:avLst/>
              <a:gdLst/>
              <a:ahLst/>
              <a:cxnLst/>
              <a:rect l="l" t="t" r="r" b="b"/>
              <a:pathLst>
                <a:path w="1605" h="929" fill="none" extrusionOk="0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7036149" y="2139432"/>
              <a:ext cx="40144" cy="88254"/>
            </a:xfrm>
            <a:custGeom>
              <a:avLst/>
              <a:gdLst/>
              <a:ahLst/>
              <a:cxnLst/>
              <a:rect l="l" t="t" r="r" b="b"/>
              <a:pathLst>
                <a:path w="1129" h="2482" fill="none" extrusionOk="0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6813373" y="2058322"/>
              <a:ext cx="81107" cy="43700"/>
            </a:xfrm>
            <a:custGeom>
              <a:avLst/>
              <a:gdLst/>
              <a:ahLst/>
              <a:cxnLst/>
              <a:rect l="l" t="t" r="r" b="b"/>
              <a:pathLst>
                <a:path w="2281" h="1229" fill="none" extrusionOk="0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7049519" y="1881880"/>
              <a:ext cx="98068" cy="56181"/>
            </a:xfrm>
            <a:custGeom>
              <a:avLst/>
              <a:gdLst/>
              <a:ahLst/>
              <a:cxnLst/>
              <a:rect l="l" t="t" r="r" b="b"/>
              <a:pathLst>
                <a:path w="2758" h="1580" fill="none" extrusionOk="0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6239420" y="2364020"/>
              <a:ext cx="245098" cy="279838"/>
            </a:xfrm>
            <a:custGeom>
              <a:avLst/>
              <a:gdLst/>
              <a:ahLst/>
              <a:cxnLst/>
              <a:rect l="l" t="t" r="r" b="b"/>
              <a:pathLst>
                <a:path w="6893" h="7870" fill="none" extrusionOk="0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5470320" y="3307785"/>
              <a:ext cx="164916" cy="140843"/>
            </a:xfrm>
            <a:custGeom>
              <a:avLst/>
              <a:gdLst/>
              <a:ahLst/>
              <a:cxnLst/>
              <a:rect l="l" t="t" r="r" b="b"/>
              <a:pathLst>
                <a:path w="4638" h="3961" fill="none" extrusionOk="0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5679761" y="4379916"/>
              <a:ext cx="67737" cy="66848"/>
            </a:xfrm>
            <a:custGeom>
              <a:avLst/>
              <a:gdLst/>
              <a:ahLst/>
              <a:cxnLst/>
              <a:rect l="l" t="t" r="r" b="b"/>
              <a:pathLst>
                <a:path w="1905" h="1880" extrusionOk="0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66212" y="232755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THANKS!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8" descr="Java Logo PNG Transparent (1) – Brands Logos">
            <a:extLst>
              <a:ext uri="{FF2B5EF4-FFF2-40B4-BE49-F238E27FC236}">
                <a16:creationId xmlns:a16="http://schemas.microsoft.com/office/drawing/2014/main" id="{065F1A64-13B2-4F71-8554-7775E29B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1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063042" y="2571750"/>
            <a:ext cx="4360833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Web Workers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CORS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Web Messaging</a:t>
            </a:r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Web Workers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Create a Web Workers File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var worker = new Worker(sample.js);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worker. </a:t>
            </a:r>
            <a:r>
              <a:rPr lang="en-IN" dirty="0" err="1"/>
              <a:t>postMessage</a:t>
            </a:r>
            <a:r>
              <a:rPr lang="en-IN" dirty="0"/>
              <a:t>();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worker. </a:t>
            </a:r>
            <a:r>
              <a:rPr lang="en-IN" dirty="0" err="1"/>
              <a:t>onmessage</a:t>
            </a:r>
            <a:r>
              <a:rPr lang="en-IN" dirty="0"/>
              <a:t> = function(event)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 err="1"/>
              <a:t>worker.terminate</a:t>
            </a:r>
            <a:r>
              <a:rPr lang="en-IN" dirty="0"/>
              <a:t>()</a:t>
            </a:r>
          </a:p>
          <a:p>
            <a:pPr marL="800100" lvl="1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 err="1"/>
              <a:t>Worker.onerror</a:t>
            </a:r>
            <a:r>
              <a:rPr lang="en-IN" dirty="0"/>
              <a:t>();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B358E-D47C-4833-87D2-E2ECED1763DA}"/>
              </a:ext>
            </a:extLst>
          </p:cNvPr>
          <p:cNvPicPr/>
          <p:nvPr/>
        </p:nvPicPr>
        <p:blipFill rotWithShape="1">
          <a:blip r:embed="rId3"/>
          <a:srcRect l="29830" t="39070" r="37894" b="21892"/>
          <a:stretch/>
        </p:blipFill>
        <p:spPr bwMode="auto">
          <a:xfrm>
            <a:off x="5024120" y="1115375"/>
            <a:ext cx="3948430" cy="2758125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524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Form Validation</a:t>
            </a:r>
            <a:br>
              <a:rPr lang="en-IN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26" name="Picture 2" descr="Form Validation Part 1: Constraint Validation in HTML | CSS-Tricks">
            <a:extLst>
              <a:ext uri="{FF2B5EF4-FFF2-40B4-BE49-F238E27FC236}">
                <a16:creationId xmlns:a16="http://schemas.microsoft.com/office/drawing/2014/main" id="{A7612E34-A548-4132-9B9B-F604532C1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1330325"/>
            <a:ext cx="5632450" cy="278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0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b="1" dirty="0"/>
              <a:t>CORS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93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464774" y="455525"/>
            <a:ext cx="821445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sz="3200" b="1" dirty="0"/>
              <a:t>How does a resource request work on the web?</a:t>
            </a:r>
            <a:endParaRPr sz="32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33060-77C3-46BD-96CF-0C133CFF8295}"/>
              </a:ext>
            </a:extLst>
          </p:cNvPr>
          <p:cNvSpPr/>
          <p:nvPr/>
        </p:nvSpPr>
        <p:spPr>
          <a:xfrm>
            <a:off x="393700" y="3561318"/>
            <a:ext cx="21526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Request header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Accept: text/html</a:t>
            </a:r>
          </a:p>
          <a:p>
            <a:pPr indent="457200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Cookie: Version=1</a:t>
            </a:r>
          </a:p>
        </p:txBody>
      </p:sp>
      <p:pic>
        <p:nvPicPr>
          <p:cNvPr id="6" name="Picture 5" descr="request and response">
            <a:extLst>
              <a:ext uri="{FF2B5EF4-FFF2-40B4-BE49-F238E27FC236}">
                <a16:creationId xmlns:a16="http://schemas.microsoft.com/office/drawing/2014/main" id="{EA8FD51B-55CF-4134-8C5A-CDBA53675A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302" y="1049329"/>
            <a:ext cx="4283393" cy="20187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8322B7-BEC3-424F-97B8-296EA78638FE}"/>
              </a:ext>
            </a:extLst>
          </p:cNvPr>
          <p:cNvSpPr/>
          <p:nvPr/>
        </p:nvSpPr>
        <p:spPr>
          <a:xfrm>
            <a:off x="4311652" y="3561318"/>
            <a:ext cx="26479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Response header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Content-Encoding: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gzip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Cache-Control: no-store</a:t>
            </a:r>
          </a:p>
        </p:txBody>
      </p:sp>
    </p:spTree>
    <p:extLst>
      <p:ext uri="{BB962C8B-B14F-4D97-AF65-F5344CB8AC3E}">
        <p14:creationId xmlns:p14="http://schemas.microsoft.com/office/powerpoint/2010/main" val="95534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 descr="Mashups &amp; Mixed Origins Diagram">
            <a:extLst>
              <a:ext uri="{FF2B5EF4-FFF2-40B4-BE49-F238E27FC236}">
                <a16:creationId xmlns:a16="http://schemas.microsoft.com/office/drawing/2014/main" id="{48394B40-662A-4CF4-AAC9-042A899ECDF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315"/>
            <a:ext cx="9144000" cy="5153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073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19999" y="80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DOM cross-origin protection – The Same Origin Policy (SOP)</a:t>
            </a:r>
            <a:br>
              <a:rPr lang="en-IN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3" descr="https://appcheck-ng.com/wp-content/uploads/SOP-table-for-example.com-domain.png">
            <a:extLst>
              <a:ext uri="{FF2B5EF4-FFF2-40B4-BE49-F238E27FC236}">
                <a16:creationId xmlns:a16="http://schemas.microsoft.com/office/drawing/2014/main" id="{C3B2018C-EB31-45D7-9484-5C1ED8BD1E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7" y="1311236"/>
            <a:ext cx="7952105" cy="2981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756240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4874</TotalTime>
  <Words>124</Words>
  <Application>Microsoft Office PowerPoint</Application>
  <PresentationFormat>On-screen Show (16:9)</PresentationFormat>
  <Paragraphs>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Bebas Neue</vt:lpstr>
      <vt:lpstr>Calibri</vt:lpstr>
      <vt:lpstr>Roboto</vt:lpstr>
      <vt:lpstr>Computer Science Proposal by Slidesgo</vt:lpstr>
      <vt:lpstr>Module 3 UI</vt:lpstr>
      <vt:lpstr>Agenda</vt:lpstr>
      <vt:lpstr>Web Workers</vt:lpstr>
      <vt:lpstr>Create a Web Workers File</vt:lpstr>
      <vt:lpstr>Form Validation </vt:lpstr>
      <vt:lpstr>CORS</vt:lpstr>
      <vt:lpstr>How does a resource request work on the web?</vt:lpstr>
      <vt:lpstr>PowerPoint Presentation</vt:lpstr>
      <vt:lpstr>DOM cross-origin protection – The Same Origin Policy (SOP) </vt:lpstr>
      <vt:lpstr>PowerPoint Presentation</vt:lpstr>
      <vt:lpstr>PowerPoint Presentation</vt:lpstr>
      <vt:lpstr>HTML5 Web Messaging</vt:lpstr>
      <vt:lpstr>Web messaging Events</vt:lpstr>
      <vt:lpstr>Domain Trust &amp; Origin Restriction</vt:lpstr>
      <vt:lpstr>ALTERNATIVE 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cp:lastModifiedBy>Farook A S</cp:lastModifiedBy>
  <cp:revision>92</cp:revision>
  <dcterms:modified xsi:type="dcterms:W3CDTF">2021-10-21T15:42:41Z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2021-08-03T12:56:07Z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17feb43c-c6d6-4ac7-9e47-a00ffe2e0b80</vt:lpwstr>
  </property>
  <property fmtid="{D5CDD505-2E9C-101B-9397-08002B2CF9AE}" pid="8" name="MSIP_Label_9386b39a-f873-4afb-95b7-159453b5f857_ContentBits">
    <vt:lpwstr>0</vt:lpwstr>
  </property>
</Properties>
</file>