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28"/>
  </p:notesMasterIdLst>
  <p:sldIdLst>
    <p:sldId id="256" r:id="rId2"/>
    <p:sldId id="260" r:id="rId3"/>
    <p:sldId id="275" r:id="rId4"/>
    <p:sldId id="339" r:id="rId5"/>
    <p:sldId id="384" r:id="rId6"/>
    <p:sldId id="385" r:id="rId7"/>
    <p:sldId id="386" r:id="rId8"/>
    <p:sldId id="387" r:id="rId9"/>
    <p:sldId id="388" r:id="rId10"/>
    <p:sldId id="411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397" r:id="rId19"/>
    <p:sldId id="412" r:id="rId20"/>
    <p:sldId id="413" r:id="rId21"/>
    <p:sldId id="414" r:id="rId22"/>
    <p:sldId id="415" r:id="rId23"/>
    <p:sldId id="416" r:id="rId24"/>
    <p:sldId id="283" r:id="rId25"/>
    <p:sldId id="284" r:id="rId26"/>
    <p:sldId id="353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270528-6822-420A-A1F9-EF71FAEC83B5}">
  <a:tblStyle styleId="{62270528-6822-420A-A1F9-EF71FAEC83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8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52" y="60"/>
      </p:cViewPr>
      <p:guideLst>
        <p:guide orient="horz" pos="3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92b9ca3f2f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92b9ca3f2f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1291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8424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170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57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3652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567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659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278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180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6096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86ca632bb8_0_1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86ca632bb8_0_1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99291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586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88980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78264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92b9ca3f2f_0_3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2" name="Google Shape;2682;g92b9ca3f2f_0_3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g92b9ca3f2f_0_3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0" name="Google Shape;2970;g92b9ca3f2f_0_3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164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92b9ca3f2f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92b9ca3f2f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234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7226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922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099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7825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427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2"/>
          <p:cNvSpPr txBox="1">
            <a:spLocks noGrp="1"/>
          </p:cNvSpPr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5" name="Google Shape;165;p2"/>
          <p:cNvSpPr txBox="1">
            <a:spLocks noGrp="1"/>
          </p:cNvSpPr>
          <p:nvPr>
            <p:ph type="subTitle" idx="1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66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4"/>
          <p:cNvGrpSpPr/>
          <p:nvPr/>
        </p:nvGrpSpPr>
        <p:grpSpPr>
          <a:xfrm>
            <a:off x="-566246" y="-831315"/>
            <a:ext cx="8377976" cy="1614718"/>
            <a:chOff x="-566246" y="-831315"/>
            <a:chExt cx="8377976" cy="1614718"/>
          </a:xfrm>
        </p:grpSpPr>
        <p:sp>
          <p:nvSpPr>
            <p:cNvPr id="225" name="Google Shape;225;p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4"/>
          <p:cNvGrpSpPr/>
          <p:nvPr/>
        </p:nvGrpSpPr>
        <p:grpSpPr>
          <a:xfrm>
            <a:off x="5926468" y="4708190"/>
            <a:ext cx="2668622" cy="250644"/>
            <a:chOff x="5926468" y="4708190"/>
            <a:chExt cx="2668622" cy="250644"/>
          </a:xfrm>
        </p:grpSpPr>
        <p:sp>
          <p:nvSpPr>
            <p:cNvPr id="255" name="Google Shape;255;p4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4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2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7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468" name="Google Shape;468;p7"/>
            <p:cNvSpPr/>
            <p:nvPr/>
          </p:nvSpPr>
          <p:spPr>
            <a:xfrm>
              <a:off x="4309150" y="3948375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4289175" y="3929550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7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1" name="Google Shape;471;p7"/>
          <p:cNvSpPr txBox="1">
            <a:spLocks noGrp="1"/>
          </p:cNvSpPr>
          <p:nvPr>
            <p:ph type="subTitle" idx="1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72" name="Google Shape;472;p7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473" name="Google Shape;473;p7"/>
            <p:cNvSpPr/>
            <p:nvPr/>
          </p:nvSpPr>
          <p:spPr>
            <a:xfrm>
              <a:off x="1487148" y="1877758"/>
              <a:ext cx="1854040" cy="1854040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1344890" y="1735501"/>
              <a:ext cx="2145981" cy="2138575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1114412" y="3017876"/>
              <a:ext cx="230477" cy="296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1144037" y="2439021"/>
              <a:ext cx="200852" cy="296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1032650" y="2025910"/>
              <a:ext cx="312240" cy="296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7"/>
          <p:cNvGrpSpPr/>
          <p:nvPr/>
        </p:nvGrpSpPr>
        <p:grpSpPr>
          <a:xfrm>
            <a:off x="-1358125" y="2786225"/>
            <a:ext cx="2627875" cy="269025"/>
            <a:chOff x="-1358125" y="2589925"/>
            <a:chExt cx="2627875" cy="269025"/>
          </a:xfrm>
        </p:grpSpPr>
        <p:sp>
          <p:nvSpPr>
            <p:cNvPr id="479" name="Google Shape;479;p7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w="13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7"/>
          <p:cNvGrpSpPr/>
          <p:nvPr/>
        </p:nvGrpSpPr>
        <p:grpSpPr>
          <a:xfrm>
            <a:off x="913631" y="-758409"/>
            <a:ext cx="10779673" cy="2852929"/>
            <a:chOff x="913631" y="-758409"/>
            <a:chExt cx="10779673" cy="2852929"/>
          </a:xfrm>
        </p:grpSpPr>
        <p:sp>
          <p:nvSpPr>
            <p:cNvPr id="484" name="Google Shape;484;p7"/>
            <p:cNvSpPr/>
            <p:nvPr/>
          </p:nvSpPr>
          <p:spPr>
            <a:xfrm>
              <a:off x="6227221" y="-646632"/>
              <a:ext cx="5466083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3886708" y="343196"/>
              <a:ext cx="3461835" cy="538686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9826894" y="1712989"/>
              <a:ext cx="136721" cy="13672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7339839" y="740517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7363590" y="764268"/>
              <a:ext cx="89218" cy="89218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6124123" y="-686014"/>
              <a:ext cx="88635" cy="89218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9" name="Google Shape;529;p7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530" name="Google Shape;530;p7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2" name="Google Shape;532;p7"/>
            <p:cNvGrpSpPr/>
            <p:nvPr/>
          </p:nvGrpSpPr>
          <p:grpSpPr>
            <a:xfrm rot="-5400000" flipH="1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33" name="Google Shape;533;p7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5" name="Google Shape;535;p7"/>
          <p:cNvSpPr/>
          <p:nvPr/>
        </p:nvSpPr>
        <p:spPr>
          <a:xfrm rot="10800000" flipH="1">
            <a:off x="-3890200" y="6349394"/>
            <a:ext cx="74171" cy="74146"/>
          </a:xfrm>
          <a:custGeom>
            <a:avLst/>
            <a:gdLst/>
            <a:ahLst/>
            <a:cxnLst/>
            <a:rect l="l" t="t" r="r" b="b"/>
            <a:pathLst>
              <a:path w="2923" h="2922" extrusionOk="0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537" name="Google Shape;537;p7"/>
            <p:cNvSpPr/>
            <p:nvPr/>
          </p:nvSpPr>
          <p:spPr>
            <a:xfrm>
              <a:off x="36909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839318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984595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4132955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427823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426592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"/>
          <p:cNvSpPr/>
          <p:nvPr/>
        </p:nvSpPr>
        <p:spPr>
          <a:xfrm>
            <a:off x="905550" y="1320600"/>
            <a:ext cx="7332900" cy="2502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8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10"/>
          <p:cNvGrpSpPr/>
          <p:nvPr/>
        </p:nvGrpSpPr>
        <p:grpSpPr>
          <a:xfrm flipH="1">
            <a:off x="1510279" y="-831315"/>
            <a:ext cx="8377976" cy="1614718"/>
            <a:chOff x="-566246" y="-831315"/>
            <a:chExt cx="8377976" cy="1614718"/>
          </a:xfrm>
        </p:grpSpPr>
        <p:sp>
          <p:nvSpPr>
            <p:cNvPr id="713" name="Google Shape;713;p10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0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0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0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0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0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0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0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0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0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0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0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0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0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0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0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0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0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0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0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0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0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0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0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0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0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0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0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0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2" name="Google Shape;742;p10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43" name="Google Shape;743;p10"/>
          <p:cNvGrpSpPr/>
          <p:nvPr/>
        </p:nvGrpSpPr>
        <p:grpSpPr>
          <a:xfrm rot="5400000" flipH="1">
            <a:off x="-113625" y="3210625"/>
            <a:ext cx="536425" cy="3475150"/>
            <a:chOff x="327125" y="2375600"/>
            <a:chExt cx="536425" cy="3475150"/>
          </a:xfrm>
        </p:grpSpPr>
        <p:sp>
          <p:nvSpPr>
            <p:cNvPr id="744" name="Google Shape;744;p10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0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4205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8" r:id="rId5"/>
    <p:sldLayoutId id="2147483667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w3.org/html5/html-author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w3.org/TR/2001/WD-css3-roadmap-20010523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tml5test.com/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24"/>
          <p:cNvSpPr txBox="1">
            <a:spLocks noGrp="1"/>
          </p:cNvSpPr>
          <p:nvPr>
            <p:ph type="ctrTitle"/>
          </p:nvPr>
        </p:nvSpPr>
        <p:spPr>
          <a:xfrm>
            <a:off x="1009114" y="1662822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2"/>
                </a:solidFill>
              </a:rPr>
              <a:t>Module 3</a:t>
            </a:r>
            <a:br>
              <a:rPr lang="en-IN" dirty="0">
                <a:solidFill>
                  <a:schemeClr val="dk2"/>
                </a:solidFill>
              </a:rPr>
            </a:br>
            <a:r>
              <a:rPr lang="en-IN" dirty="0">
                <a:solidFill>
                  <a:schemeClr val="dk2"/>
                </a:solidFill>
              </a:rPr>
              <a:t>UI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856" name="Google Shape;1856;p24"/>
          <p:cNvSpPr txBox="1">
            <a:spLocks noGrp="1"/>
          </p:cNvSpPr>
          <p:nvPr>
            <p:ph type="subTitle" idx="1"/>
          </p:nvPr>
        </p:nvSpPr>
        <p:spPr>
          <a:xfrm>
            <a:off x="675127" y="3294515"/>
            <a:ext cx="7793575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dirty="0"/>
              <a:t>Day 1</a:t>
            </a:r>
          </a:p>
        </p:txBody>
      </p:sp>
      <p:grpSp>
        <p:nvGrpSpPr>
          <p:cNvPr id="1857" name="Google Shape;1857;p24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858" name="Google Shape;1858;p24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4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4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4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4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4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4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4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6" name="Google Shape;1866;p24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1867" name="Google Shape;1867;p24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4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4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00F4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4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4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4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43"/>
          <p:cNvSpPr txBox="1">
            <a:spLocks noGrp="1"/>
          </p:cNvSpPr>
          <p:nvPr>
            <p:ph type="title"/>
          </p:nvPr>
        </p:nvSpPr>
        <p:spPr>
          <a:xfrm>
            <a:off x="1041400" y="1849800"/>
            <a:ext cx="69088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b="1" dirty="0"/>
              <a:t>Formatting using CSS3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8253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238209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What You Can Do with CSS</a:t>
            </a:r>
            <a:endParaRPr lang="en-IN" dirty="0"/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67524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apply same style rules on multiple elements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control the presentation of multiple pages 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present the same page differently on different devices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alter the display of existing HTML elements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76" name="Picture 4" descr="Learn CSS">
            <a:extLst>
              <a:ext uri="{FF2B5EF4-FFF2-40B4-BE49-F238E27FC236}">
                <a16:creationId xmlns:a16="http://schemas.microsoft.com/office/drawing/2014/main" id="{71A35FCE-5CC0-420E-8577-CF001C13B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66906"/>
            <a:ext cx="9144000" cy="267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791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Advantages of Using CSS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CSS Save Lots of Time 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Easy Maintenance 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Pages Load Faster 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Superior Styles to HTML 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Multiple Device Compatibility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68335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ow to Link CSS to HTML: Tips, Tricks, and Examples">
            <a:extLst>
              <a:ext uri="{FF2B5EF4-FFF2-40B4-BE49-F238E27FC236}">
                <a16:creationId xmlns:a16="http://schemas.microsoft.com/office/drawing/2014/main" id="{25004E64-B4E1-4F3A-8067-0940A695C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566"/>
            <a:ext cx="9144000" cy="515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877;p25">
            <a:extLst>
              <a:ext uri="{FF2B5EF4-FFF2-40B4-BE49-F238E27FC236}">
                <a16:creationId xmlns:a16="http://schemas.microsoft.com/office/drawing/2014/main" id="{9EDF2C59-04D1-45A9-9BAD-A5B8D6B20F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91654" y="1428673"/>
            <a:ext cx="3220472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Including CSS in HTML Documents</a:t>
            </a:r>
            <a:endParaRPr dirty="0">
              <a:solidFill>
                <a:srgbClr val="C00000"/>
              </a:solidFill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4143701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211462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b="1" dirty="0"/>
              <a:t>Selector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Types of CSS Selectors | Know Top 5 Variety of CSS Selectors">
            <a:extLst>
              <a:ext uri="{FF2B5EF4-FFF2-40B4-BE49-F238E27FC236}">
                <a16:creationId xmlns:a16="http://schemas.microsoft.com/office/drawing/2014/main" id="{E15D63C0-A006-4D54-822A-069E00EC22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56"/>
          <a:stretch/>
        </p:blipFill>
        <p:spPr bwMode="auto">
          <a:xfrm>
            <a:off x="0" y="787702"/>
            <a:ext cx="9137997" cy="435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390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-80530" y="2327550"/>
            <a:ext cx="282965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b="1" dirty="0"/>
              <a:t>Box Model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6" name="Picture 5" descr="CSS Box Model">
            <a:extLst>
              <a:ext uri="{FF2B5EF4-FFF2-40B4-BE49-F238E27FC236}">
                <a16:creationId xmlns:a16="http://schemas.microsoft.com/office/drawing/2014/main" id="{578F4FE3-D677-44E5-9FD6-394D2BD88F8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590" y="0"/>
            <a:ext cx="657742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4435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179003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Width and Height of the Elements</a:t>
            </a:r>
            <a:br>
              <a:rPr lang="en-IN" dirty="0"/>
            </a:b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AC74639-A68D-4096-B507-9D199FCF6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224472"/>
              </p:ext>
            </p:extLst>
          </p:nvPr>
        </p:nvGraphicFramePr>
        <p:xfrm>
          <a:off x="653988" y="1531257"/>
          <a:ext cx="7582190" cy="1722184"/>
        </p:xfrm>
        <a:graphic>
          <a:graphicData uri="http://schemas.openxmlformats.org/drawingml/2006/table">
            <a:tbl>
              <a:tblPr firstRow="1" firstCol="1" bandRow="1">
                <a:tableStyleId>{62270528-6822-420A-A1F9-EF71FAEC83B5}</a:tableStyleId>
              </a:tblPr>
              <a:tblGrid>
                <a:gridCol w="1470841">
                  <a:extLst>
                    <a:ext uri="{9D8B030D-6E8A-4147-A177-3AD203B41FA5}">
                      <a16:colId xmlns:a16="http://schemas.microsoft.com/office/drawing/2014/main" val="146869147"/>
                    </a:ext>
                  </a:extLst>
                </a:gridCol>
                <a:gridCol w="6111349">
                  <a:extLst>
                    <a:ext uri="{9D8B030D-6E8A-4147-A177-3AD203B41FA5}">
                      <a16:colId xmlns:a16="http://schemas.microsoft.com/office/drawing/2014/main" val="413624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chemeClr val="bg2"/>
                          </a:solidFill>
                          <a:effectLst/>
                        </a:rPr>
                        <a:t>Box Size</a:t>
                      </a:r>
                      <a:endParaRPr lang="en-IN" sz="1600" b="1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chemeClr val="bg2"/>
                          </a:solidFill>
                          <a:effectLst/>
                        </a:rPr>
                        <a:t>CSS Properties</a:t>
                      </a:r>
                      <a:endParaRPr lang="en-IN" sz="1600" b="1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635522509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bg2"/>
                          </a:solidFill>
                          <a:effectLst/>
                        </a:rPr>
                        <a:t>Total Width</a:t>
                      </a:r>
                      <a:endParaRPr lang="en-IN" sz="16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bg2"/>
                          </a:solidFill>
                          <a:effectLst/>
                        </a:rPr>
                        <a:t>width + padding-left + padding-right + border-left + border-right + margin-left + margin-right</a:t>
                      </a:r>
                      <a:endParaRPr lang="en-IN" sz="16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360949403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bg2"/>
                          </a:solidFill>
                          <a:effectLst/>
                        </a:rPr>
                        <a:t>Total Height</a:t>
                      </a:r>
                      <a:endParaRPr lang="en-IN" sz="16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chemeClr val="bg2"/>
                          </a:solidFill>
                          <a:effectLst/>
                        </a:rPr>
                        <a:t>height + padding-top + padding-bottom + border-top + border-bottom + margin-top + margin-bottom</a:t>
                      </a:r>
                      <a:endParaRPr lang="en-IN" sz="16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670576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070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25232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CSS Border Properties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SS Border Styles">
            <a:extLst>
              <a:ext uri="{FF2B5EF4-FFF2-40B4-BE49-F238E27FC236}">
                <a16:creationId xmlns:a16="http://schemas.microsoft.com/office/drawing/2014/main" id="{4139946D-4C58-4C4C-8F94-52DBC35435A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0725"/>
            <a:ext cx="9144000" cy="4392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3666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257944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CSS Margin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79365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The CSS margin properties allow you to set the spacing around the border of an element's box (or the edge of the element's box, if it has no defined border).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70" name="Picture 2" descr="How to Adjust Margins with CSS | Webucator">
            <a:extLst>
              <a:ext uri="{FF2B5EF4-FFF2-40B4-BE49-F238E27FC236}">
                <a16:creationId xmlns:a16="http://schemas.microsoft.com/office/drawing/2014/main" id="{DDEB954D-B7C7-49F9-B36E-0C7A82D12A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44"/>
          <a:stretch/>
        </p:blipFill>
        <p:spPr bwMode="auto">
          <a:xfrm>
            <a:off x="2238375" y="1848535"/>
            <a:ext cx="4667250" cy="270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580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CSS Background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F5F752-479D-43FF-9E38-25E56CEDDDBF}"/>
              </a:ext>
            </a:extLst>
          </p:cNvPr>
          <p:cNvSpPr/>
          <p:nvPr/>
        </p:nvSpPr>
        <p:spPr>
          <a:xfrm>
            <a:off x="1978025" y="1663809"/>
            <a:ext cx="51879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2"/>
                </a:solidFill>
                <a:latin typeface="SFMono-Regular"/>
              </a:rPr>
              <a:t>&lt;div style="height: 200px; width: 500px; </a:t>
            </a:r>
            <a:r>
              <a:rPr lang="en-IN" dirty="0" err="1">
                <a:solidFill>
                  <a:schemeClr val="bg2"/>
                </a:solidFill>
                <a:latin typeface="SFMono-Regular"/>
              </a:rPr>
              <a:t>color</a:t>
            </a:r>
            <a:r>
              <a:rPr lang="en-IN" dirty="0">
                <a:solidFill>
                  <a:schemeClr val="bg2"/>
                </a:solidFill>
                <a:latin typeface="SFMono-Regular"/>
              </a:rPr>
              <a:t>: #</a:t>
            </a:r>
            <a:r>
              <a:rPr lang="en-IN" dirty="0" err="1">
                <a:solidFill>
                  <a:schemeClr val="bg2"/>
                </a:solidFill>
                <a:latin typeface="SFMono-Regular"/>
              </a:rPr>
              <a:t>ffffff</a:t>
            </a:r>
            <a:r>
              <a:rPr lang="en-IN" dirty="0">
                <a:solidFill>
                  <a:schemeClr val="bg2"/>
                </a:solidFill>
                <a:latin typeface="SFMono-Regular"/>
              </a:rPr>
              <a:t>; </a:t>
            </a:r>
          </a:p>
          <a:p>
            <a:pPr lvl="7"/>
            <a:r>
              <a:rPr lang="en-IN" dirty="0">
                <a:solidFill>
                  <a:schemeClr val="tx1"/>
                </a:solidFill>
                <a:latin typeface="SFMono-Regular"/>
              </a:rPr>
              <a:t>	background-</a:t>
            </a:r>
            <a:r>
              <a:rPr lang="en-IN" dirty="0" err="1">
                <a:solidFill>
                  <a:schemeClr val="tx1"/>
                </a:solidFill>
                <a:latin typeface="SFMono-Regular"/>
              </a:rPr>
              <a:t>color</a:t>
            </a:r>
            <a:r>
              <a:rPr lang="en-IN" dirty="0">
                <a:solidFill>
                  <a:schemeClr val="tx1"/>
                </a:solidFill>
                <a:latin typeface="SFMono-Regular"/>
              </a:rPr>
              <a:t>: #ff6600; </a:t>
            </a:r>
          </a:p>
          <a:p>
            <a:pPr lvl="7"/>
            <a:r>
              <a:rPr lang="en-IN" dirty="0">
                <a:solidFill>
                  <a:schemeClr val="tx1"/>
                </a:solidFill>
                <a:latin typeface="SFMono-Regular"/>
              </a:rPr>
              <a:t>	background-image: </a:t>
            </a:r>
            <a:r>
              <a:rPr lang="en-IN" dirty="0" err="1">
                <a:solidFill>
                  <a:schemeClr val="tx1"/>
                </a:solidFill>
                <a:latin typeface="SFMono-Regular"/>
              </a:rPr>
              <a:t>url</a:t>
            </a:r>
            <a:r>
              <a:rPr lang="en-IN" dirty="0">
                <a:solidFill>
                  <a:schemeClr val="tx1"/>
                </a:solidFill>
                <a:latin typeface="SFMono-Regular"/>
              </a:rPr>
              <a:t>(Images/block.gif); </a:t>
            </a:r>
          </a:p>
          <a:p>
            <a:pPr lvl="7"/>
            <a:r>
              <a:rPr lang="en-IN" dirty="0">
                <a:solidFill>
                  <a:schemeClr val="tx1"/>
                </a:solidFill>
                <a:latin typeface="SFMono-Regular"/>
              </a:rPr>
              <a:t>	background-repeat: repeat-x"&gt; </a:t>
            </a:r>
          </a:p>
          <a:p>
            <a:pPr lvl="7"/>
            <a:r>
              <a:rPr lang="en-IN" dirty="0">
                <a:solidFill>
                  <a:schemeClr val="tx1"/>
                </a:solidFill>
                <a:latin typeface="SFMono-Regular"/>
              </a:rPr>
              <a:t>	background-</a:t>
            </a:r>
            <a:r>
              <a:rPr lang="en-IN" dirty="0" err="1">
                <a:solidFill>
                  <a:schemeClr val="tx1"/>
                </a:solidFill>
                <a:latin typeface="SFMono-Regular"/>
              </a:rPr>
              <a:t>color</a:t>
            </a:r>
            <a:r>
              <a:rPr lang="en-IN" dirty="0">
                <a:solidFill>
                  <a:schemeClr val="tx1"/>
                </a:solidFill>
                <a:latin typeface="SFMono-Regular"/>
              </a:rPr>
              <a:t>: #ff6600; </a:t>
            </a:r>
          </a:p>
          <a:p>
            <a:pPr lvl="7"/>
            <a:r>
              <a:rPr lang="en-IN" dirty="0">
                <a:solidFill>
                  <a:schemeClr val="tx1"/>
                </a:solidFill>
                <a:latin typeface="SFMono-Regular"/>
              </a:rPr>
              <a:t>	background-image: </a:t>
            </a:r>
            <a:r>
              <a:rPr lang="en-IN" dirty="0" err="1">
                <a:solidFill>
                  <a:schemeClr val="tx1"/>
                </a:solidFill>
                <a:latin typeface="SFMono-Regular"/>
              </a:rPr>
              <a:t>url</a:t>
            </a:r>
            <a:r>
              <a:rPr lang="en-IN" dirty="0">
                <a:solidFill>
                  <a:schemeClr val="tx1"/>
                </a:solidFill>
                <a:latin typeface="SFMono-Regular"/>
              </a:rPr>
              <a:t>(Images/block.gif); </a:t>
            </a:r>
          </a:p>
          <a:p>
            <a:pPr lvl="7"/>
            <a:r>
              <a:rPr lang="en-IN" dirty="0">
                <a:solidFill>
                  <a:schemeClr val="tx1"/>
                </a:solidFill>
                <a:latin typeface="SFMono-Regular"/>
              </a:rPr>
              <a:t>	background-repeat: repeat-x;</a:t>
            </a:r>
          </a:p>
          <a:p>
            <a:r>
              <a:rPr lang="en-IN" dirty="0">
                <a:solidFill>
                  <a:schemeClr val="bg2"/>
                </a:solidFill>
                <a:latin typeface="SFMono-Regular"/>
              </a:rPr>
              <a:t>&lt;/div&gt;</a:t>
            </a:r>
            <a:endParaRPr lang="en-I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5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28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Agenda</a:t>
            </a:r>
            <a:endParaRPr dirty="0"/>
          </a:p>
        </p:txBody>
      </p:sp>
      <p:sp>
        <p:nvSpPr>
          <p:cNvPr id="1912" name="Google Shape;1912;p28"/>
          <p:cNvSpPr txBox="1">
            <a:spLocks noGrp="1"/>
          </p:cNvSpPr>
          <p:nvPr>
            <p:ph type="subTitle" idx="1"/>
          </p:nvPr>
        </p:nvSpPr>
        <p:spPr>
          <a:xfrm>
            <a:off x="4063042" y="2571750"/>
            <a:ext cx="4360833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N" dirty="0"/>
              <a:t>HTML5 Intro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N" dirty="0"/>
              <a:t>Page Semantics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N" dirty="0"/>
              <a:t>CSS3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N" dirty="0"/>
              <a:t>Forms</a:t>
            </a:r>
            <a:endParaRPr dirty="0"/>
          </a:p>
        </p:txBody>
      </p:sp>
      <p:grpSp>
        <p:nvGrpSpPr>
          <p:cNvPr id="1913" name="Google Shape;1913;p28"/>
          <p:cNvGrpSpPr/>
          <p:nvPr/>
        </p:nvGrpSpPr>
        <p:grpSpPr>
          <a:xfrm>
            <a:off x="2079988" y="2381809"/>
            <a:ext cx="622204" cy="916058"/>
            <a:chOff x="2071313" y="2116009"/>
            <a:chExt cx="622204" cy="916058"/>
          </a:xfrm>
        </p:grpSpPr>
        <p:sp>
          <p:nvSpPr>
            <p:cNvPr id="1914" name="Google Shape;1914;p28"/>
            <p:cNvSpPr/>
            <p:nvPr/>
          </p:nvSpPr>
          <p:spPr>
            <a:xfrm>
              <a:off x="2088552" y="2798660"/>
              <a:ext cx="602092" cy="233408"/>
            </a:xfrm>
            <a:custGeom>
              <a:avLst/>
              <a:gdLst/>
              <a:ahLst/>
              <a:cxnLst/>
              <a:rect l="l" t="t" r="r" b="b"/>
              <a:pathLst>
                <a:path w="5239" h="2031" extrusionOk="0">
                  <a:moveTo>
                    <a:pt x="1" y="1"/>
                  </a:moveTo>
                  <a:lnTo>
                    <a:pt x="1" y="1504"/>
                  </a:lnTo>
                  <a:lnTo>
                    <a:pt x="1" y="1605"/>
                  </a:lnTo>
                  <a:cubicBezTo>
                    <a:pt x="1" y="1855"/>
                    <a:pt x="1179" y="2031"/>
                    <a:pt x="2607" y="2031"/>
                  </a:cubicBezTo>
                  <a:cubicBezTo>
                    <a:pt x="4061" y="2031"/>
                    <a:pt x="5239" y="1855"/>
                    <a:pt x="5239" y="1605"/>
                  </a:cubicBezTo>
                  <a:lnTo>
                    <a:pt x="5239" y="1504"/>
                  </a:lnTo>
                  <a:lnTo>
                    <a:pt x="52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8"/>
            <p:cNvSpPr/>
            <p:nvPr/>
          </p:nvSpPr>
          <p:spPr>
            <a:xfrm>
              <a:off x="2088552" y="2798660"/>
              <a:ext cx="602092" cy="233408"/>
            </a:xfrm>
            <a:custGeom>
              <a:avLst/>
              <a:gdLst/>
              <a:ahLst/>
              <a:cxnLst/>
              <a:rect l="l" t="t" r="r" b="b"/>
              <a:pathLst>
                <a:path w="5239" h="2031" fill="none" extrusionOk="0">
                  <a:moveTo>
                    <a:pt x="5239" y="1504"/>
                  </a:moveTo>
                  <a:lnTo>
                    <a:pt x="5239" y="1605"/>
                  </a:lnTo>
                  <a:cubicBezTo>
                    <a:pt x="5239" y="1855"/>
                    <a:pt x="4061" y="2031"/>
                    <a:pt x="2607" y="2031"/>
                  </a:cubicBezTo>
                  <a:cubicBezTo>
                    <a:pt x="1179" y="2031"/>
                    <a:pt x="1" y="1855"/>
                    <a:pt x="1" y="1605"/>
                  </a:cubicBezTo>
                  <a:lnTo>
                    <a:pt x="1" y="1504"/>
                  </a:lnTo>
                  <a:lnTo>
                    <a:pt x="1" y="1"/>
                  </a:lnTo>
                  <a:lnTo>
                    <a:pt x="5239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8"/>
            <p:cNvSpPr/>
            <p:nvPr/>
          </p:nvSpPr>
          <p:spPr>
            <a:xfrm>
              <a:off x="2082806" y="2732463"/>
              <a:ext cx="610711" cy="129633"/>
            </a:xfrm>
            <a:custGeom>
              <a:avLst/>
              <a:gdLst/>
              <a:ahLst/>
              <a:cxnLst/>
              <a:rect l="l" t="t" r="r" b="b"/>
              <a:pathLst>
                <a:path w="5314" h="1128" extrusionOk="0">
                  <a:moveTo>
                    <a:pt x="2657" y="0"/>
                  </a:moveTo>
                  <a:cubicBezTo>
                    <a:pt x="1204" y="0"/>
                    <a:pt x="1" y="251"/>
                    <a:pt x="1" y="551"/>
                  </a:cubicBezTo>
                  <a:cubicBezTo>
                    <a:pt x="1" y="877"/>
                    <a:pt x="1204" y="1128"/>
                    <a:pt x="2657" y="1128"/>
                  </a:cubicBezTo>
                  <a:cubicBezTo>
                    <a:pt x="4136" y="1128"/>
                    <a:pt x="5314" y="877"/>
                    <a:pt x="5314" y="551"/>
                  </a:cubicBezTo>
                  <a:cubicBezTo>
                    <a:pt x="5314" y="251"/>
                    <a:pt x="4136" y="0"/>
                    <a:pt x="2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8"/>
            <p:cNvSpPr/>
            <p:nvPr/>
          </p:nvSpPr>
          <p:spPr>
            <a:xfrm>
              <a:off x="2082806" y="2732463"/>
              <a:ext cx="610711" cy="129633"/>
            </a:xfrm>
            <a:custGeom>
              <a:avLst/>
              <a:gdLst/>
              <a:ahLst/>
              <a:cxnLst/>
              <a:rect l="l" t="t" r="r" b="b"/>
              <a:pathLst>
                <a:path w="5314" h="1128" fill="none" extrusionOk="0">
                  <a:moveTo>
                    <a:pt x="5314" y="551"/>
                  </a:moveTo>
                  <a:cubicBezTo>
                    <a:pt x="5314" y="877"/>
                    <a:pt x="4136" y="1128"/>
                    <a:pt x="2657" y="1128"/>
                  </a:cubicBezTo>
                  <a:cubicBezTo>
                    <a:pt x="1204" y="1128"/>
                    <a:pt x="1" y="877"/>
                    <a:pt x="1" y="551"/>
                  </a:cubicBezTo>
                  <a:cubicBezTo>
                    <a:pt x="1" y="251"/>
                    <a:pt x="1204" y="0"/>
                    <a:pt x="2657" y="0"/>
                  </a:cubicBezTo>
                  <a:cubicBezTo>
                    <a:pt x="4136" y="0"/>
                    <a:pt x="5314" y="251"/>
                    <a:pt x="5314" y="55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8"/>
            <p:cNvSpPr/>
            <p:nvPr/>
          </p:nvSpPr>
          <p:spPr>
            <a:xfrm>
              <a:off x="2169229" y="2700744"/>
              <a:ext cx="414879" cy="161351"/>
            </a:xfrm>
            <a:custGeom>
              <a:avLst/>
              <a:gdLst/>
              <a:ahLst/>
              <a:cxnLst/>
              <a:rect l="l" t="t" r="r" b="b"/>
              <a:pathLst>
                <a:path w="3610" h="1404" extrusionOk="0">
                  <a:moveTo>
                    <a:pt x="0" y="0"/>
                  </a:moveTo>
                  <a:lnTo>
                    <a:pt x="0" y="1028"/>
                  </a:lnTo>
                  <a:lnTo>
                    <a:pt x="0" y="1103"/>
                  </a:lnTo>
                  <a:cubicBezTo>
                    <a:pt x="0" y="1279"/>
                    <a:pt x="802" y="1404"/>
                    <a:pt x="1805" y="1404"/>
                  </a:cubicBezTo>
                  <a:cubicBezTo>
                    <a:pt x="2807" y="1404"/>
                    <a:pt x="3609" y="1279"/>
                    <a:pt x="3609" y="1103"/>
                  </a:cubicBezTo>
                  <a:lnTo>
                    <a:pt x="3609" y="1028"/>
                  </a:lnTo>
                  <a:lnTo>
                    <a:pt x="3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8"/>
            <p:cNvSpPr/>
            <p:nvPr/>
          </p:nvSpPr>
          <p:spPr>
            <a:xfrm>
              <a:off x="2169229" y="2700744"/>
              <a:ext cx="414879" cy="161351"/>
            </a:xfrm>
            <a:custGeom>
              <a:avLst/>
              <a:gdLst/>
              <a:ahLst/>
              <a:cxnLst/>
              <a:rect l="l" t="t" r="r" b="b"/>
              <a:pathLst>
                <a:path w="3610" h="1404" fill="none" extrusionOk="0">
                  <a:moveTo>
                    <a:pt x="3609" y="1028"/>
                  </a:moveTo>
                  <a:lnTo>
                    <a:pt x="3609" y="1103"/>
                  </a:lnTo>
                  <a:cubicBezTo>
                    <a:pt x="3609" y="1279"/>
                    <a:pt x="2807" y="1404"/>
                    <a:pt x="1805" y="1404"/>
                  </a:cubicBezTo>
                  <a:cubicBezTo>
                    <a:pt x="802" y="1404"/>
                    <a:pt x="0" y="1279"/>
                    <a:pt x="0" y="1103"/>
                  </a:cubicBezTo>
                  <a:lnTo>
                    <a:pt x="0" y="1028"/>
                  </a:lnTo>
                  <a:lnTo>
                    <a:pt x="0" y="0"/>
                  </a:lnTo>
                  <a:lnTo>
                    <a:pt x="360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8"/>
            <p:cNvSpPr/>
            <p:nvPr/>
          </p:nvSpPr>
          <p:spPr>
            <a:xfrm>
              <a:off x="2074187" y="2490433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extrusionOk="0">
                  <a:moveTo>
                    <a:pt x="0" y="1"/>
                  </a:moveTo>
                  <a:lnTo>
                    <a:pt x="0" y="1505"/>
                  </a:lnTo>
                  <a:lnTo>
                    <a:pt x="0" y="1605"/>
                  </a:lnTo>
                  <a:cubicBezTo>
                    <a:pt x="0" y="1855"/>
                    <a:pt x="1178" y="2056"/>
                    <a:pt x="2632" y="2056"/>
                  </a:cubicBezTo>
                  <a:cubicBezTo>
                    <a:pt x="4060" y="2056"/>
                    <a:pt x="5238" y="1855"/>
                    <a:pt x="5238" y="1605"/>
                  </a:cubicBezTo>
                  <a:lnTo>
                    <a:pt x="5238" y="1505"/>
                  </a:lnTo>
                  <a:lnTo>
                    <a:pt x="52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8"/>
            <p:cNvSpPr/>
            <p:nvPr/>
          </p:nvSpPr>
          <p:spPr>
            <a:xfrm>
              <a:off x="2074187" y="2490433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fill="none" extrusionOk="0">
                  <a:moveTo>
                    <a:pt x="5238" y="1505"/>
                  </a:moveTo>
                  <a:lnTo>
                    <a:pt x="5238" y="1605"/>
                  </a:lnTo>
                  <a:cubicBezTo>
                    <a:pt x="5238" y="1855"/>
                    <a:pt x="4060" y="2056"/>
                    <a:pt x="2632" y="2056"/>
                  </a:cubicBezTo>
                  <a:cubicBezTo>
                    <a:pt x="1178" y="2056"/>
                    <a:pt x="0" y="1855"/>
                    <a:pt x="0" y="1605"/>
                  </a:cubicBezTo>
                  <a:lnTo>
                    <a:pt x="0" y="1505"/>
                  </a:lnTo>
                  <a:lnTo>
                    <a:pt x="0" y="1"/>
                  </a:lnTo>
                  <a:lnTo>
                    <a:pt x="5238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8"/>
            <p:cNvSpPr/>
            <p:nvPr/>
          </p:nvSpPr>
          <p:spPr>
            <a:xfrm>
              <a:off x="2071313" y="2424236"/>
              <a:ext cx="610711" cy="124001"/>
            </a:xfrm>
            <a:custGeom>
              <a:avLst/>
              <a:gdLst/>
              <a:ahLst/>
              <a:cxnLst/>
              <a:rect l="l" t="t" r="r" b="b"/>
              <a:pathLst>
                <a:path w="5314" h="1079" extrusionOk="0">
                  <a:moveTo>
                    <a:pt x="2657" y="0"/>
                  </a:moveTo>
                  <a:cubicBezTo>
                    <a:pt x="1178" y="0"/>
                    <a:pt x="0" y="251"/>
                    <a:pt x="0" y="552"/>
                  </a:cubicBezTo>
                  <a:cubicBezTo>
                    <a:pt x="0" y="853"/>
                    <a:pt x="1178" y="1078"/>
                    <a:pt x="2657" y="1078"/>
                  </a:cubicBezTo>
                  <a:cubicBezTo>
                    <a:pt x="4111" y="1078"/>
                    <a:pt x="5314" y="853"/>
                    <a:pt x="5314" y="552"/>
                  </a:cubicBezTo>
                  <a:cubicBezTo>
                    <a:pt x="5314" y="251"/>
                    <a:pt x="4111" y="0"/>
                    <a:pt x="2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8"/>
            <p:cNvSpPr/>
            <p:nvPr/>
          </p:nvSpPr>
          <p:spPr>
            <a:xfrm>
              <a:off x="2247033" y="2490433"/>
              <a:ext cx="259271" cy="43326"/>
            </a:xfrm>
            <a:custGeom>
              <a:avLst/>
              <a:gdLst/>
              <a:ahLst/>
              <a:cxnLst/>
              <a:rect l="l" t="t" r="r" b="b"/>
              <a:pathLst>
                <a:path w="2256" h="377" extrusionOk="0">
                  <a:moveTo>
                    <a:pt x="1128" y="1"/>
                  </a:moveTo>
                  <a:cubicBezTo>
                    <a:pt x="501" y="1"/>
                    <a:pt x="0" y="76"/>
                    <a:pt x="0" y="176"/>
                  </a:cubicBezTo>
                  <a:cubicBezTo>
                    <a:pt x="0" y="302"/>
                    <a:pt x="501" y="377"/>
                    <a:pt x="1128" y="377"/>
                  </a:cubicBezTo>
                  <a:cubicBezTo>
                    <a:pt x="1754" y="377"/>
                    <a:pt x="2256" y="302"/>
                    <a:pt x="2256" y="176"/>
                  </a:cubicBezTo>
                  <a:cubicBezTo>
                    <a:pt x="2256" y="76"/>
                    <a:pt x="1754" y="1"/>
                    <a:pt x="1128" y="1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8"/>
            <p:cNvSpPr/>
            <p:nvPr/>
          </p:nvSpPr>
          <p:spPr>
            <a:xfrm>
              <a:off x="2071313" y="2424236"/>
              <a:ext cx="610711" cy="124001"/>
            </a:xfrm>
            <a:custGeom>
              <a:avLst/>
              <a:gdLst/>
              <a:ahLst/>
              <a:cxnLst/>
              <a:rect l="l" t="t" r="r" b="b"/>
              <a:pathLst>
                <a:path w="5314" h="1079" fill="none" extrusionOk="0">
                  <a:moveTo>
                    <a:pt x="5314" y="552"/>
                  </a:moveTo>
                  <a:cubicBezTo>
                    <a:pt x="5314" y="853"/>
                    <a:pt x="4111" y="1078"/>
                    <a:pt x="2657" y="1078"/>
                  </a:cubicBezTo>
                  <a:cubicBezTo>
                    <a:pt x="1178" y="1078"/>
                    <a:pt x="0" y="853"/>
                    <a:pt x="0" y="552"/>
                  </a:cubicBezTo>
                  <a:cubicBezTo>
                    <a:pt x="0" y="251"/>
                    <a:pt x="1178" y="0"/>
                    <a:pt x="2657" y="0"/>
                  </a:cubicBezTo>
                  <a:cubicBezTo>
                    <a:pt x="4111" y="0"/>
                    <a:pt x="5314" y="251"/>
                    <a:pt x="5314" y="55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8"/>
            <p:cNvSpPr/>
            <p:nvPr/>
          </p:nvSpPr>
          <p:spPr>
            <a:xfrm>
              <a:off x="2169229" y="2392517"/>
              <a:ext cx="414879" cy="161466"/>
            </a:xfrm>
            <a:custGeom>
              <a:avLst/>
              <a:gdLst/>
              <a:ahLst/>
              <a:cxnLst/>
              <a:rect l="l" t="t" r="r" b="b"/>
              <a:pathLst>
                <a:path w="3610" h="1405" extrusionOk="0">
                  <a:moveTo>
                    <a:pt x="0" y="1"/>
                  </a:moveTo>
                  <a:lnTo>
                    <a:pt x="0" y="1028"/>
                  </a:lnTo>
                  <a:lnTo>
                    <a:pt x="0" y="1103"/>
                  </a:lnTo>
                  <a:cubicBezTo>
                    <a:pt x="0" y="1279"/>
                    <a:pt x="802" y="1404"/>
                    <a:pt x="1805" y="1404"/>
                  </a:cubicBezTo>
                  <a:cubicBezTo>
                    <a:pt x="2807" y="1404"/>
                    <a:pt x="3609" y="1279"/>
                    <a:pt x="3609" y="1103"/>
                  </a:cubicBezTo>
                  <a:lnTo>
                    <a:pt x="3609" y="1028"/>
                  </a:lnTo>
                  <a:lnTo>
                    <a:pt x="36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8"/>
            <p:cNvSpPr/>
            <p:nvPr/>
          </p:nvSpPr>
          <p:spPr>
            <a:xfrm>
              <a:off x="2169229" y="2392517"/>
              <a:ext cx="414879" cy="161466"/>
            </a:xfrm>
            <a:custGeom>
              <a:avLst/>
              <a:gdLst/>
              <a:ahLst/>
              <a:cxnLst/>
              <a:rect l="l" t="t" r="r" b="b"/>
              <a:pathLst>
                <a:path w="3610" h="1405" fill="none" extrusionOk="0">
                  <a:moveTo>
                    <a:pt x="3609" y="1028"/>
                  </a:moveTo>
                  <a:lnTo>
                    <a:pt x="3609" y="1103"/>
                  </a:lnTo>
                  <a:cubicBezTo>
                    <a:pt x="3609" y="1279"/>
                    <a:pt x="2807" y="1404"/>
                    <a:pt x="1805" y="1404"/>
                  </a:cubicBezTo>
                  <a:cubicBezTo>
                    <a:pt x="802" y="1404"/>
                    <a:pt x="0" y="1279"/>
                    <a:pt x="0" y="1103"/>
                  </a:cubicBezTo>
                  <a:lnTo>
                    <a:pt x="0" y="1028"/>
                  </a:lnTo>
                  <a:lnTo>
                    <a:pt x="0" y="1"/>
                  </a:lnTo>
                  <a:lnTo>
                    <a:pt x="3609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8"/>
            <p:cNvSpPr/>
            <p:nvPr/>
          </p:nvSpPr>
          <p:spPr>
            <a:xfrm>
              <a:off x="2074187" y="2182320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extrusionOk="0">
                  <a:moveTo>
                    <a:pt x="0" y="0"/>
                  </a:moveTo>
                  <a:lnTo>
                    <a:pt x="0" y="1504"/>
                  </a:lnTo>
                  <a:lnTo>
                    <a:pt x="0" y="1604"/>
                  </a:lnTo>
                  <a:cubicBezTo>
                    <a:pt x="0" y="1855"/>
                    <a:pt x="1178" y="2055"/>
                    <a:pt x="2632" y="2055"/>
                  </a:cubicBezTo>
                  <a:cubicBezTo>
                    <a:pt x="4060" y="2055"/>
                    <a:pt x="5238" y="1855"/>
                    <a:pt x="5238" y="1604"/>
                  </a:cubicBezTo>
                  <a:lnTo>
                    <a:pt x="5238" y="1504"/>
                  </a:lnTo>
                  <a:lnTo>
                    <a:pt x="52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8"/>
            <p:cNvSpPr/>
            <p:nvPr/>
          </p:nvSpPr>
          <p:spPr>
            <a:xfrm>
              <a:off x="2074187" y="2182320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fill="none" extrusionOk="0">
                  <a:moveTo>
                    <a:pt x="5238" y="1504"/>
                  </a:moveTo>
                  <a:lnTo>
                    <a:pt x="5238" y="1604"/>
                  </a:lnTo>
                  <a:cubicBezTo>
                    <a:pt x="5238" y="1855"/>
                    <a:pt x="4060" y="2055"/>
                    <a:pt x="2632" y="2055"/>
                  </a:cubicBezTo>
                  <a:cubicBezTo>
                    <a:pt x="1178" y="2055"/>
                    <a:pt x="0" y="1855"/>
                    <a:pt x="0" y="1604"/>
                  </a:cubicBezTo>
                  <a:lnTo>
                    <a:pt x="0" y="1504"/>
                  </a:lnTo>
                  <a:lnTo>
                    <a:pt x="0" y="0"/>
                  </a:lnTo>
                  <a:lnTo>
                    <a:pt x="5238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8"/>
            <p:cNvSpPr/>
            <p:nvPr/>
          </p:nvSpPr>
          <p:spPr>
            <a:xfrm>
              <a:off x="2071313" y="2116009"/>
              <a:ext cx="610711" cy="121128"/>
            </a:xfrm>
            <a:custGeom>
              <a:avLst/>
              <a:gdLst/>
              <a:ahLst/>
              <a:cxnLst/>
              <a:rect l="l" t="t" r="r" b="b"/>
              <a:pathLst>
                <a:path w="5314" h="1054" extrusionOk="0">
                  <a:moveTo>
                    <a:pt x="2657" y="1"/>
                  </a:moveTo>
                  <a:cubicBezTo>
                    <a:pt x="1178" y="1"/>
                    <a:pt x="0" y="226"/>
                    <a:pt x="0" y="527"/>
                  </a:cubicBezTo>
                  <a:cubicBezTo>
                    <a:pt x="0" y="803"/>
                    <a:pt x="1178" y="1053"/>
                    <a:pt x="2657" y="1053"/>
                  </a:cubicBezTo>
                  <a:cubicBezTo>
                    <a:pt x="4111" y="1053"/>
                    <a:pt x="5314" y="803"/>
                    <a:pt x="5314" y="527"/>
                  </a:cubicBezTo>
                  <a:cubicBezTo>
                    <a:pt x="5314" y="226"/>
                    <a:pt x="4111" y="1"/>
                    <a:pt x="26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8"/>
            <p:cNvSpPr/>
            <p:nvPr/>
          </p:nvSpPr>
          <p:spPr>
            <a:xfrm>
              <a:off x="2071313" y="2116009"/>
              <a:ext cx="610711" cy="121128"/>
            </a:xfrm>
            <a:custGeom>
              <a:avLst/>
              <a:gdLst/>
              <a:ahLst/>
              <a:cxnLst/>
              <a:rect l="l" t="t" r="r" b="b"/>
              <a:pathLst>
                <a:path w="5314" h="1054" fill="none" extrusionOk="0">
                  <a:moveTo>
                    <a:pt x="5314" y="527"/>
                  </a:moveTo>
                  <a:cubicBezTo>
                    <a:pt x="5314" y="803"/>
                    <a:pt x="4111" y="1053"/>
                    <a:pt x="2657" y="1053"/>
                  </a:cubicBezTo>
                  <a:cubicBezTo>
                    <a:pt x="1178" y="1053"/>
                    <a:pt x="0" y="803"/>
                    <a:pt x="0" y="527"/>
                  </a:cubicBezTo>
                  <a:cubicBezTo>
                    <a:pt x="0" y="226"/>
                    <a:pt x="1178" y="1"/>
                    <a:pt x="2657" y="1"/>
                  </a:cubicBezTo>
                  <a:cubicBezTo>
                    <a:pt x="4111" y="1"/>
                    <a:pt x="5314" y="226"/>
                    <a:pt x="5314" y="52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8"/>
            <p:cNvSpPr/>
            <p:nvPr/>
          </p:nvSpPr>
          <p:spPr>
            <a:xfrm>
              <a:off x="2247033" y="2162094"/>
              <a:ext cx="259271" cy="43326"/>
            </a:xfrm>
            <a:custGeom>
              <a:avLst/>
              <a:gdLst/>
              <a:ahLst/>
              <a:cxnLst/>
              <a:rect l="l" t="t" r="r" b="b"/>
              <a:pathLst>
                <a:path w="2256" h="377" extrusionOk="0">
                  <a:moveTo>
                    <a:pt x="1128" y="1"/>
                  </a:moveTo>
                  <a:cubicBezTo>
                    <a:pt x="501" y="1"/>
                    <a:pt x="0" y="76"/>
                    <a:pt x="0" y="176"/>
                  </a:cubicBezTo>
                  <a:cubicBezTo>
                    <a:pt x="0" y="301"/>
                    <a:pt x="501" y="377"/>
                    <a:pt x="1128" y="377"/>
                  </a:cubicBezTo>
                  <a:cubicBezTo>
                    <a:pt x="1754" y="377"/>
                    <a:pt x="2256" y="301"/>
                    <a:pt x="2256" y="176"/>
                  </a:cubicBezTo>
                  <a:cubicBezTo>
                    <a:pt x="2256" y="76"/>
                    <a:pt x="1754" y="1"/>
                    <a:pt x="11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CSS Text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2" descr="CSS Text Formatting | Best 12 CSS Text Formating Properties">
            <a:extLst>
              <a:ext uri="{FF2B5EF4-FFF2-40B4-BE49-F238E27FC236}">
                <a16:creationId xmlns:a16="http://schemas.microsoft.com/office/drawing/2014/main" id="{67682B8E-C3DC-4047-B8C2-6F6EE20DAF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4"/>
          <a:stretch/>
        </p:blipFill>
        <p:spPr bwMode="auto">
          <a:xfrm>
            <a:off x="-1" y="0"/>
            <a:ext cx="914400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071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290836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CSS Multi-column Layout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CSS Multi-column Properties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column-count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column-gap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column-rule-style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column-rule-width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column-rule-</a:t>
            </a:r>
            <a:r>
              <a:rPr lang="en-IN" dirty="0" err="1"/>
              <a:t>color</a:t>
            </a:r>
            <a:endParaRPr lang="en-IN" dirty="0"/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column-rule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column-span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column-width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51675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213462" y="2083350"/>
            <a:ext cx="2786296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HTML Form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9218" name="Picture 2" descr="HTML Forms Tutorial — How to create forms in HTML — TutorialBrain">
            <a:extLst>
              <a:ext uri="{FF2B5EF4-FFF2-40B4-BE49-F238E27FC236}">
                <a16:creationId xmlns:a16="http://schemas.microsoft.com/office/drawing/2014/main" id="{96E0D090-6A4C-4EBE-BB67-B37C0B7F64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93"/>
          <a:stretch/>
        </p:blipFill>
        <p:spPr bwMode="auto">
          <a:xfrm>
            <a:off x="3565502" y="0"/>
            <a:ext cx="557849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776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0AD3CBA-1BDB-4F65-B942-1A13F6F2A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418002"/>
              </p:ext>
            </p:extLst>
          </p:nvPr>
        </p:nvGraphicFramePr>
        <p:xfrm>
          <a:off x="720000" y="1240821"/>
          <a:ext cx="7704000" cy="2731517"/>
        </p:xfrm>
        <a:graphic>
          <a:graphicData uri="http://schemas.openxmlformats.org/drawingml/2006/table">
            <a:tbl>
              <a:tblPr firstRow="1" firstCol="1" bandRow="1">
                <a:tableStyleId>{62270528-6822-420A-A1F9-EF71FAEC83B5}</a:tableStyleId>
              </a:tblPr>
              <a:tblGrid>
                <a:gridCol w="1185000">
                  <a:extLst>
                    <a:ext uri="{9D8B030D-6E8A-4147-A177-3AD203B41FA5}">
                      <a16:colId xmlns:a16="http://schemas.microsoft.com/office/drawing/2014/main" val="25498487"/>
                    </a:ext>
                  </a:extLst>
                </a:gridCol>
                <a:gridCol w="6519000">
                  <a:extLst>
                    <a:ext uri="{9D8B030D-6E8A-4147-A177-3AD203B41FA5}">
                      <a16:colId xmlns:a16="http://schemas.microsoft.com/office/drawing/2014/main" val="2255982053"/>
                    </a:ext>
                  </a:extLst>
                </a:gridCol>
              </a:tblGrid>
              <a:tr h="1879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</a:rPr>
                        <a:t>Attribute</a:t>
                      </a:r>
                      <a:endParaRPr lang="en-IN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IN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2215824485"/>
                  </a:ext>
                </a:extLst>
              </a:tr>
              <a:tr h="1816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50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Specifies the name of the form.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3552283868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50">
                          <a:solidFill>
                            <a:schemeClr val="tx1"/>
                          </a:solidFill>
                          <a:effectLst/>
                        </a:rPr>
                        <a:t>action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Specifies the URL of the program or script on the web server that will be used for processing the information submitted via form.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3142594733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50">
                          <a:solidFill>
                            <a:schemeClr val="tx1"/>
                          </a:solidFill>
                          <a:effectLst/>
                        </a:rPr>
                        <a:t>method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Specifies the HTTP method used for sending the data to the web server by the browser. The value can be either </a:t>
                      </a:r>
                      <a:r>
                        <a:rPr lang="en-IN" sz="1000">
                          <a:solidFill>
                            <a:schemeClr val="tx1"/>
                          </a:solidFill>
                          <a:effectLst/>
                        </a:rPr>
                        <a:t>get</a:t>
                      </a: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 (the default) and </a:t>
                      </a:r>
                      <a:r>
                        <a:rPr lang="en-IN" sz="1000">
                          <a:solidFill>
                            <a:schemeClr val="tx1"/>
                          </a:solidFill>
                          <a:effectLst/>
                        </a:rPr>
                        <a:t>post</a:t>
                      </a: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2133944985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50">
                          <a:solidFill>
                            <a:schemeClr val="tx1"/>
                          </a:solidFill>
                          <a:effectLst/>
                        </a:rPr>
                        <a:t>target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Specifies where to display the response that is received after submitting the form. Possible values are </a:t>
                      </a:r>
                      <a:r>
                        <a:rPr lang="en-IN" sz="1000">
                          <a:solidFill>
                            <a:schemeClr val="tx1"/>
                          </a:solidFill>
                          <a:effectLst/>
                        </a:rPr>
                        <a:t>_blank</a:t>
                      </a: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en-IN" sz="1000">
                          <a:solidFill>
                            <a:schemeClr val="tx1"/>
                          </a:solidFill>
                          <a:effectLst/>
                        </a:rPr>
                        <a:t>_self</a:t>
                      </a: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en-IN" sz="1000">
                          <a:solidFill>
                            <a:schemeClr val="tx1"/>
                          </a:solidFill>
                          <a:effectLst/>
                        </a:rPr>
                        <a:t>_parent</a:t>
                      </a: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 and </a:t>
                      </a:r>
                      <a:r>
                        <a:rPr lang="en-IN" sz="1000">
                          <a:solidFill>
                            <a:schemeClr val="tx1"/>
                          </a:solidFill>
                          <a:effectLst/>
                        </a:rPr>
                        <a:t>_top</a:t>
                      </a: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2094551444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50">
                          <a:solidFill>
                            <a:schemeClr val="tx1"/>
                          </a:solidFill>
                          <a:effectLst/>
                        </a:rPr>
                        <a:t>enctype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tx1"/>
                          </a:solidFill>
                          <a:effectLst/>
                        </a:rPr>
                        <a:t>Specifies how the form data should be encoded when submitting the form to the server. Applicable only when the value of the </a:t>
                      </a:r>
                      <a:r>
                        <a:rPr lang="en-IN" sz="1000" dirty="0">
                          <a:solidFill>
                            <a:schemeClr val="tx1"/>
                          </a:solidFill>
                          <a:effectLst/>
                        </a:rPr>
                        <a:t>method</a:t>
                      </a:r>
                      <a:r>
                        <a:rPr lang="en-IN" sz="1100" dirty="0">
                          <a:solidFill>
                            <a:schemeClr val="tx1"/>
                          </a:solidFill>
                          <a:effectLst/>
                        </a:rPr>
                        <a:t> attribute is </a:t>
                      </a:r>
                      <a:r>
                        <a:rPr lang="en-IN" sz="1000" dirty="0">
                          <a:solidFill>
                            <a:schemeClr val="tx1"/>
                          </a:solidFill>
                          <a:effectLst/>
                        </a:rPr>
                        <a:t>post</a:t>
                      </a:r>
                      <a:r>
                        <a:rPr lang="en-IN" sz="1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534094442"/>
                  </a:ext>
                </a:extLst>
              </a:tr>
            </a:tbl>
          </a:graphicData>
        </a:graphic>
      </p:graphicFrame>
      <p:sp>
        <p:nvSpPr>
          <p:cNvPr id="5" name="Google Shape;1877;p25">
            <a:extLst>
              <a:ext uri="{FF2B5EF4-FFF2-40B4-BE49-F238E27FC236}">
                <a16:creationId xmlns:a16="http://schemas.microsoft.com/office/drawing/2014/main" id="{0DBD6AC1-6798-407F-91CE-EFDEF78B5F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Form Attributes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2104432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Google Shape;2684;p5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grpSp>
        <p:nvGrpSpPr>
          <p:cNvPr id="2685" name="Google Shape;2685;p51"/>
          <p:cNvGrpSpPr/>
          <p:nvPr/>
        </p:nvGrpSpPr>
        <p:grpSpPr>
          <a:xfrm>
            <a:off x="719720" y="1532572"/>
            <a:ext cx="4127587" cy="2959253"/>
            <a:chOff x="1660550" y="1266325"/>
            <a:chExt cx="4260075" cy="3053925"/>
          </a:xfrm>
        </p:grpSpPr>
        <p:sp>
          <p:nvSpPr>
            <p:cNvPr id="2686" name="Google Shape;2686;p51"/>
            <p:cNvSpPr/>
            <p:nvPr/>
          </p:nvSpPr>
          <p:spPr>
            <a:xfrm>
              <a:off x="4480725" y="1995000"/>
              <a:ext cx="770700" cy="477525"/>
            </a:xfrm>
            <a:custGeom>
              <a:avLst/>
              <a:gdLst/>
              <a:ahLst/>
              <a:cxnLst/>
              <a:rect l="l" t="t" r="r" b="b"/>
              <a:pathLst>
                <a:path w="30828" h="19101" extrusionOk="0">
                  <a:moveTo>
                    <a:pt x="15515" y="1304"/>
                  </a:moveTo>
                  <a:cubicBezTo>
                    <a:pt x="20642" y="1304"/>
                    <a:pt x="26118" y="4330"/>
                    <a:pt x="29374" y="9550"/>
                  </a:cubicBezTo>
                  <a:cubicBezTo>
                    <a:pt x="26066" y="14888"/>
                    <a:pt x="20577" y="17771"/>
                    <a:pt x="15389" y="17796"/>
                  </a:cubicBezTo>
                  <a:cubicBezTo>
                    <a:pt x="15347" y="17796"/>
                    <a:pt x="15306" y="17796"/>
                    <a:pt x="15264" y="17796"/>
                  </a:cubicBezTo>
                  <a:cubicBezTo>
                    <a:pt x="10161" y="17796"/>
                    <a:pt x="4686" y="14770"/>
                    <a:pt x="1429" y="9550"/>
                  </a:cubicBezTo>
                  <a:cubicBezTo>
                    <a:pt x="4738" y="4262"/>
                    <a:pt x="10226" y="1354"/>
                    <a:pt x="15389" y="1304"/>
                  </a:cubicBezTo>
                  <a:cubicBezTo>
                    <a:pt x="15431" y="1304"/>
                    <a:pt x="15473" y="1304"/>
                    <a:pt x="15515" y="1304"/>
                  </a:cubicBezTo>
                  <a:close/>
                  <a:moveTo>
                    <a:pt x="15278" y="1"/>
                  </a:moveTo>
                  <a:cubicBezTo>
                    <a:pt x="12209" y="1"/>
                    <a:pt x="9190" y="1025"/>
                    <a:pt x="6417" y="2783"/>
                  </a:cubicBezTo>
                  <a:cubicBezTo>
                    <a:pt x="4061" y="4287"/>
                    <a:pt x="1705" y="6517"/>
                    <a:pt x="76" y="9224"/>
                  </a:cubicBezTo>
                  <a:cubicBezTo>
                    <a:pt x="26" y="9299"/>
                    <a:pt x="26" y="9400"/>
                    <a:pt x="1" y="9500"/>
                  </a:cubicBezTo>
                  <a:cubicBezTo>
                    <a:pt x="1" y="9525"/>
                    <a:pt x="1" y="9525"/>
                    <a:pt x="1" y="9550"/>
                  </a:cubicBezTo>
                  <a:cubicBezTo>
                    <a:pt x="1" y="9575"/>
                    <a:pt x="1" y="9600"/>
                    <a:pt x="1" y="9600"/>
                  </a:cubicBezTo>
                  <a:cubicBezTo>
                    <a:pt x="26" y="9700"/>
                    <a:pt x="26" y="9801"/>
                    <a:pt x="76" y="9876"/>
                  </a:cubicBezTo>
                  <a:cubicBezTo>
                    <a:pt x="1730" y="12633"/>
                    <a:pt x="4061" y="14763"/>
                    <a:pt x="6417" y="16342"/>
                  </a:cubicBezTo>
                  <a:cubicBezTo>
                    <a:pt x="9199" y="18172"/>
                    <a:pt x="12281" y="19074"/>
                    <a:pt x="15389" y="19099"/>
                  </a:cubicBezTo>
                  <a:cubicBezTo>
                    <a:pt x="15464" y="19100"/>
                    <a:pt x="15539" y="19101"/>
                    <a:pt x="15614" y="19101"/>
                  </a:cubicBezTo>
                  <a:cubicBezTo>
                    <a:pt x="18668" y="19101"/>
                    <a:pt x="21646" y="18104"/>
                    <a:pt x="24362" y="16367"/>
                  </a:cubicBezTo>
                  <a:cubicBezTo>
                    <a:pt x="26718" y="14838"/>
                    <a:pt x="29074" y="12608"/>
                    <a:pt x="30703" y="9876"/>
                  </a:cubicBezTo>
                  <a:cubicBezTo>
                    <a:pt x="30828" y="9675"/>
                    <a:pt x="30828" y="9450"/>
                    <a:pt x="30703" y="9224"/>
                  </a:cubicBezTo>
                  <a:cubicBezTo>
                    <a:pt x="29074" y="6467"/>
                    <a:pt x="26718" y="4312"/>
                    <a:pt x="24362" y="2758"/>
                  </a:cubicBezTo>
                  <a:cubicBezTo>
                    <a:pt x="21580" y="903"/>
                    <a:pt x="18497" y="26"/>
                    <a:pt x="15389" y="1"/>
                  </a:cubicBezTo>
                  <a:cubicBezTo>
                    <a:pt x="15352" y="1"/>
                    <a:pt x="15315" y="1"/>
                    <a:pt x="15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51"/>
            <p:cNvSpPr/>
            <p:nvPr/>
          </p:nvSpPr>
          <p:spPr>
            <a:xfrm>
              <a:off x="4691250" y="2059550"/>
              <a:ext cx="349025" cy="349025"/>
            </a:xfrm>
            <a:custGeom>
              <a:avLst/>
              <a:gdLst/>
              <a:ahLst/>
              <a:cxnLst/>
              <a:rect l="l" t="t" r="r" b="b"/>
              <a:pathLst>
                <a:path w="13961" h="13961" extrusionOk="0">
                  <a:moveTo>
                    <a:pt x="6993" y="1254"/>
                  </a:moveTo>
                  <a:cubicBezTo>
                    <a:pt x="10126" y="1254"/>
                    <a:pt x="12683" y="3835"/>
                    <a:pt x="12683" y="6968"/>
                  </a:cubicBezTo>
                  <a:cubicBezTo>
                    <a:pt x="12683" y="10126"/>
                    <a:pt x="10126" y="12682"/>
                    <a:pt x="6993" y="12682"/>
                  </a:cubicBezTo>
                  <a:cubicBezTo>
                    <a:pt x="3835" y="12682"/>
                    <a:pt x="1279" y="10126"/>
                    <a:pt x="1279" y="6968"/>
                  </a:cubicBezTo>
                  <a:cubicBezTo>
                    <a:pt x="1279" y="3835"/>
                    <a:pt x="3835" y="1254"/>
                    <a:pt x="6993" y="1254"/>
                  </a:cubicBezTo>
                  <a:close/>
                  <a:moveTo>
                    <a:pt x="6993" y="1"/>
                  </a:moveTo>
                  <a:cubicBezTo>
                    <a:pt x="3134" y="1"/>
                    <a:pt x="1" y="3133"/>
                    <a:pt x="1" y="6968"/>
                  </a:cubicBezTo>
                  <a:cubicBezTo>
                    <a:pt x="1" y="10828"/>
                    <a:pt x="3134" y="13961"/>
                    <a:pt x="6993" y="13961"/>
                  </a:cubicBezTo>
                  <a:cubicBezTo>
                    <a:pt x="10828" y="13961"/>
                    <a:pt x="13961" y="10828"/>
                    <a:pt x="13961" y="6968"/>
                  </a:cubicBezTo>
                  <a:cubicBezTo>
                    <a:pt x="13961" y="3133"/>
                    <a:pt x="10828" y="1"/>
                    <a:pt x="69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51"/>
            <p:cNvSpPr/>
            <p:nvPr/>
          </p:nvSpPr>
          <p:spPr>
            <a:xfrm>
              <a:off x="4784625" y="2152900"/>
              <a:ext cx="162300" cy="161700"/>
            </a:xfrm>
            <a:custGeom>
              <a:avLst/>
              <a:gdLst/>
              <a:ahLst/>
              <a:cxnLst/>
              <a:rect l="l" t="t" r="r" b="b"/>
              <a:pathLst>
                <a:path w="6492" h="6468" extrusionOk="0">
                  <a:moveTo>
                    <a:pt x="3258" y="1154"/>
                  </a:moveTo>
                  <a:cubicBezTo>
                    <a:pt x="4386" y="1154"/>
                    <a:pt x="5313" y="2081"/>
                    <a:pt x="5313" y="3234"/>
                  </a:cubicBezTo>
                  <a:cubicBezTo>
                    <a:pt x="5313" y="4387"/>
                    <a:pt x="4386" y="5314"/>
                    <a:pt x="3258" y="5314"/>
                  </a:cubicBezTo>
                  <a:cubicBezTo>
                    <a:pt x="2105" y="5314"/>
                    <a:pt x="1178" y="4387"/>
                    <a:pt x="1178" y="3234"/>
                  </a:cubicBezTo>
                  <a:cubicBezTo>
                    <a:pt x="1178" y="2081"/>
                    <a:pt x="2105" y="1154"/>
                    <a:pt x="3258" y="1154"/>
                  </a:cubicBezTo>
                  <a:close/>
                  <a:moveTo>
                    <a:pt x="3258" y="1"/>
                  </a:moveTo>
                  <a:cubicBezTo>
                    <a:pt x="1454" y="1"/>
                    <a:pt x="0" y="1455"/>
                    <a:pt x="0" y="3234"/>
                  </a:cubicBezTo>
                  <a:cubicBezTo>
                    <a:pt x="0" y="5013"/>
                    <a:pt x="1454" y="6467"/>
                    <a:pt x="3258" y="6467"/>
                  </a:cubicBezTo>
                  <a:cubicBezTo>
                    <a:pt x="5038" y="6467"/>
                    <a:pt x="6491" y="5013"/>
                    <a:pt x="6491" y="3234"/>
                  </a:cubicBezTo>
                  <a:cubicBezTo>
                    <a:pt x="6491" y="1455"/>
                    <a:pt x="5038" y="1"/>
                    <a:pt x="3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51"/>
            <p:cNvSpPr/>
            <p:nvPr/>
          </p:nvSpPr>
          <p:spPr>
            <a:xfrm>
              <a:off x="2479475" y="1973700"/>
              <a:ext cx="443000" cy="496900"/>
            </a:xfrm>
            <a:custGeom>
              <a:avLst/>
              <a:gdLst/>
              <a:ahLst/>
              <a:cxnLst/>
              <a:rect l="l" t="t" r="r" b="b"/>
              <a:pathLst>
                <a:path w="17720" h="19876" extrusionOk="0">
                  <a:moveTo>
                    <a:pt x="8847" y="1655"/>
                  </a:moveTo>
                  <a:lnTo>
                    <a:pt x="15238" y="5013"/>
                  </a:lnTo>
                  <a:lnTo>
                    <a:pt x="8847" y="8422"/>
                  </a:lnTo>
                  <a:lnTo>
                    <a:pt x="2406" y="4963"/>
                  </a:lnTo>
                  <a:lnTo>
                    <a:pt x="8847" y="1655"/>
                  </a:lnTo>
                  <a:close/>
                  <a:moveTo>
                    <a:pt x="1654" y="6242"/>
                  </a:moveTo>
                  <a:lnTo>
                    <a:pt x="8020" y="9650"/>
                  </a:lnTo>
                  <a:lnTo>
                    <a:pt x="8020" y="17695"/>
                  </a:lnTo>
                  <a:lnTo>
                    <a:pt x="1654" y="14036"/>
                  </a:lnTo>
                  <a:lnTo>
                    <a:pt x="1654" y="6242"/>
                  </a:lnTo>
                  <a:close/>
                  <a:moveTo>
                    <a:pt x="16065" y="6317"/>
                  </a:moveTo>
                  <a:lnTo>
                    <a:pt x="16065" y="14036"/>
                  </a:lnTo>
                  <a:lnTo>
                    <a:pt x="9674" y="17695"/>
                  </a:lnTo>
                  <a:lnTo>
                    <a:pt x="9674" y="9650"/>
                  </a:lnTo>
                  <a:lnTo>
                    <a:pt x="16065" y="6317"/>
                  </a:lnTo>
                  <a:close/>
                  <a:moveTo>
                    <a:pt x="8872" y="1"/>
                  </a:moveTo>
                  <a:lnTo>
                    <a:pt x="0" y="4562"/>
                  </a:lnTo>
                  <a:lnTo>
                    <a:pt x="0" y="14813"/>
                  </a:lnTo>
                  <a:lnTo>
                    <a:pt x="8847" y="19876"/>
                  </a:lnTo>
                  <a:lnTo>
                    <a:pt x="17720" y="14813"/>
                  </a:lnTo>
                  <a:lnTo>
                    <a:pt x="17720" y="4638"/>
                  </a:lnTo>
                  <a:lnTo>
                    <a:pt x="88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51"/>
            <p:cNvSpPr/>
            <p:nvPr/>
          </p:nvSpPr>
          <p:spPr>
            <a:xfrm>
              <a:off x="3630475" y="2768200"/>
              <a:ext cx="433600" cy="660425"/>
            </a:xfrm>
            <a:custGeom>
              <a:avLst/>
              <a:gdLst/>
              <a:ahLst/>
              <a:cxnLst/>
              <a:rect l="l" t="t" r="r" b="b"/>
              <a:pathLst>
                <a:path w="17344" h="26417" extrusionOk="0">
                  <a:moveTo>
                    <a:pt x="8923" y="2331"/>
                  </a:moveTo>
                  <a:lnTo>
                    <a:pt x="9700" y="4336"/>
                  </a:lnTo>
                  <a:lnTo>
                    <a:pt x="8046" y="4336"/>
                  </a:lnTo>
                  <a:lnTo>
                    <a:pt x="8923" y="2331"/>
                  </a:lnTo>
                  <a:close/>
                  <a:moveTo>
                    <a:pt x="16442" y="5013"/>
                  </a:moveTo>
                  <a:lnTo>
                    <a:pt x="16442" y="6993"/>
                  </a:lnTo>
                  <a:lnTo>
                    <a:pt x="14487" y="6993"/>
                  </a:lnTo>
                  <a:lnTo>
                    <a:pt x="14487" y="5013"/>
                  </a:lnTo>
                  <a:close/>
                  <a:moveTo>
                    <a:pt x="2582" y="7469"/>
                  </a:moveTo>
                  <a:cubicBezTo>
                    <a:pt x="3534" y="7469"/>
                    <a:pt x="4286" y="8221"/>
                    <a:pt x="4286" y="9174"/>
                  </a:cubicBezTo>
                  <a:cubicBezTo>
                    <a:pt x="4286" y="10101"/>
                    <a:pt x="3534" y="10878"/>
                    <a:pt x="2582" y="10878"/>
                  </a:cubicBezTo>
                  <a:cubicBezTo>
                    <a:pt x="1655" y="10878"/>
                    <a:pt x="878" y="10101"/>
                    <a:pt x="878" y="9174"/>
                  </a:cubicBezTo>
                  <a:cubicBezTo>
                    <a:pt x="878" y="8221"/>
                    <a:pt x="1655" y="7469"/>
                    <a:pt x="2582" y="7469"/>
                  </a:cubicBezTo>
                  <a:close/>
                  <a:moveTo>
                    <a:pt x="8848" y="22056"/>
                  </a:moveTo>
                  <a:cubicBezTo>
                    <a:pt x="9675" y="22056"/>
                    <a:pt x="10377" y="22758"/>
                    <a:pt x="10377" y="23585"/>
                  </a:cubicBezTo>
                  <a:cubicBezTo>
                    <a:pt x="10377" y="24412"/>
                    <a:pt x="9675" y="25088"/>
                    <a:pt x="8848" y="25088"/>
                  </a:cubicBezTo>
                  <a:cubicBezTo>
                    <a:pt x="8021" y="25088"/>
                    <a:pt x="7344" y="24412"/>
                    <a:pt x="7344" y="23585"/>
                  </a:cubicBezTo>
                  <a:cubicBezTo>
                    <a:pt x="7344" y="22758"/>
                    <a:pt x="8021" y="22056"/>
                    <a:pt x="8848" y="22056"/>
                  </a:cubicBezTo>
                  <a:close/>
                  <a:moveTo>
                    <a:pt x="8998" y="1"/>
                  </a:moveTo>
                  <a:lnTo>
                    <a:pt x="6717" y="5214"/>
                  </a:lnTo>
                  <a:lnTo>
                    <a:pt x="8196" y="5214"/>
                  </a:lnTo>
                  <a:lnTo>
                    <a:pt x="8196" y="17620"/>
                  </a:lnTo>
                  <a:lnTo>
                    <a:pt x="3234" y="15013"/>
                  </a:lnTo>
                  <a:lnTo>
                    <a:pt x="3234" y="11655"/>
                  </a:lnTo>
                  <a:cubicBezTo>
                    <a:pt x="4361" y="11379"/>
                    <a:pt x="5163" y="10377"/>
                    <a:pt x="5163" y="9174"/>
                  </a:cubicBezTo>
                  <a:cubicBezTo>
                    <a:pt x="5163" y="7745"/>
                    <a:pt x="4011" y="6592"/>
                    <a:pt x="2582" y="6592"/>
                  </a:cubicBezTo>
                  <a:cubicBezTo>
                    <a:pt x="1153" y="6592"/>
                    <a:pt x="1" y="7745"/>
                    <a:pt x="1" y="9174"/>
                  </a:cubicBezTo>
                  <a:cubicBezTo>
                    <a:pt x="1" y="10377"/>
                    <a:pt x="828" y="11379"/>
                    <a:pt x="1930" y="11655"/>
                  </a:cubicBezTo>
                  <a:lnTo>
                    <a:pt x="1930" y="15790"/>
                  </a:lnTo>
                  <a:lnTo>
                    <a:pt x="8196" y="19123"/>
                  </a:lnTo>
                  <a:lnTo>
                    <a:pt x="8196" y="20828"/>
                  </a:lnTo>
                  <a:cubicBezTo>
                    <a:pt x="6943" y="21128"/>
                    <a:pt x="6016" y="22256"/>
                    <a:pt x="6016" y="23585"/>
                  </a:cubicBezTo>
                  <a:cubicBezTo>
                    <a:pt x="6016" y="25139"/>
                    <a:pt x="7294" y="26417"/>
                    <a:pt x="8848" y="26417"/>
                  </a:cubicBezTo>
                  <a:cubicBezTo>
                    <a:pt x="10402" y="26417"/>
                    <a:pt x="11680" y="25139"/>
                    <a:pt x="11680" y="23585"/>
                  </a:cubicBezTo>
                  <a:cubicBezTo>
                    <a:pt x="11680" y="22256"/>
                    <a:pt x="10752" y="21128"/>
                    <a:pt x="9524" y="20828"/>
                  </a:cubicBezTo>
                  <a:lnTo>
                    <a:pt x="9524" y="14487"/>
                  </a:lnTo>
                  <a:lnTo>
                    <a:pt x="16116" y="12432"/>
                  </a:lnTo>
                  <a:lnTo>
                    <a:pt x="16116" y="7870"/>
                  </a:lnTo>
                  <a:lnTo>
                    <a:pt x="17344" y="7870"/>
                  </a:lnTo>
                  <a:lnTo>
                    <a:pt x="17344" y="4136"/>
                  </a:lnTo>
                  <a:lnTo>
                    <a:pt x="13610" y="4136"/>
                  </a:lnTo>
                  <a:lnTo>
                    <a:pt x="13610" y="7870"/>
                  </a:lnTo>
                  <a:lnTo>
                    <a:pt x="14813" y="7870"/>
                  </a:lnTo>
                  <a:lnTo>
                    <a:pt x="14813" y="11454"/>
                  </a:lnTo>
                  <a:lnTo>
                    <a:pt x="9524" y="13108"/>
                  </a:lnTo>
                  <a:lnTo>
                    <a:pt x="9524" y="5214"/>
                  </a:lnTo>
                  <a:lnTo>
                    <a:pt x="10953" y="5214"/>
                  </a:lnTo>
                  <a:lnTo>
                    <a:pt x="8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51"/>
            <p:cNvSpPr/>
            <p:nvPr/>
          </p:nvSpPr>
          <p:spPr>
            <a:xfrm>
              <a:off x="3042125" y="2596525"/>
              <a:ext cx="1481225" cy="1723725"/>
            </a:xfrm>
            <a:custGeom>
              <a:avLst/>
              <a:gdLst/>
              <a:ahLst/>
              <a:cxnLst/>
              <a:rect l="l" t="t" r="r" b="b"/>
              <a:pathLst>
                <a:path w="59249" h="68949" extrusionOk="0">
                  <a:moveTo>
                    <a:pt x="33058" y="1304"/>
                  </a:moveTo>
                  <a:cubicBezTo>
                    <a:pt x="46768" y="1304"/>
                    <a:pt x="57921" y="12457"/>
                    <a:pt x="57921" y="26166"/>
                  </a:cubicBezTo>
                  <a:cubicBezTo>
                    <a:pt x="57921" y="30376"/>
                    <a:pt x="56868" y="34512"/>
                    <a:pt x="54838" y="38196"/>
                  </a:cubicBezTo>
                  <a:cubicBezTo>
                    <a:pt x="54713" y="38422"/>
                    <a:pt x="54562" y="38697"/>
                    <a:pt x="54387" y="38948"/>
                  </a:cubicBezTo>
                  <a:cubicBezTo>
                    <a:pt x="54337" y="39048"/>
                    <a:pt x="54262" y="39148"/>
                    <a:pt x="54211" y="39274"/>
                  </a:cubicBezTo>
                  <a:cubicBezTo>
                    <a:pt x="54086" y="39424"/>
                    <a:pt x="53986" y="39600"/>
                    <a:pt x="53860" y="39775"/>
                  </a:cubicBezTo>
                  <a:cubicBezTo>
                    <a:pt x="53685" y="40051"/>
                    <a:pt x="53510" y="40301"/>
                    <a:pt x="53334" y="40552"/>
                  </a:cubicBezTo>
                  <a:lnTo>
                    <a:pt x="53058" y="40928"/>
                  </a:lnTo>
                  <a:cubicBezTo>
                    <a:pt x="53008" y="41003"/>
                    <a:pt x="52958" y="41078"/>
                    <a:pt x="52908" y="41179"/>
                  </a:cubicBezTo>
                  <a:cubicBezTo>
                    <a:pt x="49324" y="46041"/>
                    <a:pt x="43535" y="51905"/>
                    <a:pt x="43485" y="51956"/>
                  </a:cubicBezTo>
                  <a:lnTo>
                    <a:pt x="43284" y="52156"/>
                  </a:lnTo>
                  <a:lnTo>
                    <a:pt x="43284" y="67620"/>
                  </a:lnTo>
                  <a:lnTo>
                    <a:pt x="19524" y="67620"/>
                  </a:lnTo>
                  <a:lnTo>
                    <a:pt x="19524" y="60577"/>
                  </a:lnTo>
                  <a:lnTo>
                    <a:pt x="18722" y="60577"/>
                  </a:lnTo>
                  <a:cubicBezTo>
                    <a:pt x="6667" y="60577"/>
                    <a:pt x="6492" y="53459"/>
                    <a:pt x="6492" y="53159"/>
                  </a:cubicBezTo>
                  <a:lnTo>
                    <a:pt x="6492" y="43309"/>
                  </a:lnTo>
                  <a:lnTo>
                    <a:pt x="1880" y="43309"/>
                  </a:lnTo>
                  <a:lnTo>
                    <a:pt x="1554" y="42908"/>
                  </a:lnTo>
                  <a:lnTo>
                    <a:pt x="7194" y="30276"/>
                  </a:lnTo>
                  <a:lnTo>
                    <a:pt x="7219" y="30201"/>
                  </a:lnTo>
                  <a:cubicBezTo>
                    <a:pt x="7870" y="28121"/>
                    <a:pt x="8071" y="25915"/>
                    <a:pt x="8071" y="25815"/>
                  </a:cubicBezTo>
                  <a:lnTo>
                    <a:pt x="8071" y="25765"/>
                  </a:lnTo>
                  <a:lnTo>
                    <a:pt x="8071" y="25740"/>
                  </a:lnTo>
                  <a:cubicBezTo>
                    <a:pt x="8071" y="25615"/>
                    <a:pt x="7645" y="15239"/>
                    <a:pt x="14437" y="8121"/>
                  </a:cubicBezTo>
                  <a:cubicBezTo>
                    <a:pt x="18748" y="3609"/>
                    <a:pt x="25013" y="1304"/>
                    <a:pt x="33058" y="1304"/>
                  </a:cubicBezTo>
                  <a:close/>
                  <a:moveTo>
                    <a:pt x="33058" y="0"/>
                  </a:moveTo>
                  <a:cubicBezTo>
                    <a:pt x="24637" y="0"/>
                    <a:pt x="18046" y="2431"/>
                    <a:pt x="13484" y="7218"/>
                  </a:cubicBezTo>
                  <a:cubicBezTo>
                    <a:pt x="6467" y="14587"/>
                    <a:pt x="6717" y="24863"/>
                    <a:pt x="6742" y="25740"/>
                  </a:cubicBezTo>
                  <a:cubicBezTo>
                    <a:pt x="6717" y="26041"/>
                    <a:pt x="6542" y="27995"/>
                    <a:pt x="5991" y="29775"/>
                  </a:cubicBezTo>
                  <a:lnTo>
                    <a:pt x="1" y="43083"/>
                  </a:lnTo>
                  <a:lnTo>
                    <a:pt x="1229" y="44612"/>
                  </a:lnTo>
                  <a:lnTo>
                    <a:pt x="5189" y="44612"/>
                  </a:lnTo>
                  <a:lnTo>
                    <a:pt x="5189" y="53159"/>
                  </a:lnTo>
                  <a:cubicBezTo>
                    <a:pt x="5189" y="53259"/>
                    <a:pt x="5189" y="55941"/>
                    <a:pt x="7570" y="58321"/>
                  </a:cubicBezTo>
                  <a:cubicBezTo>
                    <a:pt x="9850" y="60602"/>
                    <a:pt x="13409" y="61805"/>
                    <a:pt x="18196" y="61880"/>
                  </a:cubicBezTo>
                  <a:lnTo>
                    <a:pt x="18196" y="68948"/>
                  </a:lnTo>
                  <a:lnTo>
                    <a:pt x="44612" y="68948"/>
                  </a:lnTo>
                  <a:lnTo>
                    <a:pt x="44612" y="52682"/>
                  </a:lnTo>
                  <a:cubicBezTo>
                    <a:pt x="45640" y="51630"/>
                    <a:pt x="50703" y="46392"/>
                    <a:pt x="53961" y="41955"/>
                  </a:cubicBezTo>
                  <a:cubicBezTo>
                    <a:pt x="54011" y="41880"/>
                    <a:pt x="54061" y="41805"/>
                    <a:pt x="54136" y="41705"/>
                  </a:cubicBezTo>
                  <a:lnTo>
                    <a:pt x="54412" y="41329"/>
                  </a:lnTo>
                  <a:cubicBezTo>
                    <a:pt x="54612" y="41053"/>
                    <a:pt x="54788" y="40778"/>
                    <a:pt x="54963" y="40502"/>
                  </a:cubicBezTo>
                  <a:cubicBezTo>
                    <a:pt x="55089" y="40326"/>
                    <a:pt x="55214" y="40151"/>
                    <a:pt x="55314" y="39950"/>
                  </a:cubicBezTo>
                  <a:cubicBezTo>
                    <a:pt x="55389" y="39850"/>
                    <a:pt x="55465" y="39750"/>
                    <a:pt x="55515" y="39625"/>
                  </a:cubicBezTo>
                  <a:cubicBezTo>
                    <a:pt x="55690" y="39349"/>
                    <a:pt x="55840" y="39073"/>
                    <a:pt x="55991" y="38823"/>
                  </a:cubicBezTo>
                  <a:cubicBezTo>
                    <a:pt x="58121" y="34963"/>
                    <a:pt x="59249" y="30602"/>
                    <a:pt x="59249" y="26166"/>
                  </a:cubicBezTo>
                  <a:cubicBezTo>
                    <a:pt x="59249" y="11730"/>
                    <a:pt x="47495" y="0"/>
                    <a:pt x="3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51"/>
            <p:cNvSpPr/>
            <p:nvPr/>
          </p:nvSpPr>
          <p:spPr>
            <a:xfrm>
              <a:off x="4300275" y="3692400"/>
              <a:ext cx="389125" cy="80850"/>
            </a:xfrm>
            <a:custGeom>
              <a:avLst/>
              <a:gdLst/>
              <a:ahLst/>
              <a:cxnLst/>
              <a:rect l="l" t="t" r="r" b="b"/>
              <a:pathLst>
                <a:path w="15565" h="3234" extrusionOk="0">
                  <a:moveTo>
                    <a:pt x="13961" y="0"/>
                  </a:moveTo>
                  <a:cubicBezTo>
                    <a:pt x="13309" y="0"/>
                    <a:pt x="12758" y="401"/>
                    <a:pt x="12482" y="953"/>
                  </a:cubicBezTo>
                  <a:lnTo>
                    <a:pt x="1" y="953"/>
                  </a:lnTo>
                  <a:lnTo>
                    <a:pt x="1" y="2281"/>
                  </a:lnTo>
                  <a:lnTo>
                    <a:pt x="12482" y="2281"/>
                  </a:lnTo>
                  <a:cubicBezTo>
                    <a:pt x="12758" y="2832"/>
                    <a:pt x="13309" y="3233"/>
                    <a:pt x="13961" y="3233"/>
                  </a:cubicBezTo>
                  <a:cubicBezTo>
                    <a:pt x="14863" y="3233"/>
                    <a:pt x="15565" y="2506"/>
                    <a:pt x="15565" y="1629"/>
                  </a:cubicBezTo>
                  <a:cubicBezTo>
                    <a:pt x="15565" y="727"/>
                    <a:pt x="14863" y="0"/>
                    <a:pt x="13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51"/>
            <p:cNvSpPr/>
            <p:nvPr/>
          </p:nvSpPr>
          <p:spPr>
            <a:xfrm>
              <a:off x="4377975" y="3386000"/>
              <a:ext cx="691750" cy="265700"/>
            </a:xfrm>
            <a:custGeom>
              <a:avLst/>
              <a:gdLst/>
              <a:ahLst/>
              <a:cxnLst/>
              <a:rect l="l" t="t" r="r" b="b"/>
              <a:pathLst>
                <a:path w="27670" h="10628" extrusionOk="0">
                  <a:moveTo>
                    <a:pt x="26066" y="0"/>
                  </a:moveTo>
                  <a:cubicBezTo>
                    <a:pt x="25163" y="0"/>
                    <a:pt x="24437" y="727"/>
                    <a:pt x="24437" y="1604"/>
                  </a:cubicBezTo>
                  <a:cubicBezTo>
                    <a:pt x="24437" y="1830"/>
                    <a:pt x="24487" y="2056"/>
                    <a:pt x="24562" y="2256"/>
                  </a:cubicBezTo>
                  <a:lnTo>
                    <a:pt x="18146" y="9324"/>
                  </a:lnTo>
                  <a:lnTo>
                    <a:pt x="0" y="9324"/>
                  </a:lnTo>
                  <a:lnTo>
                    <a:pt x="0" y="10627"/>
                  </a:lnTo>
                  <a:lnTo>
                    <a:pt x="18747" y="10627"/>
                  </a:lnTo>
                  <a:lnTo>
                    <a:pt x="25539" y="3133"/>
                  </a:lnTo>
                  <a:cubicBezTo>
                    <a:pt x="25715" y="3183"/>
                    <a:pt x="25865" y="3234"/>
                    <a:pt x="26066" y="3234"/>
                  </a:cubicBezTo>
                  <a:cubicBezTo>
                    <a:pt x="26943" y="3234"/>
                    <a:pt x="27670" y="2507"/>
                    <a:pt x="27670" y="1604"/>
                  </a:cubicBezTo>
                  <a:cubicBezTo>
                    <a:pt x="27670" y="727"/>
                    <a:pt x="26943" y="0"/>
                    <a:pt x="26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51"/>
            <p:cNvSpPr/>
            <p:nvPr/>
          </p:nvSpPr>
          <p:spPr>
            <a:xfrm>
              <a:off x="4507050" y="3286375"/>
              <a:ext cx="298275" cy="80850"/>
            </a:xfrm>
            <a:custGeom>
              <a:avLst/>
              <a:gdLst/>
              <a:ahLst/>
              <a:cxnLst/>
              <a:rect l="l" t="t" r="r" b="b"/>
              <a:pathLst>
                <a:path w="11931" h="3234" extrusionOk="0">
                  <a:moveTo>
                    <a:pt x="10326" y="0"/>
                  </a:moveTo>
                  <a:cubicBezTo>
                    <a:pt x="9675" y="0"/>
                    <a:pt x="9098" y="401"/>
                    <a:pt x="8848" y="953"/>
                  </a:cubicBezTo>
                  <a:lnTo>
                    <a:pt x="0" y="953"/>
                  </a:lnTo>
                  <a:lnTo>
                    <a:pt x="0" y="2281"/>
                  </a:lnTo>
                  <a:lnTo>
                    <a:pt x="8848" y="2281"/>
                  </a:lnTo>
                  <a:cubicBezTo>
                    <a:pt x="9098" y="2833"/>
                    <a:pt x="9675" y="3234"/>
                    <a:pt x="10326" y="3234"/>
                  </a:cubicBezTo>
                  <a:cubicBezTo>
                    <a:pt x="11203" y="3234"/>
                    <a:pt x="11930" y="2507"/>
                    <a:pt x="11930" y="1630"/>
                  </a:cubicBezTo>
                  <a:cubicBezTo>
                    <a:pt x="11930" y="727"/>
                    <a:pt x="11203" y="0"/>
                    <a:pt x="10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51"/>
            <p:cNvSpPr/>
            <p:nvPr/>
          </p:nvSpPr>
          <p:spPr>
            <a:xfrm>
              <a:off x="4507050" y="3025725"/>
              <a:ext cx="568950" cy="191125"/>
            </a:xfrm>
            <a:custGeom>
              <a:avLst/>
              <a:gdLst/>
              <a:ahLst/>
              <a:cxnLst/>
              <a:rect l="l" t="t" r="r" b="b"/>
              <a:pathLst>
                <a:path w="22758" h="7645" extrusionOk="0">
                  <a:moveTo>
                    <a:pt x="21153" y="0"/>
                  </a:moveTo>
                  <a:cubicBezTo>
                    <a:pt x="20276" y="0"/>
                    <a:pt x="19549" y="727"/>
                    <a:pt x="19549" y="1604"/>
                  </a:cubicBezTo>
                  <a:cubicBezTo>
                    <a:pt x="19549" y="1755"/>
                    <a:pt x="19574" y="1905"/>
                    <a:pt x="19599" y="2030"/>
                  </a:cubicBezTo>
                  <a:lnTo>
                    <a:pt x="14787" y="6341"/>
                  </a:lnTo>
                  <a:lnTo>
                    <a:pt x="0" y="6341"/>
                  </a:lnTo>
                  <a:lnTo>
                    <a:pt x="0" y="7645"/>
                  </a:lnTo>
                  <a:lnTo>
                    <a:pt x="15289" y="7645"/>
                  </a:lnTo>
                  <a:lnTo>
                    <a:pt x="20452" y="3058"/>
                  </a:lnTo>
                  <a:cubicBezTo>
                    <a:pt x="20652" y="3158"/>
                    <a:pt x="20903" y="3233"/>
                    <a:pt x="21153" y="3233"/>
                  </a:cubicBezTo>
                  <a:cubicBezTo>
                    <a:pt x="22056" y="3233"/>
                    <a:pt x="22757" y="2507"/>
                    <a:pt x="22757" y="1604"/>
                  </a:cubicBezTo>
                  <a:cubicBezTo>
                    <a:pt x="22757" y="727"/>
                    <a:pt x="22056" y="0"/>
                    <a:pt x="21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51"/>
            <p:cNvSpPr/>
            <p:nvPr/>
          </p:nvSpPr>
          <p:spPr>
            <a:xfrm>
              <a:off x="4444400" y="2958675"/>
              <a:ext cx="350275" cy="144775"/>
            </a:xfrm>
            <a:custGeom>
              <a:avLst/>
              <a:gdLst/>
              <a:ahLst/>
              <a:cxnLst/>
              <a:rect l="l" t="t" r="r" b="b"/>
              <a:pathLst>
                <a:path w="14011" h="5791" extrusionOk="0">
                  <a:moveTo>
                    <a:pt x="0" y="1"/>
                  </a:moveTo>
                  <a:lnTo>
                    <a:pt x="0" y="1304"/>
                  </a:lnTo>
                  <a:lnTo>
                    <a:pt x="8922" y="1304"/>
                  </a:lnTo>
                  <a:lnTo>
                    <a:pt x="11003" y="3384"/>
                  </a:lnTo>
                  <a:cubicBezTo>
                    <a:pt x="10852" y="3635"/>
                    <a:pt x="10777" y="3885"/>
                    <a:pt x="10777" y="4186"/>
                  </a:cubicBezTo>
                  <a:cubicBezTo>
                    <a:pt x="10777" y="5063"/>
                    <a:pt x="11504" y="5790"/>
                    <a:pt x="12381" y="5790"/>
                  </a:cubicBezTo>
                  <a:cubicBezTo>
                    <a:pt x="13283" y="5790"/>
                    <a:pt x="14010" y="5063"/>
                    <a:pt x="14010" y="4186"/>
                  </a:cubicBezTo>
                  <a:cubicBezTo>
                    <a:pt x="14010" y="3284"/>
                    <a:pt x="13283" y="2557"/>
                    <a:pt x="12381" y="2557"/>
                  </a:cubicBezTo>
                  <a:cubicBezTo>
                    <a:pt x="12281" y="2557"/>
                    <a:pt x="12181" y="2582"/>
                    <a:pt x="12080" y="2607"/>
                  </a:cubicBezTo>
                  <a:lnTo>
                    <a:pt x="9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51"/>
            <p:cNvSpPr/>
            <p:nvPr/>
          </p:nvSpPr>
          <p:spPr>
            <a:xfrm>
              <a:off x="4334750" y="2573350"/>
              <a:ext cx="944250" cy="258150"/>
            </a:xfrm>
            <a:custGeom>
              <a:avLst/>
              <a:gdLst/>
              <a:ahLst/>
              <a:cxnLst/>
              <a:rect l="l" t="t" r="r" b="b"/>
              <a:pathLst>
                <a:path w="37770" h="10326" extrusionOk="0">
                  <a:moveTo>
                    <a:pt x="36141" y="0"/>
                  </a:moveTo>
                  <a:cubicBezTo>
                    <a:pt x="35263" y="0"/>
                    <a:pt x="34537" y="727"/>
                    <a:pt x="34537" y="1629"/>
                  </a:cubicBezTo>
                  <a:cubicBezTo>
                    <a:pt x="34537" y="1779"/>
                    <a:pt x="34562" y="1930"/>
                    <a:pt x="34612" y="2080"/>
                  </a:cubicBezTo>
                  <a:lnTo>
                    <a:pt x="26517" y="8998"/>
                  </a:lnTo>
                  <a:lnTo>
                    <a:pt x="0" y="8998"/>
                  </a:lnTo>
                  <a:lnTo>
                    <a:pt x="0" y="10326"/>
                  </a:lnTo>
                  <a:lnTo>
                    <a:pt x="27018" y="10326"/>
                  </a:lnTo>
                  <a:lnTo>
                    <a:pt x="35489" y="3083"/>
                  </a:lnTo>
                  <a:cubicBezTo>
                    <a:pt x="35690" y="3183"/>
                    <a:pt x="35915" y="3233"/>
                    <a:pt x="36141" y="3233"/>
                  </a:cubicBezTo>
                  <a:cubicBezTo>
                    <a:pt x="37043" y="3233"/>
                    <a:pt x="37770" y="2506"/>
                    <a:pt x="37770" y="1629"/>
                  </a:cubicBezTo>
                  <a:cubicBezTo>
                    <a:pt x="37770" y="727"/>
                    <a:pt x="37043" y="0"/>
                    <a:pt x="36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51"/>
            <p:cNvSpPr/>
            <p:nvPr/>
          </p:nvSpPr>
          <p:spPr>
            <a:xfrm>
              <a:off x="4074725" y="2606550"/>
              <a:ext cx="672950" cy="80850"/>
            </a:xfrm>
            <a:custGeom>
              <a:avLst/>
              <a:gdLst/>
              <a:ahLst/>
              <a:cxnLst/>
              <a:rect l="l" t="t" r="r" b="b"/>
              <a:pathLst>
                <a:path w="26918" h="3234" extrusionOk="0">
                  <a:moveTo>
                    <a:pt x="25313" y="0"/>
                  </a:moveTo>
                  <a:cubicBezTo>
                    <a:pt x="24662" y="0"/>
                    <a:pt x="24085" y="401"/>
                    <a:pt x="23835" y="953"/>
                  </a:cubicBezTo>
                  <a:lnTo>
                    <a:pt x="0" y="953"/>
                  </a:lnTo>
                  <a:lnTo>
                    <a:pt x="0" y="2281"/>
                  </a:lnTo>
                  <a:lnTo>
                    <a:pt x="23835" y="2281"/>
                  </a:lnTo>
                  <a:cubicBezTo>
                    <a:pt x="24085" y="2832"/>
                    <a:pt x="24662" y="3233"/>
                    <a:pt x="25313" y="3233"/>
                  </a:cubicBezTo>
                  <a:cubicBezTo>
                    <a:pt x="26191" y="3233"/>
                    <a:pt x="26917" y="2507"/>
                    <a:pt x="26917" y="1604"/>
                  </a:cubicBezTo>
                  <a:cubicBezTo>
                    <a:pt x="26917" y="727"/>
                    <a:pt x="26191" y="0"/>
                    <a:pt x="25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51"/>
            <p:cNvSpPr/>
            <p:nvPr/>
          </p:nvSpPr>
          <p:spPr>
            <a:xfrm>
              <a:off x="2938750" y="2495025"/>
              <a:ext cx="588375" cy="212425"/>
            </a:xfrm>
            <a:custGeom>
              <a:avLst/>
              <a:gdLst/>
              <a:ahLst/>
              <a:cxnLst/>
              <a:rect l="l" t="t" r="r" b="b"/>
              <a:pathLst>
                <a:path w="23535" h="8497" extrusionOk="0">
                  <a:moveTo>
                    <a:pt x="1604" y="0"/>
                  </a:moveTo>
                  <a:cubicBezTo>
                    <a:pt x="702" y="0"/>
                    <a:pt x="0" y="727"/>
                    <a:pt x="0" y="1604"/>
                  </a:cubicBezTo>
                  <a:cubicBezTo>
                    <a:pt x="0" y="2506"/>
                    <a:pt x="702" y="3208"/>
                    <a:pt x="1604" y="3208"/>
                  </a:cubicBezTo>
                  <a:cubicBezTo>
                    <a:pt x="1805" y="3208"/>
                    <a:pt x="1980" y="3183"/>
                    <a:pt x="2156" y="3108"/>
                  </a:cubicBezTo>
                  <a:lnTo>
                    <a:pt x="8121" y="8496"/>
                  </a:lnTo>
                  <a:lnTo>
                    <a:pt x="23534" y="8496"/>
                  </a:lnTo>
                  <a:lnTo>
                    <a:pt x="23534" y="7168"/>
                  </a:lnTo>
                  <a:lnTo>
                    <a:pt x="8622" y="7168"/>
                  </a:lnTo>
                  <a:lnTo>
                    <a:pt x="3108" y="2206"/>
                  </a:lnTo>
                  <a:cubicBezTo>
                    <a:pt x="3158" y="2030"/>
                    <a:pt x="3208" y="1830"/>
                    <a:pt x="3208" y="1604"/>
                  </a:cubicBezTo>
                  <a:cubicBezTo>
                    <a:pt x="3208" y="727"/>
                    <a:pt x="248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51"/>
            <p:cNvSpPr/>
            <p:nvPr/>
          </p:nvSpPr>
          <p:spPr>
            <a:xfrm>
              <a:off x="2602275" y="2743775"/>
              <a:ext cx="684250" cy="203650"/>
            </a:xfrm>
            <a:custGeom>
              <a:avLst/>
              <a:gdLst/>
              <a:ahLst/>
              <a:cxnLst/>
              <a:rect l="l" t="t" r="r" b="b"/>
              <a:pathLst>
                <a:path w="27370" h="8146" extrusionOk="0">
                  <a:moveTo>
                    <a:pt x="1630" y="0"/>
                  </a:moveTo>
                  <a:cubicBezTo>
                    <a:pt x="727" y="0"/>
                    <a:pt x="0" y="727"/>
                    <a:pt x="0" y="1629"/>
                  </a:cubicBezTo>
                  <a:cubicBezTo>
                    <a:pt x="0" y="2506"/>
                    <a:pt x="727" y="3233"/>
                    <a:pt x="1630" y="3233"/>
                  </a:cubicBezTo>
                  <a:cubicBezTo>
                    <a:pt x="1830" y="3233"/>
                    <a:pt x="2031" y="3183"/>
                    <a:pt x="2206" y="3108"/>
                  </a:cubicBezTo>
                  <a:lnTo>
                    <a:pt x="8271" y="8146"/>
                  </a:lnTo>
                  <a:lnTo>
                    <a:pt x="27369" y="8146"/>
                  </a:lnTo>
                  <a:lnTo>
                    <a:pt x="27369" y="6842"/>
                  </a:lnTo>
                  <a:lnTo>
                    <a:pt x="8747" y="6842"/>
                  </a:lnTo>
                  <a:lnTo>
                    <a:pt x="3133" y="2156"/>
                  </a:lnTo>
                  <a:cubicBezTo>
                    <a:pt x="3183" y="1980"/>
                    <a:pt x="3234" y="1805"/>
                    <a:pt x="3234" y="1629"/>
                  </a:cubicBezTo>
                  <a:cubicBezTo>
                    <a:pt x="3234" y="727"/>
                    <a:pt x="2507" y="0"/>
                    <a:pt x="1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51"/>
            <p:cNvSpPr/>
            <p:nvPr/>
          </p:nvSpPr>
          <p:spPr>
            <a:xfrm>
              <a:off x="2332850" y="3000025"/>
              <a:ext cx="942375" cy="201150"/>
            </a:xfrm>
            <a:custGeom>
              <a:avLst/>
              <a:gdLst/>
              <a:ahLst/>
              <a:cxnLst/>
              <a:rect l="l" t="t" r="r" b="b"/>
              <a:pathLst>
                <a:path w="37695" h="8046" extrusionOk="0">
                  <a:moveTo>
                    <a:pt x="9700" y="1"/>
                  </a:moveTo>
                  <a:lnTo>
                    <a:pt x="2231" y="4938"/>
                  </a:lnTo>
                  <a:cubicBezTo>
                    <a:pt x="2031" y="4863"/>
                    <a:pt x="1830" y="4813"/>
                    <a:pt x="1604" y="4813"/>
                  </a:cubicBezTo>
                  <a:cubicBezTo>
                    <a:pt x="727" y="4813"/>
                    <a:pt x="0" y="5540"/>
                    <a:pt x="0" y="6442"/>
                  </a:cubicBezTo>
                  <a:cubicBezTo>
                    <a:pt x="0" y="7319"/>
                    <a:pt x="727" y="8046"/>
                    <a:pt x="1604" y="8046"/>
                  </a:cubicBezTo>
                  <a:cubicBezTo>
                    <a:pt x="2507" y="8046"/>
                    <a:pt x="3209" y="7319"/>
                    <a:pt x="3209" y="6442"/>
                  </a:cubicBezTo>
                  <a:cubicBezTo>
                    <a:pt x="3209" y="6266"/>
                    <a:pt x="3183" y="6091"/>
                    <a:pt x="3133" y="5941"/>
                  </a:cubicBezTo>
                  <a:lnTo>
                    <a:pt x="10101" y="1329"/>
                  </a:lnTo>
                  <a:lnTo>
                    <a:pt x="37695" y="1329"/>
                  </a:lnTo>
                  <a:lnTo>
                    <a:pt x="37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51"/>
            <p:cNvSpPr/>
            <p:nvPr/>
          </p:nvSpPr>
          <p:spPr>
            <a:xfrm>
              <a:off x="2970700" y="2806425"/>
              <a:ext cx="374075" cy="80225"/>
            </a:xfrm>
            <a:custGeom>
              <a:avLst/>
              <a:gdLst/>
              <a:ahLst/>
              <a:cxnLst/>
              <a:rect l="l" t="t" r="r" b="b"/>
              <a:pathLst>
                <a:path w="14963" h="3209" extrusionOk="0">
                  <a:moveTo>
                    <a:pt x="1604" y="0"/>
                  </a:moveTo>
                  <a:cubicBezTo>
                    <a:pt x="727" y="0"/>
                    <a:pt x="0" y="702"/>
                    <a:pt x="0" y="1604"/>
                  </a:cubicBezTo>
                  <a:cubicBezTo>
                    <a:pt x="0" y="2482"/>
                    <a:pt x="727" y="3208"/>
                    <a:pt x="1604" y="3208"/>
                  </a:cubicBezTo>
                  <a:cubicBezTo>
                    <a:pt x="2281" y="3208"/>
                    <a:pt x="2832" y="2832"/>
                    <a:pt x="3083" y="2256"/>
                  </a:cubicBezTo>
                  <a:lnTo>
                    <a:pt x="14963" y="2256"/>
                  </a:lnTo>
                  <a:lnTo>
                    <a:pt x="14963" y="953"/>
                  </a:lnTo>
                  <a:lnTo>
                    <a:pt x="3083" y="953"/>
                  </a:lnTo>
                  <a:cubicBezTo>
                    <a:pt x="2832" y="376"/>
                    <a:pt x="228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51"/>
            <p:cNvSpPr/>
            <p:nvPr/>
          </p:nvSpPr>
          <p:spPr>
            <a:xfrm>
              <a:off x="2800275" y="3093400"/>
              <a:ext cx="445500" cy="80850"/>
            </a:xfrm>
            <a:custGeom>
              <a:avLst/>
              <a:gdLst/>
              <a:ahLst/>
              <a:cxnLst/>
              <a:rect l="l" t="t" r="r" b="b"/>
              <a:pathLst>
                <a:path w="17820" h="3234" extrusionOk="0">
                  <a:moveTo>
                    <a:pt x="1604" y="0"/>
                  </a:moveTo>
                  <a:cubicBezTo>
                    <a:pt x="727" y="0"/>
                    <a:pt x="0" y="727"/>
                    <a:pt x="0" y="1629"/>
                  </a:cubicBezTo>
                  <a:cubicBezTo>
                    <a:pt x="0" y="2506"/>
                    <a:pt x="727" y="3233"/>
                    <a:pt x="1604" y="3233"/>
                  </a:cubicBezTo>
                  <a:cubicBezTo>
                    <a:pt x="2256" y="3233"/>
                    <a:pt x="2832" y="2832"/>
                    <a:pt x="3083" y="2281"/>
                  </a:cubicBezTo>
                  <a:lnTo>
                    <a:pt x="17820" y="2281"/>
                  </a:lnTo>
                  <a:lnTo>
                    <a:pt x="17820" y="953"/>
                  </a:lnTo>
                  <a:lnTo>
                    <a:pt x="3083" y="953"/>
                  </a:lnTo>
                  <a:cubicBezTo>
                    <a:pt x="2832" y="401"/>
                    <a:pt x="2256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51"/>
            <p:cNvSpPr/>
            <p:nvPr/>
          </p:nvSpPr>
          <p:spPr>
            <a:xfrm>
              <a:off x="1726325" y="2700525"/>
              <a:ext cx="588375" cy="297650"/>
            </a:xfrm>
            <a:custGeom>
              <a:avLst/>
              <a:gdLst/>
              <a:ahLst/>
              <a:cxnLst/>
              <a:rect l="l" t="t" r="r" b="b"/>
              <a:pathLst>
                <a:path w="23535" h="11906" extrusionOk="0">
                  <a:moveTo>
                    <a:pt x="19274" y="953"/>
                  </a:moveTo>
                  <a:cubicBezTo>
                    <a:pt x="21104" y="953"/>
                    <a:pt x="22582" y="2432"/>
                    <a:pt x="22582" y="4261"/>
                  </a:cubicBezTo>
                  <a:lnTo>
                    <a:pt x="22582" y="7645"/>
                  </a:lnTo>
                  <a:cubicBezTo>
                    <a:pt x="22582" y="9475"/>
                    <a:pt x="21104" y="10978"/>
                    <a:pt x="19274" y="10978"/>
                  </a:cubicBezTo>
                  <a:lnTo>
                    <a:pt x="4286" y="10978"/>
                  </a:lnTo>
                  <a:cubicBezTo>
                    <a:pt x="2457" y="10978"/>
                    <a:pt x="953" y="9475"/>
                    <a:pt x="953" y="7645"/>
                  </a:cubicBezTo>
                  <a:lnTo>
                    <a:pt x="953" y="4261"/>
                  </a:lnTo>
                  <a:cubicBezTo>
                    <a:pt x="953" y="2432"/>
                    <a:pt x="2457" y="953"/>
                    <a:pt x="4286" y="953"/>
                  </a:cubicBezTo>
                  <a:close/>
                  <a:moveTo>
                    <a:pt x="4286" y="1"/>
                  </a:moveTo>
                  <a:cubicBezTo>
                    <a:pt x="1931" y="1"/>
                    <a:pt x="1" y="1906"/>
                    <a:pt x="1" y="4261"/>
                  </a:cubicBezTo>
                  <a:lnTo>
                    <a:pt x="1" y="7645"/>
                  </a:lnTo>
                  <a:cubicBezTo>
                    <a:pt x="1" y="10001"/>
                    <a:pt x="1931" y="11906"/>
                    <a:pt x="4286" y="11906"/>
                  </a:cubicBezTo>
                  <a:lnTo>
                    <a:pt x="19274" y="11906"/>
                  </a:lnTo>
                  <a:cubicBezTo>
                    <a:pt x="21630" y="11906"/>
                    <a:pt x="23535" y="10001"/>
                    <a:pt x="23535" y="7645"/>
                  </a:cubicBezTo>
                  <a:lnTo>
                    <a:pt x="23535" y="4261"/>
                  </a:lnTo>
                  <a:cubicBezTo>
                    <a:pt x="23535" y="1906"/>
                    <a:pt x="21630" y="1"/>
                    <a:pt x="19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51"/>
            <p:cNvSpPr/>
            <p:nvPr/>
          </p:nvSpPr>
          <p:spPr>
            <a:xfrm>
              <a:off x="1660550" y="2776975"/>
              <a:ext cx="85850" cy="145375"/>
            </a:xfrm>
            <a:custGeom>
              <a:avLst/>
              <a:gdLst/>
              <a:ahLst/>
              <a:cxnLst/>
              <a:rect l="l" t="t" r="r" b="b"/>
              <a:pathLst>
                <a:path w="3434" h="5815" extrusionOk="0">
                  <a:moveTo>
                    <a:pt x="2481" y="953"/>
                  </a:moveTo>
                  <a:lnTo>
                    <a:pt x="2481" y="4863"/>
                  </a:lnTo>
                  <a:lnTo>
                    <a:pt x="952" y="4863"/>
                  </a:lnTo>
                  <a:lnTo>
                    <a:pt x="952" y="953"/>
                  </a:lnTo>
                  <a:close/>
                  <a:moveTo>
                    <a:pt x="0" y="0"/>
                  </a:moveTo>
                  <a:lnTo>
                    <a:pt x="0" y="5815"/>
                  </a:lnTo>
                  <a:lnTo>
                    <a:pt x="3434" y="5815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51"/>
            <p:cNvSpPr/>
            <p:nvPr/>
          </p:nvSpPr>
          <p:spPr>
            <a:xfrm>
              <a:off x="2292125" y="2776975"/>
              <a:ext cx="85850" cy="145375"/>
            </a:xfrm>
            <a:custGeom>
              <a:avLst/>
              <a:gdLst/>
              <a:ahLst/>
              <a:cxnLst/>
              <a:rect l="l" t="t" r="r" b="b"/>
              <a:pathLst>
                <a:path w="3434" h="5815" extrusionOk="0">
                  <a:moveTo>
                    <a:pt x="2482" y="953"/>
                  </a:moveTo>
                  <a:lnTo>
                    <a:pt x="2482" y="4863"/>
                  </a:lnTo>
                  <a:lnTo>
                    <a:pt x="953" y="4863"/>
                  </a:lnTo>
                  <a:lnTo>
                    <a:pt x="953" y="953"/>
                  </a:lnTo>
                  <a:close/>
                  <a:moveTo>
                    <a:pt x="0" y="0"/>
                  </a:moveTo>
                  <a:lnTo>
                    <a:pt x="0" y="5815"/>
                  </a:lnTo>
                  <a:lnTo>
                    <a:pt x="3434" y="5815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51"/>
            <p:cNvSpPr/>
            <p:nvPr/>
          </p:nvSpPr>
          <p:spPr>
            <a:xfrm>
              <a:off x="1792125" y="2765075"/>
              <a:ext cx="100275" cy="169200"/>
            </a:xfrm>
            <a:custGeom>
              <a:avLst/>
              <a:gdLst/>
              <a:ahLst/>
              <a:cxnLst/>
              <a:rect l="l" t="t" r="r" b="b"/>
              <a:pathLst>
                <a:path w="4011" h="6768" extrusionOk="0">
                  <a:moveTo>
                    <a:pt x="3058" y="953"/>
                  </a:moveTo>
                  <a:lnTo>
                    <a:pt x="3058" y="5815"/>
                  </a:lnTo>
                  <a:lnTo>
                    <a:pt x="953" y="5815"/>
                  </a:lnTo>
                  <a:lnTo>
                    <a:pt x="953" y="953"/>
                  </a:lnTo>
                  <a:close/>
                  <a:moveTo>
                    <a:pt x="0" y="0"/>
                  </a:moveTo>
                  <a:lnTo>
                    <a:pt x="0" y="6767"/>
                  </a:lnTo>
                  <a:lnTo>
                    <a:pt x="4010" y="6767"/>
                  </a:lnTo>
                  <a:lnTo>
                    <a:pt x="40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51"/>
            <p:cNvSpPr/>
            <p:nvPr/>
          </p:nvSpPr>
          <p:spPr>
            <a:xfrm>
              <a:off x="1911175" y="2765075"/>
              <a:ext cx="100275" cy="169200"/>
            </a:xfrm>
            <a:custGeom>
              <a:avLst/>
              <a:gdLst/>
              <a:ahLst/>
              <a:cxnLst/>
              <a:rect l="l" t="t" r="r" b="b"/>
              <a:pathLst>
                <a:path w="4011" h="6768" extrusionOk="0">
                  <a:moveTo>
                    <a:pt x="3058" y="953"/>
                  </a:moveTo>
                  <a:lnTo>
                    <a:pt x="3058" y="5815"/>
                  </a:lnTo>
                  <a:lnTo>
                    <a:pt x="953" y="5815"/>
                  </a:lnTo>
                  <a:lnTo>
                    <a:pt x="953" y="953"/>
                  </a:lnTo>
                  <a:close/>
                  <a:moveTo>
                    <a:pt x="0" y="0"/>
                  </a:moveTo>
                  <a:lnTo>
                    <a:pt x="0" y="6767"/>
                  </a:lnTo>
                  <a:lnTo>
                    <a:pt x="4010" y="6767"/>
                  </a:lnTo>
                  <a:lnTo>
                    <a:pt x="40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51"/>
            <p:cNvSpPr/>
            <p:nvPr/>
          </p:nvSpPr>
          <p:spPr>
            <a:xfrm>
              <a:off x="1938200" y="2416075"/>
              <a:ext cx="170850" cy="252700"/>
            </a:xfrm>
            <a:custGeom>
              <a:avLst/>
              <a:gdLst/>
              <a:ahLst/>
              <a:cxnLst/>
              <a:rect l="l" t="t" r="r" b="b"/>
              <a:pathLst>
                <a:path w="6834" h="10108" extrusionOk="0">
                  <a:moveTo>
                    <a:pt x="3255" y="1830"/>
                  </a:moveTo>
                  <a:lnTo>
                    <a:pt x="3255" y="1830"/>
                  </a:lnTo>
                  <a:cubicBezTo>
                    <a:pt x="3205" y="2607"/>
                    <a:pt x="3130" y="3359"/>
                    <a:pt x="3080" y="4111"/>
                  </a:cubicBezTo>
                  <a:cubicBezTo>
                    <a:pt x="3055" y="4311"/>
                    <a:pt x="3255" y="4487"/>
                    <a:pt x="3431" y="4487"/>
                  </a:cubicBezTo>
                  <a:cubicBezTo>
                    <a:pt x="4157" y="4461"/>
                    <a:pt x="4884" y="4436"/>
                    <a:pt x="5611" y="4411"/>
                  </a:cubicBezTo>
                  <a:lnTo>
                    <a:pt x="5611" y="4411"/>
                  </a:lnTo>
                  <a:cubicBezTo>
                    <a:pt x="4734" y="5589"/>
                    <a:pt x="3857" y="6792"/>
                    <a:pt x="2979" y="7970"/>
                  </a:cubicBezTo>
                  <a:lnTo>
                    <a:pt x="3681" y="5414"/>
                  </a:lnTo>
                  <a:cubicBezTo>
                    <a:pt x="3753" y="5222"/>
                    <a:pt x="3595" y="4961"/>
                    <a:pt x="3362" y="4961"/>
                  </a:cubicBezTo>
                  <a:cubicBezTo>
                    <a:pt x="3352" y="4961"/>
                    <a:pt x="3341" y="4962"/>
                    <a:pt x="3330" y="4963"/>
                  </a:cubicBezTo>
                  <a:cubicBezTo>
                    <a:pt x="2603" y="5038"/>
                    <a:pt x="1877" y="5138"/>
                    <a:pt x="1150" y="5238"/>
                  </a:cubicBezTo>
                  <a:cubicBezTo>
                    <a:pt x="1852" y="4111"/>
                    <a:pt x="2553" y="2983"/>
                    <a:pt x="3255" y="1830"/>
                  </a:cubicBezTo>
                  <a:close/>
                  <a:moveTo>
                    <a:pt x="3781" y="0"/>
                  </a:moveTo>
                  <a:cubicBezTo>
                    <a:pt x="3656" y="0"/>
                    <a:pt x="3531" y="50"/>
                    <a:pt x="3431" y="176"/>
                  </a:cubicBezTo>
                  <a:cubicBezTo>
                    <a:pt x="2328" y="1955"/>
                    <a:pt x="1225" y="3735"/>
                    <a:pt x="122" y="5514"/>
                  </a:cubicBezTo>
                  <a:cubicBezTo>
                    <a:pt x="1" y="5708"/>
                    <a:pt x="138" y="6067"/>
                    <a:pt x="420" y="6067"/>
                  </a:cubicBezTo>
                  <a:cubicBezTo>
                    <a:pt x="429" y="6067"/>
                    <a:pt x="438" y="6066"/>
                    <a:pt x="448" y="6065"/>
                  </a:cubicBezTo>
                  <a:cubicBezTo>
                    <a:pt x="1250" y="5940"/>
                    <a:pt x="2027" y="5865"/>
                    <a:pt x="2829" y="5765"/>
                  </a:cubicBezTo>
                  <a:lnTo>
                    <a:pt x="2829" y="5765"/>
                  </a:lnTo>
                  <a:cubicBezTo>
                    <a:pt x="2478" y="7068"/>
                    <a:pt x="2127" y="8371"/>
                    <a:pt x="1751" y="9675"/>
                  </a:cubicBezTo>
                  <a:cubicBezTo>
                    <a:pt x="1687" y="9948"/>
                    <a:pt x="1881" y="10108"/>
                    <a:pt x="2094" y="10108"/>
                  </a:cubicBezTo>
                  <a:cubicBezTo>
                    <a:pt x="2213" y="10108"/>
                    <a:pt x="2338" y="10058"/>
                    <a:pt x="2428" y="9950"/>
                  </a:cubicBezTo>
                  <a:cubicBezTo>
                    <a:pt x="3832" y="8020"/>
                    <a:pt x="5260" y="6116"/>
                    <a:pt x="6689" y="4211"/>
                  </a:cubicBezTo>
                  <a:cubicBezTo>
                    <a:pt x="6834" y="3993"/>
                    <a:pt x="6628" y="3658"/>
                    <a:pt x="6388" y="3658"/>
                  </a:cubicBezTo>
                  <a:cubicBezTo>
                    <a:pt x="6380" y="3658"/>
                    <a:pt x="6371" y="3659"/>
                    <a:pt x="6363" y="3659"/>
                  </a:cubicBezTo>
                  <a:cubicBezTo>
                    <a:pt x="5862" y="3659"/>
                    <a:pt x="5385" y="3684"/>
                    <a:pt x="4909" y="3710"/>
                  </a:cubicBezTo>
                  <a:cubicBezTo>
                    <a:pt x="4558" y="3710"/>
                    <a:pt x="4233" y="3735"/>
                    <a:pt x="3907" y="3735"/>
                  </a:cubicBezTo>
                  <a:lnTo>
                    <a:pt x="3832" y="3735"/>
                  </a:lnTo>
                  <a:cubicBezTo>
                    <a:pt x="3932" y="2632"/>
                    <a:pt x="4032" y="1529"/>
                    <a:pt x="4107" y="426"/>
                  </a:cubicBezTo>
                  <a:cubicBezTo>
                    <a:pt x="4132" y="376"/>
                    <a:pt x="4132" y="301"/>
                    <a:pt x="4107" y="251"/>
                  </a:cubicBezTo>
                  <a:cubicBezTo>
                    <a:pt x="4082" y="101"/>
                    <a:pt x="3957" y="25"/>
                    <a:pt x="3832" y="25"/>
                  </a:cubicBezTo>
                  <a:cubicBezTo>
                    <a:pt x="3806" y="25"/>
                    <a:pt x="3806" y="25"/>
                    <a:pt x="3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51"/>
            <p:cNvSpPr/>
            <p:nvPr/>
          </p:nvSpPr>
          <p:spPr>
            <a:xfrm>
              <a:off x="3544000" y="1854025"/>
              <a:ext cx="188625" cy="188000"/>
            </a:xfrm>
            <a:custGeom>
              <a:avLst/>
              <a:gdLst/>
              <a:ahLst/>
              <a:cxnLst/>
              <a:rect l="l" t="t" r="r" b="b"/>
              <a:pathLst>
                <a:path w="7545" h="7520" extrusionOk="0">
                  <a:moveTo>
                    <a:pt x="3785" y="1204"/>
                  </a:moveTo>
                  <a:cubicBezTo>
                    <a:pt x="5189" y="1204"/>
                    <a:pt x="6342" y="2357"/>
                    <a:pt x="6342" y="3760"/>
                  </a:cubicBezTo>
                  <a:cubicBezTo>
                    <a:pt x="6342" y="5164"/>
                    <a:pt x="5189" y="6317"/>
                    <a:pt x="3785" y="6317"/>
                  </a:cubicBezTo>
                  <a:cubicBezTo>
                    <a:pt x="2357" y="6317"/>
                    <a:pt x="1229" y="5164"/>
                    <a:pt x="1229" y="3760"/>
                  </a:cubicBezTo>
                  <a:cubicBezTo>
                    <a:pt x="1229" y="2357"/>
                    <a:pt x="2357" y="1204"/>
                    <a:pt x="3785" y="1204"/>
                  </a:cubicBezTo>
                  <a:close/>
                  <a:moveTo>
                    <a:pt x="3785" y="1"/>
                  </a:moveTo>
                  <a:cubicBezTo>
                    <a:pt x="1705" y="1"/>
                    <a:pt x="1" y="1680"/>
                    <a:pt x="1" y="3760"/>
                  </a:cubicBezTo>
                  <a:cubicBezTo>
                    <a:pt x="1" y="5841"/>
                    <a:pt x="1705" y="7520"/>
                    <a:pt x="3785" y="7520"/>
                  </a:cubicBezTo>
                  <a:cubicBezTo>
                    <a:pt x="5840" y="7520"/>
                    <a:pt x="7545" y="5841"/>
                    <a:pt x="7545" y="3760"/>
                  </a:cubicBezTo>
                  <a:cubicBezTo>
                    <a:pt x="7545" y="1680"/>
                    <a:pt x="5840" y="1"/>
                    <a:pt x="3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51"/>
            <p:cNvSpPr/>
            <p:nvPr/>
          </p:nvSpPr>
          <p:spPr>
            <a:xfrm>
              <a:off x="3413050" y="1723075"/>
              <a:ext cx="450525" cy="449900"/>
            </a:xfrm>
            <a:custGeom>
              <a:avLst/>
              <a:gdLst/>
              <a:ahLst/>
              <a:cxnLst/>
              <a:rect l="l" t="t" r="r" b="b"/>
              <a:pathLst>
                <a:path w="18021" h="17996" extrusionOk="0">
                  <a:moveTo>
                    <a:pt x="9750" y="1204"/>
                  </a:moveTo>
                  <a:lnTo>
                    <a:pt x="9750" y="2582"/>
                  </a:lnTo>
                  <a:lnTo>
                    <a:pt x="10251" y="2683"/>
                  </a:lnTo>
                  <a:cubicBezTo>
                    <a:pt x="11104" y="2858"/>
                    <a:pt x="11906" y="3184"/>
                    <a:pt x="12607" y="3660"/>
                  </a:cubicBezTo>
                  <a:lnTo>
                    <a:pt x="13033" y="3936"/>
                  </a:lnTo>
                  <a:lnTo>
                    <a:pt x="13986" y="2958"/>
                  </a:lnTo>
                  <a:lnTo>
                    <a:pt x="15038" y="4011"/>
                  </a:lnTo>
                  <a:lnTo>
                    <a:pt x="14086" y="4988"/>
                  </a:lnTo>
                  <a:lnTo>
                    <a:pt x="14362" y="5414"/>
                  </a:lnTo>
                  <a:cubicBezTo>
                    <a:pt x="14838" y="6116"/>
                    <a:pt x="15164" y="6918"/>
                    <a:pt x="15339" y="7770"/>
                  </a:cubicBezTo>
                  <a:lnTo>
                    <a:pt x="15439" y="8246"/>
                  </a:lnTo>
                  <a:lnTo>
                    <a:pt x="16793" y="8246"/>
                  </a:lnTo>
                  <a:lnTo>
                    <a:pt x="16793" y="9750"/>
                  </a:lnTo>
                  <a:lnTo>
                    <a:pt x="15439" y="9750"/>
                  </a:lnTo>
                  <a:lnTo>
                    <a:pt x="15339" y="10226"/>
                  </a:lnTo>
                  <a:cubicBezTo>
                    <a:pt x="15164" y="11104"/>
                    <a:pt x="14838" y="11881"/>
                    <a:pt x="14362" y="12607"/>
                  </a:cubicBezTo>
                  <a:lnTo>
                    <a:pt x="14086" y="13008"/>
                  </a:lnTo>
                  <a:lnTo>
                    <a:pt x="15038" y="13986"/>
                  </a:lnTo>
                  <a:lnTo>
                    <a:pt x="13986" y="15038"/>
                  </a:lnTo>
                  <a:lnTo>
                    <a:pt x="13033" y="14061"/>
                  </a:lnTo>
                  <a:lnTo>
                    <a:pt x="12607" y="14362"/>
                  </a:lnTo>
                  <a:cubicBezTo>
                    <a:pt x="11906" y="14838"/>
                    <a:pt x="11104" y="15164"/>
                    <a:pt x="10251" y="15339"/>
                  </a:cubicBezTo>
                  <a:lnTo>
                    <a:pt x="9750" y="15414"/>
                  </a:lnTo>
                  <a:lnTo>
                    <a:pt x="9750" y="16793"/>
                  </a:lnTo>
                  <a:lnTo>
                    <a:pt x="8271" y="16793"/>
                  </a:lnTo>
                  <a:lnTo>
                    <a:pt x="8271" y="15414"/>
                  </a:lnTo>
                  <a:lnTo>
                    <a:pt x="7770" y="15339"/>
                  </a:lnTo>
                  <a:cubicBezTo>
                    <a:pt x="6918" y="15164"/>
                    <a:pt x="6116" y="14838"/>
                    <a:pt x="5414" y="14337"/>
                  </a:cubicBezTo>
                  <a:lnTo>
                    <a:pt x="4988" y="14061"/>
                  </a:lnTo>
                  <a:lnTo>
                    <a:pt x="4036" y="15038"/>
                  </a:lnTo>
                  <a:lnTo>
                    <a:pt x="2983" y="13986"/>
                  </a:lnTo>
                  <a:lnTo>
                    <a:pt x="3936" y="13008"/>
                  </a:lnTo>
                  <a:lnTo>
                    <a:pt x="3660" y="12607"/>
                  </a:lnTo>
                  <a:cubicBezTo>
                    <a:pt x="3184" y="11881"/>
                    <a:pt x="2858" y="11104"/>
                    <a:pt x="2682" y="10226"/>
                  </a:cubicBezTo>
                  <a:lnTo>
                    <a:pt x="2582" y="9750"/>
                  </a:lnTo>
                  <a:lnTo>
                    <a:pt x="1229" y="9750"/>
                  </a:lnTo>
                  <a:lnTo>
                    <a:pt x="1229" y="8246"/>
                  </a:lnTo>
                  <a:lnTo>
                    <a:pt x="2582" y="8246"/>
                  </a:lnTo>
                  <a:lnTo>
                    <a:pt x="2682" y="7770"/>
                  </a:lnTo>
                  <a:cubicBezTo>
                    <a:pt x="2858" y="6918"/>
                    <a:pt x="3184" y="6116"/>
                    <a:pt x="3660" y="5414"/>
                  </a:cubicBezTo>
                  <a:lnTo>
                    <a:pt x="3936" y="4988"/>
                  </a:lnTo>
                  <a:lnTo>
                    <a:pt x="2983" y="4011"/>
                  </a:lnTo>
                  <a:lnTo>
                    <a:pt x="4036" y="2958"/>
                  </a:lnTo>
                  <a:lnTo>
                    <a:pt x="4988" y="3936"/>
                  </a:lnTo>
                  <a:lnTo>
                    <a:pt x="5414" y="3660"/>
                  </a:lnTo>
                  <a:cubicBezTo>
                    <a:pt x="6116" y="3184"/>
                    <a:pt x="6918" y="2858"/>
                    <a:pt x="7770" y="2683"/>
                  </a:cubicBezTo>
                  <a:lnTo>
                    <a:pt x="8271" y="2582"/>
                  </a:lnTo>
                  <a:lnTo>
                    <a:pt x="8271" y="1204"/>
                  </a:lnTo>
                  <a:close/>
                  <a:moveTo>
                    <a:pt x="7068" y="1"/>
                  </a:moveTo>
                  <a:lnTo>
                    <a:pt x="7068" y="1605"/>
                  </a:lnTo>
                  <a:cubicBezTo>
                    <a:pt x="6392" y="1780"/>
                    <a:pt x="5765" y="2031"/>
                    <a:pt x="5164" y="2382"/>
                  </a:cubicBezTo>
                  <a:lnTo>
                    <a:pt x="4036" y="1254"/>
                  </a:lnTo>
                  <a:lnTo>
                    <a:pt x="1254" y="4011"/>
                  </a:lnTo>
                  <a:lnTo>
                    <a:pt x="2407" y="5164"/>
                  </a:lnTo>
                  <a:cubicBezTo>
                    <a:pt x="2056" y="5740"/>
                    <a:pt x="1780" y="6392"/>
                    <a:pt x="1605" y="7043"/>
                  </a:cubicBezTo>
                  <a:lnTo>
                    <a:pt x="1" y="7043"/>
                  </a:lnTo>
                  <a:lnTo>
                    <a:pt x="1" y="10953"/>
                  </a:lnTo>
                  <a:lnTo>
                    <a:pt x="1605" y="10953"/>
                  </a:lnTo>
                  <a:cubicBezTo>
                    <a:pt x="1780" y="11630"/>
                    <a:pt x="2056" y="12257"/>
                    <a:pt x="2407" y="12858"/>
                  </a:cubicBezTo>
                  <a:lnTo>
                    <a:pt x="1254" y="13986"/>
                  </a:lnTo>
                  <a:lnTo>
                    <a:pt x="4036" y="16743"/>
                  </a:lnTo>
                  <a:lnTo>
                    <a:pt x="5164" y="15615"/>
                  </a:lnTo>
                  <a:cubicBezTo>
                    <a:pt x="5740" y="15966"/>
                    <a:pt x="6392" y="16216"/>
                    <a:pt x="7068" y="16392"/>
                  </a:cubicBezTo>
                  <a:lnTo>
                    <a:pt x="7068" y="17996"/>
                  </a:lnTo>
                  <a:lnTo>
                    <a:pt x="10953" y="17996"/>
                  </a:lnTo>
                  <a:lnTo>
                    <a:pt x="10953" y="16392"/>
                  </a:lnTo>
                  <a:cubicBezTo>
                    <a:pt x="11630" y="16216"/>
                    <a:pt x="12281" y="15966"/>
                    <a:pt x="12858" y="15615"/>
                  </a:cubicBezTo>
                  <a:lnTo>
                    <a:pt x="13986" y="16743"/>
                  </a:lnTo>
                  <a:lnTo>
                    <a:pt x="16768" y="13986"/>
                  </a:lnTo>
                  <a:lnTo>
                    <a:pt x="15615" y="12858"/>
                  </a:lnTo>
                  <a:cubicBezTo>
                    <a:pt x="15966" y="12257"/>
                    <a:pt x="16241" y="11630"/>
                    <a:pt x="16417" y="10953"/>
                  </a:cubicBezTo>
                  <a:lnTo>
                    <a:pt x="18021" y="10953"/>
                  </a:lnTo>
                  <a:lnTo>
                    <a:pt x="18021" y="7043"/>
                  </a:lnTo>
                  <a:lnTo>
                    <a:pt x="16417" y="7043"/>
                  </a:lnTo>
                  <a:cubicBezTo>
                    <a:pt x="16241" y="6392"/>
                    <a:pt x="15966" y="5740"/>
                    <a:pt x="15615" y="5164"/>
                  </a:cubicBezTo>
                  <a:lnTo>
                    <a:pt x="16768" y="4011"/>
                  </a:lnTo>
                  <a:lnTo>
                    <a:pt x="13986" y="1254"/>
                  </a:lnTo>
                  <a:lnTo>
                    <a:pt x="12858" y="2382"/>
                  </a:lnTo>
                  <a:cubicBezTo>
                    <a:pt x="12281" y="2031"/>
                    <a:pt x="11630" y="1780"/>
                    <a:pt x="10953" y="1605"/>
                  </a:cubicBezTo>
                  <a:lnTo>
                    <a:pt x="109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51"/>
            <p:cNvSpPr/>
            <p:nvPr/>
          </p:nvSpPr>
          <p:spPr>
            <a:xfrm>
              <a:off x="3928725" y="2144775"/>
              <a:ext cx="154775" cy="154775"/>
            </a:xfrm>
            <a:custGeom>
              <a:avLst/>
              <a:gdLst/>
              <a:ahLst/>
              <a:cxnLst/>
              <a:rect l="l" t="t" r="r" b="b"/>
              <a:pathLst>
                <a:path w="6191" h="6191" extrusionOk="0">
                  <a:moveTo>
                    <a:pt x="3083" y="1203"/>
                  </a:moveTo>
                  <a:cubicBezTo>
                    <a:pt x="4136" y="1203"/>
                    <a:pt x="4988" y="2055"/>
                    <a:pt x="4988" y="3083"/>
                  </a:cubicBezTo>
                  <a:cubicBezTo>
                    <a:pt x="4988" y="4135"/>
                    <a:pt x="4136" y="4988"/>
                    <a:pt x="3083" y="4988"/>
                  </a:cubicBezTo>
                  <a:cubicBezTo>
                    <a:pt x="2056" y="4988"/>
                    <a:pt x="1203" y="4135"/>
                    <a:pt x="1203" y="3083"/>
                  </a:cubicBezTo>
                  <a:cubicBezTo>
                    <a:pt x="1203" y="2055"/>
                    <a:pt x="2056" y="1203"/>
                    <a:pt x="3083" y="1203"/>
                  </a:cubicBezTo>
                  <a:close/>
                  <a:moveTo>
                    <a:pt x="3083" y="0"/>
                  </a:moveTo>
                  <a:cubicBezTo>
                    <a:pt x="1379" y="0"/>
                    <a:pt x="0" y="1379"/>
                    <a:pt x="0" y="3083"/>
                  </a:cubicBezTo>
                  <a:cubicBezTo>
                    <a:pt x="0" y="4787"/>
                    <a:pt x="1379" y="6191"/>
                    <a:pt x="3083" y="6191"/>
                  </a:cubicBezTo>
                  <a:cubicBezTo>
                    <a:pt x="4787" y="6191"/>
                    <a:pt x="6191" y="4787"/>
                    <a:pt x="6191" y="3083"/>
                  </a:cubicBezTo>
                  <a:cubicBezTo>
                    <a:pt x="6191" y="1379"/>
                    <a:pt x="4787" y="0"/>
                    <a:pt x="30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51"/>
            <p:cNvSpPr/>
            <p:nvPr/>
          </p:nvSpPr>
          <p:spPr>
            <a:xfrm>
              <a:off x="3825350" y="2041375"/>
              <a:ext cx="360925" cy="360925"/>
            </a:xfrm>
            <a:custGeom>
              <a:avLst/>
              <a:gdLst/>
              <a:ahLst/>
              <a:cxnLst/>
              <a:rect l="l" t="t" r="r" b="b"/>
              <a:pathLst>
                <a:path w="14437" h="14437" extrusionOk="0">
                  <a:moveTo>
                    <a:pt x="7694" y="1229"/>
                  </a:moveTo>
                  <a:lnTo>
                    <a:pt x="7694" y="2281"/>
                  </a:lnTo>
                  <a:lnTo>
                    <a:pt x="8171" y="2382"/>
                  </a:lnTo>
                  <a:cubicBezTo>
                    <a:pt x="8822" y="2507"/>
                    <a:pt x="9449" y="2758"/>
                    <a:pt x="10000" y="3134"/>
                  </a:cubicBezTo>
                  <a:lnTo>
                    <a:pt x="10401" y="3409"/>
                  </a:lnTo>
                  <a:lnTo>
                    <a:pt x="11153" y="2657"/>
                  </a:lnTo>
                  <a:lnTo>
                    <a:pt x="11805" y="3309"/>
                  </a:lnTo>
                  <a:lnTo>
                    <a:pt x="11053" y="4061"/>
                  </a:lnTo>
                  <a:lnTo>
                    <a:pt x="11328" y="4462"/>
                  </a:lnTo>
                  <a:cubicBezTo>
                    <a:pt x="11704" y="5013"/>
                    <a:pt x="11955" y="5615"/>
                    <a:pt x="12080" y="6291"/>
                  </a:cubicBezTo>
                  <a:lnTo>
                    <a:pt x="12181" y="6768"/>
                  </a:lnTo>
                  <a:lnTo>
                    <a:pt x="13233" y="6768"/>
                  </a:lnTo>
                  <a:lnTo>
                    <a:pt x="13233" y="7695"/>
                  </a:lnTo>
                  <a:lnTo>
                    <a:pt x="12181" y="7695"/>
                  </a:lnTo>
                  <a:lnTo>
                    <a:pt x="12080" y="8171"/>
                  </a:lnTo>
                  <a:cubicBezTo>
                    <a:pt x="11955" y="8823"/>
                    <a:pt x="11704" y="9449"/>
                    <a:pt x="11328" y="10001"/>
                  </a:cubicBezTo>
                  <a:lnTo>
                    <a:pt x="11053" y="10402"/>
                  </a:lnTo>
                  <a:lnTo>
                    <a:pt x="11805" y="11154"/>
                  </a:lnTo>
                  <a:lnTo>
                    <a:pt x="11153" y="11805"/>
                  </a:lnTo>
                  <a:lnTo>
                    <a:pt x="10401" y="11053"/>
                  </a:lnTo>
                  <a:lnTo>
                    <a:pt x="10000" y="11329"/>
                  </a:lnTo>
                  <a:cubicBezTo>
                    <a:pt x="9449" y="11705"/>
                    <a:pt x="8822" y="11956"/>
                    <a:pt x="8171" y="12081"/>
                  </a:cubicBezTo>
                  <a:lnTo>
                    <a:pt x="7694" y="12181"/>
                  </a:lnTo>
                  <a:lnTo>
                    <a:pt x="7694" y="13234"/>
                  </a:lnTo>
                  <a:lnTo>
                    <a:pt x="6767" y="13234"/>
                  </a:lnTo>
                  <a:lnTo>
                    <a:pt x="6767" y="12181"/>
                  </a:lnTo>
                  <a:lnTo>
                    <a:pt x="6291" y="12081"/>
                  </a:lnTo>
                  <a:cubicBezTo>
                    <a:pt x="5614" y="11956"/>
                    <a:pt x="5013" y="11705"/>
                    <a:pt x="4461" y="11329"/>
                  </a:cubicBezTo>
                  <a:lnTo>
                    <a:pt x="4060" y="11053"/>
                  </a:lnTo>
                  <a:lnTo>
                    <a:pt x="3308" y="11805"/>
                  </a:lnTo>
                  <a:lnTo>
                    <a:pt x="2657" y="11154"/>
                  </a:lnTo>
                  <a:lnTo>
                    <a:pt x="3409" y="10402"/>
                  </a:lnTo>
                  <a:lnTo>
                    <a:pt x="3133" y="10001"/>
                  </a:lnTo>
                  <a:cubicBezTo>
                    <a:pt x="2757" y="9449"/>
                    <a:pt x="2506" y="8823"/>
                    <a:pt x="2381" y="8171"/>
                  </a:cubicBezTo>
                  <a:lnTo>
                    <a:pt x="2281" y="7695"/>
                  </a:lnTo>
                  <a:lnTo>
                    <a:pt x="1228" y="7695"/>
                  </a:lnTo>
                  <a:lnTo>
                    <a:pt x="1228" y="6768"/>
                  </a:lnTo>
                  <a:lnTo>
                    <a:pt x="2281" y="6768"/>
                  </a:lnTo>
                  <a:lnTo>
                    <a:pt x="2381" y="6291"/>
                  </a:lnTo>
                  <a:cubicBezTo>
                    <a:pt x="2506" y="5615"/>
                    <a:pt x="2757" y="5013"/>
                    <a:pt x="3133" y="4462"/>
                  </a:cubicBezTo>
                  <a:lnTo>
                    <a:pt x="3409" y="4061"/>
                  </a:lnTo>
                  <a:lnTo>
                    <a:pt x="2657" y="3309"/>
                  </a:lnTo>
                  <a:lnTo>
                    <a:pt x="3308" y="2657"/>
                  </a:lnTo>
                  <a:lnTo>
                    <a:pt x="4060" y="3409"/>
                  </a:lnTo>
                  <a:lnTo>
                    <a:pt x="4461" y="3134"/>
                  </a:lnTo>
                  <a:cubicBezTo>
                    <a:pt x="5013" y="2758"/>
                    <a:pt x="5614" y="2507"/>
                    <a:pt x="6291" y="2382"/>
                  </a:cubicBezTo>
                  <a:lnTo>
                    <a:pt x="6767" y="2281"/>
                  </a:lnTo>
                  <a:lnTo>
                    <a:pt x="6767" y="1229"/>
                  </a:lnTo>
                  <a:close/>
                  <a:moveTo>
                    <a:pt x="5564" y="1"/>
                  </a:moveTo>
                  <a:lnTo>
                    <a:pt x="5564" y="1304"/>
                  </a:lnTo>
                  <a:cubicBezTo>
                    <a:pt x="5088" y="1429"/>
                    <a:pt x="4637" y="1630"/>
                    <a:pt x="4211" y="1855"/>
                  </a:cubicBezTo>
                  <a:lnTo>
                    <a:pt x="3308" y="953"/>
                  </a:lnTo>
                  <a:lnTo>
                    <a:pt x="952" y="3309"/>
                  </a:lnTo>
                  <a:lnTo>
                    <a:pt x="1855" y="4211"/>
                  </a:lnTo>
                  <a:cubicBezTo>
                    <a:pt x="1629" y="4637"/>
                    <a:pt x="1429" y="5088"/>
                    <a:pt x="1303" y="5565"/>
                  </a:cubicBezTo>
                  <a:lnTo>
                    <a:pt x="0" y="5565"/>
                  </a:lnTo>
                  <a:lnTo>
                    <a:pt x="0" y="8898"/>
                  </a:lnTo>
                  <a:lnTo>
                    <a:pt x="1303" y="8898"/>
                  </a:lnTo>
                  <a:cubicBezTo>
                    <a:pt x="1429" y="9374"/>
                    <a:pt x="1629" y="9825"/>
                    <a:pt x="1855" y="10251"/>
                  </a:cubicBezTo>
                  <a:lnTo>
                    <a:pt x="952" y="11154"/>
                  </a:lnTo>
                  <a:lnTo>
                    <a:pt x="3308" y="13510"/>
                  </a:lnTo>
                  <a:lnTo>
                    <a:pt x="4211" y="12607"/>
                  </a:lnTo>
                  <a:cubicBezTo>
                    <a:pt x="4637" y="12833"/>
                    <a:pt x="5088" y="13033"/>
                    <a:pt x="5564" y="13159"/>
                  </a:cubicBezTo>
                  <a:lnTo>
                    <a:pt x="5564" y="14437"/>
                  </a:lnTo>
                  <a:lnTo>
                    <a:pt x="8897" y="14437"/>
                  </a:lnTo>
                  <a:lnTo>
                    <a:pt x="8897" y="13159"/>
                  </a:lnTo>
                  <a:cubicBezTo>
                    <a:pt x="9374" y="13033"/>
                    <a:pt x="9825" y="12833"/>
                    <a:pt x="10251" y="12607"/>
                  </a:cubicBezTo>
                  <a:lnTo>
                    <a:pt x="11153" y="13510"/>
                  </a:lnTo>
                  <a:lnTo>
                    <a:pt x="13509" y="11154"/>
                  </a:lnTo>
                  <a:lnTo>
                    <a:pt x="12607" y="10251"/>
                  </a:lnTo>
                  <a:cubicBezTo>
                    <a:pt x="12832" y="9825"/>
                    <a:pt x="13033" y="9374"/>
                    <a:pt x="13158" y="8898"/>
                  </a:cubicBezTo>
                  <a:lnTo>
                    <a:pt x="14436" y="8898"/>
                  </a:lnTo>
                  <a:lnTo>
                    <a:pt x="14436" y="5565"/>
                  </a:lnTo>
                  <a:lnTo>
                    <a:pt x="13158" y="5565"/>
                  </a:lnTo>
                  <a:cubicBezTo>
                    <a:pt x="13033" y="5088"/>
                    <a:pt x="12832" y="4637"/>
                    <a:pt x="12607" y="4211"/>
                  </a:cubicBezTo>
                  <a:lnTo>
                    <a:pt x="13509" y="3309"/>
                  </a:lnTo>
                  <a:lnTo>
                    <a:pt x="11153" y="953"/>
                  </a:lnTo>
                  <a:lnTo>
                    <a:pt x="10251" y="1855"/>
                  </a:lnTo>
                  <a:cubicBezTo>
                    <a:pt x="9825" y="1630"/>
                    <a:pt x="9374" y="1429"/>
                    <a:pt x="8897" y="1304"/>
                  </a:cubicBezTo>
                  <a:lnTo>
                    <a:pt x="88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51"/>
            <p:cNvSpPr/>
            <p:nvPr/>
          </p:nvSpPr>
          <p:spPr>
            <a:xfrm>
              <a:off x="5597900" y="2623475"/>
              <a:ext cx="127850" cy="127200"/>
            </a:xfrm>
            <a:custGeom>
              <a:avLst/>
              <a:gdLst/>
              <a:ahLst/>
              <a:cxnLst/>
              <a:rect l="l" t="t" r="r" b="b"/>
              <a:pathLst>
                <a:path w="5114" h="5088" extrusionOk="0">
                  <a:moveTo>
                    <a:pt x="2557" y="902"/>
                  </a:moveTo>
                  <a:cubicBezTo>
                    <a:pt x="3459" y="902"/>
                    <a:pt x="4211" y="1629"/>
                    <a:pt x="4211" y="2556"/>
                  </a:cubicBezTo>
                  <a:cubicBezTo>
                    <a:pt x="4211" y="3459"/>
                    <a:pt x="3459" y="4186"/>
                    <a:pt x="2557" y="4186"/>
                  </a:cubicBezTo>
                  <a:cubicBezTo>
                    <a:pt x="1630" y="4186"/>
                    <a:pt x="903" y="3459"/>
                    <a:pt x="903" y="2556"/>
                  </a:cubicBezTo>
                  <a:cubicBezTo>
                    <a:pt x="903" y="1629"/>
                    <a:pt x="1630" y="902"/>
                    <a:pt x="2557" y="902"/>
                  </a:cubicBezTo>
                  <a:close/>
                  <a:moveTo>
                    <a:pt x="2557" y="0"/>
                  </a:moveTo>
                  <a:cubicBezTo>
                    <a:pt x="1154" y="0"/>
                    <a:pt x="1" y="1128"/>
                    <a:pt x="1" y="2556"/>
                  </a:cubicBezTo>
                  <a:cubicBezTo>
                    <a:pt x="1" y="3960"/>
                    <a:pt x="1154" y="5088"/>
                    <a:pt x="2557" y="5088"/>
                  </a:cubicBezTo>
                  <a:cubicBezTo>
                    <a:pt x="3961" y="5088"/>
                    <a:pt x="5113" y="3960"/>
                    <a:pt x="5113" y="2556"/>
                  </a:cubicBezTo>
                  <a:cubicBezTo>
                    <a:pt x="5113" y="1128"/>
                    <a:pt x="3961" y="0"/>
                    <a:pt x="2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51"/>
            <p:cNvSpPr/>
            <p:nvPr/>
          </p:nvSpPr>
          <p:spPr>
            <a:xfrm>
              <a:off x="5403050" y="2435500"/>
              <a:ext cx="517575" cy="503150"/>
            </a:xfrm>
            <a:custGeom>
              <a:avLst/>
              <a:gdLst/>
              <a:ahLst/>
              <a:cxnLst/>
              <a:rect l="l" t="t" r="r" b="b"/>
              <a:pathLst>
                <a:path w="20703" h="20126" extrusionOk="0">
                  <a:moveTo>
                    <a:pt x="17319" y="1354"/>
                  </a:moveTo>
                  <a:cubicBezTo>
                    <a:pt x="17895" y="1354"/>
                    <a:pt x="18346" y="1504"/>
                    <a:pt x="18622" y="1780"/>
                  </a:cubicBezTo>
                  <a:cubicBezTo>
                    <a:pt x="19299" y="2456"/>
                    <a:pt x="19173" y="4010"/>
                    <a:pt x="18296" y="5990"/>
                  </a:cubicBezTo>
                  <a:cubicBezTo>
                    <a:pt x="17319" y="8196"/>
                    <a:pt x="15514" y="10677"/>
                    <a:pt x="13233" y="12958"/>
                  </a:cubicBezTo>
                  <a:cubicBezTo>
                    <a:pt x="9750" y="16441"/>
                    <a:pt x="5790" y="18772"/>
                    <a:pt x="3384" y="18772"/>
                  </a:cubicBezTo>
                  <a:cubicBezTo>
                    <a:pt x="2807" y="18772"/>
                    <a:pt x="2356" y="18622"/>
                    <a:pt x="2080" y="18346"/>
                  </a:cubicBezTo>
                  <a:cubicBezTo>
                    <a:pt x="1404" y="17669"/>
                    <a:pt x="1529" y="16116"/>
                    <a:pt x="2381" y="14136"/>
                  </a:cubicBezTo>
                  <a:cubicBezTo>
                    <a:pt x="3384" y="11930"/>
                    <a:pt x="5163" y="9449"/>
                    <a:pt x="7444" y="7168"/>
                  </a:cubicBezTo>
                  <a:cubicBezTo>
                    <a:pt x="10928" y="3684"/>
                    <a:pt x="14887" y="1354"/>
                    <a:pt x="17319" y="1354"/>
                  </a:cubicBezTo>
                  <a:close/>
                  <a:moveTo>
                    <a:pt x="17319" y="0"/>
                  </a:moveTo>
                  <a:cubicBezTo>
                    <a:pt x="14512" y="0"/>
                    <a:pt x="10276" y="2431"/>
                    <a:pt x="6491" y="6216"/>
                  </a:cubicBezTo>
                  <a:cubicBezTo>
                    <a:pt x="4110" y="8622"/>
                    <a:pt x="2206" y="11228"/>
                    <a:pt x="1153" y="13584"/>
                  </a:cubicBezTo>
                  <a:cubicBezTo>
                    <a:pt x="0" y="16166"/>
                    <a:pt x="0" y="18196"/>
                    <a:pt x="1103" y="19299"/>
                  </a:cubicBezTo>
                  <a:cubicBezTo>
                    <a:pt x="1654" y="19850"/>
                    <a:pt x="2431" y="20126"/>
                    <a:pt x="3384" y="20126"/>
                  </a:cubicBezTo>
                  <a:cubicBezTo>
                    <a:pt x="6166" y="20126"/>
                    <a:pt x="10426" y="17695"/>
                    <a:pt x="14186" y="13910"/>
                  </a:cubicBezTo>
                  <a:cubicBezTo>
                    <a:pt x="16592" y="11529"/>
                    <a:pt x="18496" y="8898"/>
                    <a:pt x="19549" y="6542"/>
                  </a:cubicBezTo>
                  <a:cubicBezTo>
                    <a:pt x="20677" y="3960"/>
                    <a:pt x="20702" y="1930"/>
                    <a:pt x="19574" y="827"/>
                  </a:cubicBezTo>
                  <a:cubicBezTo>
                    <a:pt x="19023" y="276"/>
                    <a:pt x="18271" y="0"/>
                    <a:pt x="17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51"/>
            <p:cNvSpPr/>
            <p:nvPr/>
          </p:nvSpPr>
          <p:spPr>
            <a:xfrm>
              <a:off x="5403050" y="2435500"/>
              <a:ext cx="517575" cy="503150"/>
            </a:xfrm>
            <a:custGeom>
              <a:avLst/>
              <a:gdLst/>
              <a:ahLst/>
              <a:cxnLst/>
              <a:rect l="l" t="t" r="r" b="b"/>
              <a:pathLst>
                <a:path w="20703" h="20126" extrusionOk="0">
                  <a:moveTo>
                    <a:pt x="3384" y="1354"/>
                  </a:moveTo>
                  <a:cubicBezTo>
                    <a:pt x="5790" y="1354"/>
                    <a:pt x="9750" y="3684"/>
                    <a:pt x="13233" y="7168"/>
                  </a:cubicBezTo>
                  <a:cubicBezTo>
                    <a:pt x="15514" y="9449"/>
                    <a:pt x="17319" y="11930"/>
                    <a:pt x="18296" y="14136"/>
                  </a:cubicBezTo>
                  <a:cubicBezTo>
                    <a:pt x="19173" y="16116"/>
                    <a:pt x="19299" y="17669"/>
                    <a:pt x="18622" y="18346"/>
                  </a:cubicBezTo>
                  <a:cubicBezTo>
                    <a:pt x="18346" y="18622"/>
                    <a:pt x="17895" y="18772"/>
                    <a:pt x="17319" y="18772"/>
                  </a:cubicBezTo>
                  <a:cubicBezTo>
                    <a:pt x="14887" y="18772"/>
                    <a:pt x="10928" y="16441"/>
                    <a:pt x="7444" y="12958"/>
                  </a:cubicBezTo>
                  <a:cubicBezTo>
                    <a:pt x="5163" y="10677"/>
                    <a:pt x="3384" y="8196"/>
                    <a:pt x="2381" y="5990"/>
                  </a:cubicBezTo>
                  <a:cubicBezTo>
                    <a:pt x="1529" y="4010"/>
                    <a:pt x="1404" y="2456"/>
                    <a:pt x="2080" y="1780"/>
                  </a:cubicBezTo>
                  <a:cubicBezTo>
                    <a:pt x="2356" y="1504"/>
                    <a:pt x="2807" y="1354"/>
                    <a:pt x="3384" y="1354"/>
                  </a:cubicBezTo>
                  <a:close/>
                  <a:moveTo>
                    <a:pt x="3384" y="0"/>
                  </a:moveTo>
                  <a:cubicBezTo>
                    <a:pt x="2431" y="0"/>
                    <a:pt x="1654" y="276"/>
                    <a:pt x="1103" y="827"/>
                  </a:cubicBezTo>
                  <a:cubicBezTo>
                    <a:pt x="0" y="1930"/>
                    <a:pt x="0" y="3960"/>
                    <a:pt x="1153" y="6542"/>
                  </a:cubicBezTo>
                  <a:cubicBezTo>
                    <a:pt x="2206" y="8898"/>
                    <a:pt x="4110" y="11529"/>
                    <a:pt x="6491" y="13910"/>
                  </a:cubicBezTo>
                  <a:cubicBezTo>
                    <a:pt x="10276" y="17695"/>
                    <a:pt x="14512" y="20126"/>
                    <a:pt x="17319" y="20126"/>
                  </a:cubicBezTo>
                  <a:cubicBezTo>
                    <a:pt x="18271" y="20126"/>
                    <a:pt x="19023" y="19850"/>
                    <a:pt x="19574" y="19299"/>
                  </a:cubicBezTo>
                  <a:cubicBezTo>
                    <a:pt x="20702" y="18196"/>
                    <a:pt x="20677" y="16166"/>
                    <a:pt x="19549" y="13584"/>
                  </a:cubicBezTo>
                  <a:cubicBezTo>
                    <a:pt x="18496" y="11228"/>
                    <a:pt x="16592" y="8622"/>
                    <a:pt x="14186" y="6216"/>
                  </a:cubicBezTo>
                  <a:cubicBezTo>
                    <a:pt x="10426" y="2431"/>
                    <a:pt x="6166" y="0"/>
                    <a:pt x="3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51"/>
            <p:cNvSpPr/>
            <p:nvPr/>
          </p:nvSpPr>
          <p:spPr>
            <a:xfrm>
              <a:off x="4304675" y="1266325"/>
              <a:ext cx="404150" cy="502525"/>
            </a:xfrm>
            <a:custGeom>
              <a:avLst/>
              <a:gdLst/>
              <a:ahLst/>
              <a:cxnLst/>
              <a:rect l="l" t="t" r="r" b="b"/>
              <a:pathLst>
                <a:path w="16166" h="20101" extrusionOk="0">
                  <a:moveTo>
                    <a:pt x="12832" y="1404"/>
                  </a:moveTo>
                  <a:cubicBezTo>
                    <a:pt x="13885" y="1404"/>
                    <a:pt x="14737" y="2281"/>
                    <a:pt x="14737" y="3333"/>
                  </a:cubicBezTo>
                  <a:cubicBezTo>
                    <a:pt x="14737" y="4386"/>
                    <a:pt x="13885" y="5238"/>
                    <a:pt x="12832" y="5238"/>
                  </a:cubicBezTo>
                  <a:cubicBezTo>
                    <a:pt x="11780" y="5238"/>
                    <a:pt x="10902" y="4386"/>
                    <a:pt x="10902" y="3333"/>
                  </a:cubicBezTo>
                  <a:cubicBezTo>
                    <a:pt x="10902" y="2281"/>
                    <a:pt x="11780" y="1404"/>
                    <a:pt x="12832" y="1404"/>
                  </a:cubicBezTo>
                  <a:close/>
                  <a:moveTo>
                    <a:pt x="3333" y="8246"/>
                  </a:moveTo>
                  <a:cubicBezTo>
                    <a:pt x="3960" y="8246"/>
                    <a:pt x="4511" y="8546"/>
                    <a:pt x="4887" y="9048"/>
                  </a:cubicBezTo>
                  <a:cubicBezTo>
                    <a:pt x="4937" y="9098"/>
                    <a:pt x="4963" y="9173"/>
                    <a:pt x="5013" y="9248"/>
                  </a:cubicBezTo>
                  <a:cubicBezTo>
                    <a:pt x="5038" y="9273"/>
                    <a:pt x="5038" y="9323"/>
                    <a:pt x="5063" y="9348"/>
                  </a:cubicBezTo>
                  <a:cubicBezTo>
                    <a:pt x="5088" y="9399"/>
                    <a:pt x="5113" y="9449"/>
                    <a:pt x="5138" y="9499"/>
                  </a:cubicBezTo>
                  <a:cubicBezTo>
                    <a:pt x="5163" y="9574"/>
                    <a:pt x="5163" y="9624"/>
                    <a:pt x="5188" y="9724"/>
                  </a:cubicBezTo>
                  <a:cubicBezTo>
                    <a:pt x="5213" y="9749"/>
                    <a:pt x="5213" y="9800"/>
                    <a:pt x="5213" y="9825"/>
                  </a:cubicBezTo>
                  <a:cubicBezTo>
                    <a:pt x="5238" y="9950"/>
                    <a:pt x="5263" y="10050"/>
                    <a:pt x="5263" y="10150"/>
                  </a:cubicBezTo>
                  <a:cubicBezTo>
                    <a:pt x="5263" y="10276"/>
                    <a:pt x="5238" y="10376"/>
                    <a:pt x="5213" y="10501"/>
                  </a:cubicBezTo>
                  <a:cubicBezTo>
                    <a:pt x="5213" y="10551"/>
                    <a:pt x="5213" y="10577"/>
                    <a:pt x="5188" y="10627"/>
                  </a:cubicBezTo>
                  <a:cubicBezTo>
                    <a:pt x="5188" y="10702"/>
                    <a:pt x="5163" y="10752"/>
                    <a:pt x="5138" y="10827"/>
                  </a:cubicBezTo>
                  <a:cubicBezTo>
                    <a:pt x="5113" y="10877"/>
                    <a:pt x="5088" y="10927"/>
                    <a:pt x="5088" y="10952"/>
                  </a:cubicBezTo>
                  <a:cubicBezTo>
                    <a:pt x="5063" y="11028"/>
                    <a:pt x="5013" y="11078"/>
                    <a:pt x="4988" y="11128"/>
                  </a:cubicBezTo>
                  <a:lnTo>
                    <a:pt x="4963" y="11178"/>
                  </a:lnTo>
                  <a:cubicBezTo>
                    <a:pt x="4937" y="11203"/>
                    <a:pt x="4937" y="11228"/>
                    <a:pt x="4912" y="11253"/>
                  </a:cubicBezTo>
                  <a:cubicBezTo>
                    <a:pt x="4562" y="11780"/>
                    <a:pt x="3960" y="12080"/>
                    <a:pt x="3333" y="12080"/>
                  </a:cubicBezTo>
                  <a:cubicBezTo>
                    <a:pt x="2281" y="12080"/>
                    <a:pt x="1429" y="11228"/>
                    <a:pt x="1429" y="10150"/>
                  </a:cubicBezTo>
                  <a:cubicBezTo>
                    <a:pt x="1429" y="9098"/>
                    <a:pt x="2281" y="8246"/>
                    <a:pt x="3333" y="8246"/>
                  </a:cubicBezTo>
                  <a:close/>
                  <a:moveTo>
                    <a:pt x="12832" y="14862"/>
                  </a:moveTo>
                  <a:cubicBezTo>
                    <a:pt x="13885" y="14862"/>
                    <a:pt x="14737" y="15714"/>
                    <a:pt x="14737" y="16767"/>
                  </a:cubicBezTo>
                  <a:cubicBezTo>
                    <a:pt x="14737" y="17820"/>
                    <a:pt x="13885" y="18697"/>
                    <a:pt x="12832" y="18697"/>
                  </a:cubicBezTo>
                  <a:cubicBezTo>
                    <a:pt x="11780" y="18697"/>
                    <a:pt x="10902" y="17820"/>
                    <a:pt x="10902" y="16767"/>
                  </a:cubicBezTo>
                  <a:cubicBezTo>
                    <a:pt x="10902" y="15714"/>
                    <a:pt x="11780" y="14862"/>
                    <a:pt x="12832" y="14862"/>
                  </a:cubicBezTo>
                  <a:close/>
                  <a:moveTo>
                    <a:pt x="12832" y="0"/>
                  </a:moveTo>
                  <a:cubicBezTo>
                    <a:pt x="11003" y="0"/>
                    <a:pt x="9499" y="1504"/>
                    <a:pt x="9499" y="3333"/>
                  </a:cubicBezTo>
                  <a:cubicBezTo>
                    <a:pt x="9499" y="3785"/>
                    <a:pt x="9599" y="4236"/>
                    <a:pt x="9775" y="4662"/>
                  </a:cubicBezTo>
                  <a:lnTo>
                    <a:pt x="5564" y="7694"/>
                  </a:lnTo>
                  <a:cubicBezTo>
                    <a:pt x="4963" y="7143"/>
                    <a:pt x="4161" y="6842"/>
                    <a:pt x="3333" y="6842"/>
                  </a:cubicBezTo>
                  <a:cubicBezTo>
                    <a:pt x="1504" y="6842"/>
                    <a:pt x="0" y="8321"/>
                    <a:pt x="0" y="10150"/>
                  </a:cubicBezTo>
                  <a:cubicBezTo>
                    <a:pt x="0" y="12005"/>
                    <a:pt x="1504" y="13484"/>
                    <a:pt x="3333" y="13484"/>
                  </a:cubicBezTo>
                  <a:cubicBezTo>
                    <a:pt x="4186" y="13484"/>
                    <a:pt x="4988" y="13183"/>
                    <a:pt x="5614" y="12607"/>
                  </a:cubicBezTo>
                  <a:lnTo>
                    <a:pt x="9750" y="15489"/>
                  </a:lnTo>
                  <a:cubicBezTo>
                    <a:pt x="9574" y="15890"/>
                    <a:pt x="9499" y="16316"/>
                    <a:pt x="9499" y="16767"/>
                  </a:cubicBezTo>
                  <a:cubicBezTo>
                    <a:pt x="9499" y="18597"/>
                    <a:pt x="11003" y="20100"/>
                    <a:pt x="12832" y="20100"/>
                  </a:cubicBezTo>
                  <a:cubicBezTo>
                    <a:pt x="14662" y="20100"/>
                    <a:pt x="16166" y="18597"/>
                    <a:pt x="16166" y="16767"/>
                  </a:cubicBezTo>
                  <a:cubicBezTo>
                    <a:pt x="16166" y="14937"/>
                    <a:pt x="14662" y="13434"/>
                    <a:pt x="12832" y="13434"/>
                  </a:cubicBezTo>
                  <a:cubicBezTo>
                    <a:pt x="11980" y="13434"/>
                    <a:pt x="11178" y="13760"/>
                    <a:pt x="10552" y="14336"/>
                  </a:cubicBezTo>
                  <a:lnTo>
                    <a:pt x="6416" y="11429"/>
                  </a:lnTo>
                  <a:cubicBezTo>
                    <a:pt x="6441" y="11404"/>
                    <a:pt x="6441" y="11328"/>
                    <a:pt x="6466" y="11278"/>
                  </a:cubicBezTo>
                  <a:lnTo>
                    <a:pt x="6491" y="11228"/>
                  </a:lnTo>
                  <a:cubicBezTo>
                    <a:pt x="6516" y="11153"/>
                    <a:pt x="6541" y="11053"/>
                    <a:pt x="6567" y="10952"/>
                  </a:cubicBezTo>
                  <a:lnTo>
                    <a:pt x="6592" y="10877"/>
                  </a:lnTo>
                  <a:cubicBezTo>
                    <a:pt x="6617" y="10802"/>
                    <a:pt x="6617" y="10702"/>
                    <a:pt x="6642" y="10577"/>
                  </a:cubicBezTo>
                  <a:lnTo>
                    <a:pt x="6642" y="10526"/>
                  </a:lnTo>
                  <a:cubicBezTo>
                    <a:pt x="6667" y="10401"/>
                    <a:pt x="6667" y="10276"/>
                    <a:pt x="6667" y="10150"/>
                  </a:cubicBezTo>
                  <a:cubicBezTo>
                    <a:pt x="6667" y="10050"/>
                    <a:pt x="6667" y="9925"/>
                    <a:pt x="6642" y="9800"/>
                  </a:cubicBezTo>
                  <a:lnTo>
                    <a:pt x="6642" y="9699"/>
                  </a:lnTo>
                  <a:cubicBezTo>
                    <a:pt x="6617" y="9624"/>
                    <a:pt x="6617" y="9524"/>
                    <a:pt x="6592" y="9424"/>
                  </a:cubicBezTo>
                  <a:lnTo>
                    <a:pt x="6567" y="9348"/>
                  </a:lnTo>
                  <a:cubicBezTo>
                    <a:pt x="6541" y="9248"/>
                    <a:pt x="6516" y="9148"/>
                    <a:pt x="6466" y="9023"/>
                  </a:cubicBezTo>
                  <a:cubicBezTo>
                    <a:pt x="6441" y="8947"/>
                    <a:pt x="6416" y="8897"/>
                    <a:pt x="6391" y="8847"/>
                  </a:cubicBezTo>
                  <a:lnTo>
                    <a:pt x="10602" y="5815"/>
                  </a:lnTo>
                  <a:cubicBezTo>
                    <a:pt x="11203" y="6366"/>
                    <a:pt x="12005" y="6667"/>
                    <a:pt x="12832" y="6667"/>
                  </a:cubicBezTo>
                  <a:cubicBezTo>
                    <a:pt x="14662" y="6667"/>
                    <a:pt x="16166" y="5163"/>
                    <a:pt x="16166" y="3333"/>
                  </a:cubicBezTo>
                  <a:cubicBezTo>
                    <a:pt x="16166" y="1504"/>
                    <a:pt x="14662" y="0"/>
                    <a:pt x="128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51"/>
            <p:cNvSpPr/>
            <p:nvPr/>
          </p:nvSpPr>
          <p:spPr>
            <a:xfrm>
              <a:off x="2768950" y="1288250"/>
              <a:ext cx="510675" cy="510050"/>
            </a:xfrm>
            <a:custGeom>
              <a:avLst/>
              <a:gdLst/>
              <a:ahLst/>
              <a:cxnLst/>
              <a:rect l="l" t="t" r="r" b="b"/>
              <a:pathLst>
                <a:path w="20427" h="20402" extrusionOk="0">
                  <a:moveTo>
                    <a:pt x="15790" y="3158"/>
                  </a:moveTo>
                  <a:cubicBezTo>
                    <a:pt x="16592" y="3158"/>
                    <a:pt x="17243" y="3835"/>
                    <a:pt x="17243" y="4637"/>
                  </a:cubicBezTo>
                  <a:lnTo>
                    <a:pt x="17243" y="15765"/>
                  </a:lnTo>
                  <a:cubicBezTo>
                    <a:pt x="17243" y="16567"/>
                    <a:pt x="16592" y="17218"/>
                    <a:pt x="15790" y="17218"/>
                  </a:cubicBezTo>
                  <a:lnTo>
                    <a:pt x="4637" y="17218"/>
                  </a:lnTo>
                  <a:cubicBezTo>
                    <a:pt x="3835" y="17218"/>
                    <a:pt x="3183" y="16567"/>
                    <a:pt x="3183" y="15765"/>
                  </a:cubicBezTo>
                  <a:lnTo>
                    <a:pt x="3183" y="4637"/>
                  </a:lnTo>
                  <a:cubicBezTo>
                    <a:pt x="3183" y="3835"/>
                    <a:pt x="3835" y="3158"/>
                    <a:pt x="4637" y="3158"/>
                  </a:cubicBezTo>
                  <a:close/>
                  <a:moveTo>
                    <a:pt x="4361" y="0"/>
                  </a:moveTo>
                  <a:lnTo>
                    <a:pt x="4361" y="1930"/>
                  </a:lnTo>
                  <a:cubicBezTo>
                    <a:pt x="3083" y="2055"/>
                    <a:pt x="2080" y="3083"/>
                    <a:pt x="1955" y="4361"/>
                  </a:cubicBezTo>
                  <a:lnTo>
                    <a:pt x="0" y="4361"/>
                  </a:lnTo>
                  <a:lnTo>
                    <a:pt x="0" y="5614"/>
                  </a:lnTo>
                  <a:lnTo>
                    <a:pt x="1930" y="5614"/>
                  </a:lnTo>
                  <a:lnTo>
                    <a:pt x="1930" y="6441"/>
                  </a:lnTo>
                  <a:lnTo>
                    <a:pt x="0" y="6441"/>
                  </a:lnTo>
                  <a:lnTo>
                    <a:pt x="0" y="7695"/>
                  </a:lnTo>
                  <a:lnTo>
                    <a:pt x="1930" y="7695"/>
                  </a:lnTo>
                  <a:lnTo>
                    <a:pt x="1930" y="8522"/>
                  </a:lnTo>
                  <a:lnTo>
                    <a:pt x="0" y="8522"/>
                  </a:lnTo>
                  <a:lnTo>
                    <a:pt x="0" y="9775"/>
                  </a:lnTo>
                  <a:lnTo>
                    <a:pt x="1930" y="9775"/>
                  </a:lnTo>
                  <a:lnTo>
                    <a:pt x="1930" y="10627"/>
                  </a:lnTo>
                  <a:lnTo>
                    <a:pt x="0" y="10627"/>
                  </a:lnTo>
                  <a:lnTo>
                    <a:pt x="0" y="11880"/>
                  </a:lnTo>
                  <a:lnTo>
                    <a:pt x="1930" y="11880"/>
                  </a:lnTo>
                  <a:lnTo>
                    <a:pt x="1930" y="12707"/>
                  </a:lnTo>
                  <a:lnTo>
                    <a:pt x="0" y="12707"/>
                  </a:lnTo>
                  <a:lnTo>
                    <a:pt x="0" y="13960"/>
                  </a:lnTo>
                  <a:lnTo>
                    <a:pt x="1930" y="13960"/>
                  </a:lnTo>
                  <a:lnTo>
                    <a:pt x="1930" y="14787"/>
                  </a:lnTo>
                  <a:lnTo>
                    <a:pt x="0" y="14787"/>
                  </a:lnTo>
                  <a:lnTo>
                    <a:pt x="0" y="16040"/>
                  </a:lnTo>
                  <a:lnTo>
                    <a:pt x="1955" y="16040"/>
                  </a:lnTo>
                  <a:cubicBezTo>
                    <a:pt x="2080" y="17319"/>
                    <a:pt x="3083" y="18346"/>
                    <a:pt x="4361" y="18472"/>
                  </a:cubicBezTo>
                  <a:lnTo>
                    <a:pt x="4361" y="20401"/>
                  </a:lnTo>
                  <a:lnTo>
                    <a:pt x="5614" y="20401"/>
                  </a:lnTo>
                  <a:lnTo>
                    <a:pt x="5614" y="18472"/>
                  </a:lnTo>
                  <a:lnTo>
                    <a:pt x="6466" y="18472"/>
                  </a:lnTo>
                  <a:lnTo>
                    <a:pt x="6466" y="20401"/>
                  </a:lnTo>
                  <a:lnTo>
                    <a:pt x="7720" y="20401"/>
                  </a:lnTo>
                  <a:lnTo>
                    <a:pt x="7720" y="18472"/>
                  </a:lnTo>
                  <a:lnTo>
                    <a:pt x="8547" y="18472"/>
                  </a:lnTo>
                  <a:lnTo>
                    <a:pt x="8547" y="20401"/>
                  </a:lnTo>
                  <a:lnTo>
                    <a:pt x="9800" y="20401"/>
                  </a:lnTo>
                  <a:lnTo>
                    <a:pt x="9800" y="18472"/>
                  </a:lnTo>
                  <a:lnTo>
                    <a:pt x="10627" y="18472"/>
                  </a:lnTo>
                  <a:lnTo>
                    <a:pt x="10627" y="20401"/>
                  </a:lnTo>
                  <a:lnTo>
                    <a:pt x="11880" y="20401"/>
                  </a:lnTo>
                  <a:lnTo>
                    <a:pt x="11880" y="18472"/>
                  </a:lnTo>
                  <a:lnTo>
                    <a:pt x="12732" y="18472"/>
                  </a:lnTo>
                  <a:lnTo>
                    <a:pt x="12732" y="20401"/>
                  </a:lnTo>
                  <a:lnTo>
                    <a:pt x="13985" y="20401"/>
                  </a:lnTo>
                  <a:lnTo>
                    <a:pt x="13985" y="18472"/>
                  </a:lnTo>
                  <a:lnTo>
                    <a:pt x="14812" y="18472"/>
                  </a:lnTo>
                  <a:lnTo>
                    <a:pt x="14812" y="20401"/>
                  </a:lnTo>
                  <a:lnTo>
                    <a:pt x="16065" y="20401"/>
                  </a:lnTo>
                  <a:lnTo>
                    <a:pt x="16065" y="18472"/>
                  </a:lnTo>
                  <a:cubicBezTo>
                    <a:pt x="17344" y="18346"/>
                    <a:pt x="18346" y="17319"/>
                    <a:pt x="18497" y="16040"/>
                  </a:cubicBezTo>
                  <a:lnTo>
                    <a:pt x="20426" y="16040"/>
                  </a:lnTo>
                  <a:lnTo>
                    <a:pt x="20426" y="14787"/>
                  </a:lnTo>
                  <a:lnTo>
                    <a:pt x="18497" y="14787"/>
                  </a:lnTo>
                  <a:lnTo>
                    <a:pt x="18497" y="13960"/>
                  </a:lnTo>
                  <a:lnTo>
                    <a:pt x="20426" y="13960"/>
                  </a:lnTo>
                  <a:lnTo>
                    <a:pt x="20426" y="12707"/>
                  </a:lnTo>
                  <a:lnTo>
                    <a:pt x="18497" y="12707"/>
                  </a:lnTo>
                  <a:lnTo>
                    <a:pt x="18497" y="11880"/>
                  </a:lnTo>
                  <a:lnTo>
                    <a:pt x="20426" y="11880"/>
                  </a:lnTo>
                  <a:lnTo>
                    <a:pt x="20426" y="10627"/>
                  </a:lnTo>
                  <a:lnTo>
                    <a:pt x="18497" y="10627"/>
                  </a:lnTo>
                  <a:lnTo>
                    <a:pt x="18497" y="9775"/>
                  </a:lnTo>
                  <a:lnTo>
                    <a:pt x="20426" y="9775"/>
                  </a:lnTo>
                  <a:lnTo>
                    <a:pt x="20426" y="8522"/>
                  </a:lnTo>
                  <a:lnTo>
                    <a:pt x="18497" y="8522"/>
                  </a:lnTo>
                  <a:lnTo>
                    <a:pt x="18497" y="7695"/>
                  </a:lnTo>
                  <a:lnTo>
                    <a:pt x="20426" y="7695"/>
                  </a:lnTo>
                  <a:lnTo>
                    <a:pt x="20426" y="6441"/>
                  </a:lnTo>
                  <a:lnTo>
                    <a:pt x="18497" y="6441"/>
                  </a:lnTo>
                  <a:lnTo>
                    <a:pt x="18497" y="5614"/>
                  </a:lnTo>
                  <a:lnTo>
                    <a:pt x="20426" y="5614"/>
                  </a:lnTo>
                  <a:lnTo>
                    <a:pt x="20426" y="4361"/>
                  </a:lnTo>
                  <a:lnTo>
                    <a:pt x="18497" y="4361"/>
                  </a:lnTo>
                  <a:cubicBezTo>
                    <a:pt x="18346" y="3083"/>
                    <a:pt x="17344" y="2055"/>
                    <a:pt x="16065" y="1930"/>
                  </a:cubicBezTo>
                  <a:lnTo>
                    <a:pt x="16065" y="0"/>
                  </a:lnTo>
                  <a:lnTo>
                    <a:pt x="14812" y="0"/>
                  </a:lnTo>
                  <a:lnTo>
                    <a:pt x="14812" y="1905"/>
                  </a:lnTo>
                  <a:lnTo>
                    <a:pt x="13985" y="1905"/>
                  </a:lnTo>
                  <a:lnTo>
                    <a:pt x="13985" y="0"/>
                  </a:lnTo>
                  <a:lnTo>
                    <a:pt x="12732" y="0"/>
                  </a:lnTo>
                  <a:lnTo>
                    <a:pt x="12732" y="1905"/>
                  </a:lnTo>
                  <a:lnTo>
                    <a:pt x="11880" y="1905"/>
                  </a:lnTo>
                  <a:lnTo>
                    <a:pt x="11880" y="0"/>
                  </a:lnTo>
                  <a:lnTo>
                    <a:pt x="10627" y="0"/>
                  </a:lnTo>
                  <a:lnTo>
                    <a:pt x="10627" y="1905"/>
                  </a:lnTo>
                  <a:lnTo>
                    <a:pt x="9800" y="1905"/>
                  </a:lnTo>
                  <a:lnTo>
                    <a:pt x="9800" y="0"/>
                  </a:lnTo>
                  <a:lnTo>
                    <a:pt x="8547" y="0"/>
                  </a:lnTo>
                  <a:lnTo>
                    <a:pt x="8547" y="1905"/>
                  </a:lnTo>
                  <a:lnTo>
                    <a:pt x="7720" y="1905"/>
                  </a:lnTo>
                  <a:lnTo>
                    <a:pt x="7720" y="0"/>
                  </a:lnTo>
                  <a:lnTo>
                    <a:pt x="6466" y="0"/>
                  </a:lnTo>
                  <a:lnTo>
                    <a:pt x="6466" y="1905"/>
                  </a:lnTo>
                  <a:lnTo>
                    <a:pt x="5614" y="1905"/>
                  </a:lnTo>
                  <a:lnTo>
                    <a:pt x="5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51"/>
            <p:cNvSpPr/>
            <p:nvPr/>
          </p:nvSpPr>
          <p:spPr>
            <a:xfrm>
              <a:off x="2873575" y="1392875"/>
              <a:ext cx="301400" cy="300775"/>
            </a:xfrm>
            <a:custGeom>
              <a:avLst/>
              <a:gdLst/>
              <a:ahLst/>
              <a:cxnLst/>
              <a:rect l="l" t="t" r="r" b="b"/>
              <a:pathLst>
                <a:path w="12056" h="12031" extrusionOk="0">
                  <a:moveTo>
                    <a:pt x="10552" y="627"/>
                  </a:moveTo>
                  <a:cubicBezTo>
                    <a:pt x="11028" y="627"/>
                    <a:pt x="11429" y="1003"/>
                    <a:pt x="11429" y="1479"/>
                  </a:cubicBezTo>
                  <a:lnTo>
                    <a:pt x="11429" y="10527"/>
                  </a:lnTo>
                  <a:cubicBezTo>
                    <a:pt x="11429" y="11028"/>
                    <a:pt x="11028" y="11404"/>
                    <a:pt x="10552" y="11404"/>
                  </a:cubicBezTo>
                  <a:lnTo>
                    <a:pt x="10402" y="11404"/>
                  </a:lnTo>
                  <a:lnTo>
                    <a:pt x="10402" y="8848"/>
                  </a:lnTo>
                  <a:cubicBezTo>
                    <a:pt x="10602" y="8723"/>
                    <a:pt x="10728" y="8497"/>
                    <a:pt x="10728" y="8246"/>
                  </a:cubicBezTo>
                  <a:cubicBezTo>
                    <a:pt x="10728" y="7820"/>
                    <a:pt x="10402" y="7495"/>
                    <a:pt x="9976" y="7495"/>
                  </a:cubicBezTo>
                  <a:cubicBezTo>
                    <a:pt x="9575" y="7495"/>
                    <a:pt x="9249" y="7820"/>
                    <a:pt x="9249" y="8246"/>
                  </a:cubicBezTo>
                  <a:cubicBezTo>
                    <a:pt x="9249" y="8497"/>
                    <a:pt x="9374" y="8698"/>
                    <a:pt x="9550" y="8848"/>
                  </a:cubicBezTo>
                  <a:lnTo>
                    <a:pt x="9550" y="11404"/>
                  </a:lnTo>
                  <a:lnTo>
                    <a:pt x="8096" y="11404"/>
                  </a:lnTo>
                  <a:lnTo>
                    <a:pt x="8096" y="7018"/>
                  </a:lnTo>
                  <a:lnTo>
                    <a:pt x="9224" y="5414"/>
                  </a:lnTo>
                  <a:lnTo>
                    <a:pt x="9249" y="5414"/>
                  </a:lnTo>
                  <a:cubicBezTo>
                    <a:pt x="9650" y="5414"/>
                    <a:pt x="9976" y="5088"/>
                    <a:pt x="9976" y="4662"/>
                  </a:cubicBezTo>
                  <a:cubicBezTo>
                    <a:pt x="9976" y="4261"/>
                    <a:pt x="9650" y="3936"/>
                    <a:pt x="9249" y="3936"/>
                  </a:cubicBezTo>
                  <a:cubicBezTo>
                    <a:pt x="8823" y="3936"/>
                    <a:pt x="8497" y="4261"/>
                    <a:pt x="8497" y="4662"/>
                  </a:cubicBezTo>
                  <a:cubicBezTo>
                    <a:pt x="8497" y="4763"/>
                    <a:pt x="8522" y="4838"/>
                    <a:pt x="8547" y="4913"/>
                  </a:cubicBezTo>
                  <a:lnTo>
                    <a:pt x="7269" y="6743"/>
                  </a:lnTo>
                  <a:lnTo>
                    <a:pt x="7269" y="11404"/>
                  </a:lnTo>
                  <a:lnTo>
                    <a:pt x="6066" y="11404"/>
                  </a:lnTo>
                  <a:lnTo>
                    <a:pt x="6066" y="10176"/>
                  </a:lnTo>
                  <a:cubicBezTo>
                    <a:pt x="6241" y="10026"/>
                    <a:pt x="6392" y="9800"/>
                    <a:pt x="6392" y="9550"/>
                  </a:cubicBezTo>
                  <a:cubicBezTo>
                    <a:pt x="6392" y="9149"/>
                    <a:pt x="6041" y="8823"/>
                    <a:pt x="5640" y="8823"/>
                  </a:cubicBezTo>
                  <a:cubicBezTo>
                    <a:pt x="5239" y="8823"/>
                    <a:pt x="4888" y="9149"/>
                    <a:pt x="4888" y="9550"/>
                  </a:cubicBezTo>
                  <a:cubicBezTo>
                    <a:pt x="4888" y="9800"/>
                    <a:pt x="5038" y="10026"/>
                    <a:pt x="5214" y="10176"/>
                  </a:cubicBezTo>
                  <a:lnTo>
                    <a:pt x="5214" y="11404"/>
                  </a:lnTo>
                  <a:lnTo>
                    <a:pt x="2357" y="11404"/>
                  </a:lnTo>
                  <a:lnTo>
                    <a:pt x="2357" y="8146"/>
                  </a:lnTo>
                  <a:cubicBezTo>
                    <a:pt x="2557" y="7996"/>
                    <a:pt x="2682" y="7770"/>
                    <a:pt x="2682" y="7520"/>
                  </a:cubicBezTo>
                  <a:cubicBezTo>
                    <a:pt x="2682" y="7119"/>
                    <a:pt x="2332" y="6793"/>
                    <a:pt x="1930" y="6793"/>
                  </a:cubicBezTo>
                  <a:cubicBezTo>
                    <a:pt x="1529" y="6793"/>
                    <a:pt x="1204" y="7119"/>
                    <a:pt x="1204" y="7520"/>
                  </a:cubicBezTo>
                  <a:cubicBezTo>
                    <a:pt x="1204" y="7770"/>
                    <a:pt x="1329" y="7996"/>
                    <a:pt x="1504" y="8146"/>
                  </a:cubicBezTo>
                  <a:lnTo>
                    <a:pt x="1504" y="11404"/>
                  </a:lnTo>
                  <a:cubicBezTo>
                    <a:pt x="1028" y="11404"/>
                    <a:pt x="627" y="11028"/>
                    <a:pt x="627" y="10527"/>
                  </a:cubicBezTo>
                  <a:lnTo>
                    <a:pt x="627" y="1479"/>
                  </a:lnTo>
                  <a:cubicBezTo>
                    <a:pt x="627" y="1003"/>
                    <a:pt x="1028" y="627"/>
                    <a:pt x="1504" y="627"/>
                  </a:cubicBezTo>
                  <a:lnTo>
                    <a:pt x="2256" y="627"/>
                  </a:lnTo>
                  <a:lnTo>
                    <a:pt x="2256" y="4211"/>
                  </a:lnTo>
                  <a:lnTo>
                    <a:pt x="3459" y="6467"/>
                  </a:lnTo>
                  <a:cubicBezTo>
                    <a:pt x="3434" y="6567"/>
                    <a:pt x="3384" y="6667"/>
                    <a:pt x="3384" y="6793"/>
                  </a:cubicBezTo>
                  <a:cubicBezTo>
                    <a:pt x="3384" y="7194"/>
                    <a:pt x="3735" y="7520"/>
                    <a:pt x="4136" y="7520"/>
                  </a:cubicBezTo>
                  <a:cubicBezTo>
                    <a:pt x="4537" y="7520"/>
                    <a:pt x="4888" y="7194"/>
                    <a:pt x="4888" y="6793"/>
                  </a:cubicBezTo>
                  <a:cubicBezTo>
                    <a:pt x="4888" y="6392"/>
                    <a:pt x="4587" y="6091"/>
                    <a:pt x="4186" y="6041"/>
                  </a:cubicBezTo>
                  <a:lnTo>
                    <a:pt x="3083" y="4011"/>
                  </a:lnTo>
                  <a:lnTo>
                    <a:pt x="3083" y="627"/>
                  </a:lnTo>
                  <a:lnTo>
                    <a:pt x="4587" y="627"/>
                  </a:lnTo>
                  <a:lnTo>
                    <a:pt x="4587" y="2307"/>
                  </a:lnTo>
                  <a:cubicBezTo>
                    <a:pt x="4412" y="2432"/>
                    <a:pt x="4261" y="2657"/>
                    <a:pt x="4261" y="2908"/>
                  </a:cubicBezTo>
                  <a:cubicBezTo>
                    <a:pt x="4261" y="3334"/>
                    <a:pt x="4612" y="3660"/>
                    <a:pt x="5013" y="3660"/>
                  </a:cubicBezTo>
                  <a:cubicBezTo>
                    <a:pt x="5414" y="3660"/>
                    <a:pt x="5765" y="3334"/>
                    <a:pt x="5765" y="2908"/>
                  </a:cubicBezTo>
                  <a:cubicBezTo>
                    <a:pt x="5765" y="2657"/>
                    <a:pt x="5615" y="2432"/>
                    <a:pt x="5439" y="2307"/>
                  </a:cubicBezTo>
                  <a:lnTo>
                    <a:pt x="5439" y="627"/>
                  </a:lnTo>
                  <a:lnTo>
                    <a:pt x="6793" y="627"/>
                  </a:lnTo>
                  <a:lnTo>
                    <a:pt x="6793" y="3209"/>
                  </a:lnTo>
                  <a:lnTo>
                    <a:pt x="5941" y="4687"/>
                  </a:lnTo>
                  <a:cubicBezTo>
                    <a:pt x="5565" y="4713"/>
                    <a:pt x="5289" y="5038"/>
                    <a:pt x="5289" y="5414"/>
                  </a:cubicBezTo>
                  <a:cubicBezTo>
                    <a:pt x="5289" y="5815"/>
                    <a:pt x="5615" y="6141"/>
                    <a:pt x="6041" y="6141"/>
                  </a:cubicBezTo>
                  <a:cubicBezTo>
                    <a:pt x="6442" y="6141"/>
                    <a:pt x="6768" y="5815"/>
                    <a:pt x="6768" y="5414"/>
                  </a:cubicBezTo>
                  <a:cubicBezTo>
                    <a:pt x="6768" y="5289"/>
                    <a:pt x="6743" y="5164"/>
                    <a:pt x="6692" y="5063"/>
                  </a:cubicBezTo>
                  <a:lnTo>
                    <a:pt x="7620" y="3434"/>
                  </a:lnTo>
                  <a:lnTo>
                    <a:pt x="7620" y="627"/>
                  </a:lnTo>
                  <a:lnTo>
                    <a:pt x="8823" y="627"/>
                  </a:lnTo>
                  <a:lnTo>
                    <a:pt x="8823" y="1078"/>
                  </a:lnTo>
                  <a:cubicBezTo>
                    <a:pt x="8622" y="1229"/>
                    <a:pt x="8497" y="1454"/>
                    <a:pt x="8497" y="1705"/>
                  </a:cubicBezTo>
                  <a:cubicBezTo>
                    <a:pt x="8497" y="2106"/>
                    <a:pt x="8823" y="2432"/>
                    <a:pt x="9249" y="2432"/>
                  </a:cubicBezTo>
                  <a:cubicBezTo>
                    <a:pt x="9650" y="2432"/>
                    <a:pt x="9976" y="2106"/>
                    <a:pt x="9976" y="1705"/>
                  </a:cubicBezTo>
                  <a:cubicBezTo>
                    <a:pt x="9976" y="1454"/>
                    <a:pt x="9850" y="1229"/>
                    <a:pt x="9650" y="1078"/>
                  </a:cubicBezTo>
                  <a:lnTo>
                    <a:pt x="9650" y="627"/>
                  </a:lnTo>
                  <a:close/>
                  <a:moveTo>
                    <a:pt x="1504" y="1"/>
                  </a:moveTo>
                  <a:cubicBezTo>
                    <a:pt x="677" y="1"/>
                    <a:pt x="1" y="652"/>
                    <a:pt x="1" y="1479"/>
                  </a:cubicBezTo>
                  <a:lnTo>
                    <a:pt x="1" y="10527"/>
                  </a:lnTo>
                  <a:cubicBezTo>
                    <a:pt x="1" y="11354"/>
                    <a:pt x="677" y="12031"/>
                    <a:pt x="1504" y="12031"/>
                  </a:cubicBezTo>
                  <a:lnTo>
                    <a:pt x="10552" y="12031"/>
                  </a:lnTo>
                  <a:cubicBezTo>
                    <a:pt x="11379" y="12031"/>
                    <a:pt x="12056" y="11354"/>
                    <a:pt x="12056" y="10527"/>
                  </a:cubicBezTo>
                  <a:lnTo>
                    <a:pt x="12056" y="1479"/>
                  </a:lnTo>
                  <a:cubicBezTo>
                    <a:pt x="12056" y="652"/>
                    <a:pt x="11379" y="1"/>
                    <a:pt x="10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51"/>
            <p:cNvSpPr/>
            <p:nvPr/>
          </p:nvSpPr>
          <p:spPr>
            <a:xfrm>
              <a:off x="5328475" y="1959925"/>
              <a:ext cx="163575" cy="163550"/>
            </a:xfrm>
            <a:custGeom>
              <a:avLst/>
              <a:gdLst/>
              <a:ahLst/>
              <a:cxnLst/>
              <a:rect l="l" t="t" r="r" b="b"/>
              <a:pathLst>
                <a:path w="6543" h="6542" extrusionOk="0">
                  <a:moveTo>
                    <a:pt x="3259" y="1"/>
                  </a:moveTo>
                  <a:cubicBezTo>
                    <a:pt x="2758" y="1"/>
                    <a:pt x="2357" y="402"/>
                    <a:pt x="2357" y="903"/>
                  </a:cubicBezTo>
                  <a:lnTo>
                    <a:pt x="2357" y="2356"/>
                  </a:lnTo>
                  <a:lnTo>
                    <a:pt x="903" y="2356"/>
                  </a:lnTo>
                  <a:cubicBezTo>
                    <a:pt x="402" y="2356"/>
                    <a:pt x="1" y="2757"/>
                    <a:pt x="1" y="3259"/>
                  </a:cubicBezTo>
                  <a:cubicBezTo>
                    <a:pt x="1" y="3760"/>
                    <a:pt x="402" y="4186"/>
                    <a:pt x="903" y="4186"/>
                  </a:cubicBezTo>
                  <a:lnTo>
                    <a:pt x="2357" y="4186"/>
                  </a:lnTo>
                  <a:lnTo>
                    <a:pt x="2357" y="5640"/>
                  </a:lnTo>
                  <a:cubicBezTo>
                    <a:pt x="2357" y="6141"/>
                    <a:pt x="2758" y="6542"/>
                    <a:pt x="3259" y="6542"/>
                  </a:cubicBezTo>
                  <a:cubicBezTo>
                    <a:pt x="3760" y="6542"/>
                    <a:pt x="4161" y="6141"/>
                    <a:pt x="4161" y="5640"/>
                  </a:cubicBezTo>
                  <a:lnTo>
                    <a:pt x="4161" y="4186"/>
                  </a:lnTo>
                  <a:lnTo>
                    <a:pt x="5640" y="4186"/>
                  </a:lnTo>
                  <a:cubicBezTo>
                    <a:pt x="6141" y="4186"/>
                    <a:pt x="6542" y="3760"/>
                    <a:pt x="6542" y="3259"/>
                  </a:cubicBezTo>
                  <a:cubicBezTo>
                    <a:pt x="6542" y="2757"/>
                    <a:pt x="6141" y="2356"/>
                    <a:pt x="5640" y="2356"/>
                  </a:cubicBezTo>
                  <a:lnTo>
                    <a:pt x="4161" y="2356"/>
                  </a:lnTo>
                  <a:lnTo>
                    <a:pt x="4161" y="903"/>
                  </a:lnTo>
                  <a:cubicBezTo>
                    <a:pt x="4161" y="402"/>
                    <a:pt x="3760" y="1"/>
                    <a:pt x="3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51"/>
            <p:cNvSpPr/>
            <p:nvPr/>
          </p:nvSpPr>
          <p:spPr>
            <a:xfrm>
              <a:off x="3857300" y="1442375"/>
              <a:ext cx="163550" cy="164200"/>
            </a:xfrm>
            <a:custGeom>
              <a:avLst/>
              <a:gdLst/>
              <a:ahLst/>
              <a:cxnLst/>
              <a:rect l="l" t="t" r="r" b="b"/>
              <a:pathLst>
                <a:path w="6542" h="6568" extrusionOk="0">
                  <a:moveTo>
                    <a:pt x="3283" y="1"/>
                  </a:moveTo>
                  <a:cubicBezTo>
                    <a:pt x="2782" y="1"/>
                    <a:pt x="2381" y="402"/>
                    <a:pt x="2381" y="903"/>
                  </a:cubicBezTo>
                  <a:lnTo>
                    <a:pt x="2381" y="2382"/>
                  </a:lnTo>
                  <a:lnTo>
                    <a:pt x="903" y="2382"/>
                  </a:lnTo>
                  <a:cubicBezTo>
                    <a:pt x="401" y="2382"/>
                    <a:pt x="0" y="2783"/>
                    <a:pt x="0" y="3284"/>
                  </a:cubicBezTo>
                  <a:cubicBezTo>
                    <a:pt x="0" y="3785"/>
                    <a:pt x="401" y="4186"/>
                    <a:pt x="903" y="4186"/>
                  </a:cubicBezTo>
                  <a:lnTo>
                    <a:pt x="2381" y="4186"/>
                  </a:lnTo>
                  <a:lnTo>
                    <a:pt x="2381" y="5665"/>
                  </a:lnTo>
                  <a:cubicBezTo>
                    <a:pt x="2381" y="6166"/>
                    <a:pt x="2782" y="6567"/>
                    <a:pt x="3283" y="6567"/>
                  </a:cubicBezTo>
                  <a:cubicBezTo>
                    <a:pt x="3785" y="6567"/>
                    <a:pt x="4186" y="6166"/>
                    <a:pt x="4186" y="5665"/>
                  </a:cubicBezTo>
                  <a:lnTo>
                    <a:pt x="4186" y="4186"/>
                  </a:lnTo>
                  <a:lnTo>
                    <a:pt x="5639" y="4186"/>
                  </a:lnTo>
                  <a:cubicBezTo>
                    <a:pt x="6141" y="4186"/>
                    <a:pt x="6542" y="3785"/>
                    <a:pt x="6542" y="3284"/>
                  </a:cubicBezTo>
                  <a:cubicBezTo>
                    <a:pt x="6542" y="2783"/>
                    <a:pt x="6141" y="2382"/>
                    <a:pt x="5639" y="2382"/>
                  </a:cubicBezTo>
                  <a:lnTo>
                    <a:pt x="4186" y="2382"/>
                  </a:lnTo>
                  <a:lnTo>
                    <a:pt x="4186" y="903"/>
                  </a:lnTo>
                  <a:cubicBezTo>
                    <a:pt x="4186" y="402"/>
                    <a:pt x="3785" y="1"/>
                    <a:pt x="3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51"/>
            <p:cNvSpPr/>
            <p:nvPr/>
          </p:nvSpPr>
          <p:spPr>
            <a:xfrm>
              <a:off x="2053400" y="2000025"/>
              <a:ext cx="164175" cy="163550"/>
            </a:xfrm>
            <a:custGeom>
              <a:avLst/>
              <a:gdLst/>
              <a:ahLst/>
              <a:cxnLst/>
              <a:rect l="l" t="t" r="r" b="b"/>
              <a:pathLst>
                <a:path w="6567" h="6542" extrusionOk="0">
                  <a:moveTo>
                    <a:pt x="3284" y="1"/>
                  </a:moveTo>
                  <a:cubicBezTo>
                    <a:pt x="2782" y="1"/>
                    <a:pt x="2381" y="402"/>
                    <a:pt x="2381" y="903"/>
                  </a:cubicBezTo>
                  <a:lnTo>
                    <a:pt x="2381" y="2356"/>
                  </a:lnTo>
                  <a:lnTo>
                    <a:pt x="903" y="2356"/>
                  </a:lnTo>
                  <a:cubicBezTo>
                    <a:pt x="401" y="2356"/>
                    <a:pt x="0" y="2783"/>
                    <a:pt x="0" y="3284"/>
                  </a:cubicBezTo>
                  <a:cubicBezTo>
                    <a:pt x="0" y="3785"/>
                    <a:pt x="401" y="4186"/>
                    <a:pt x="903" y="4186"/>
                  </a:cubicBezTo>
                  <a:lnTo>
                    <a:pt x="2381" y="4186"/>
                  </a:lnTo>
                  <a:lnTo>
                    <a:pt x="2381" y="5640"/>
                  </a:lnTo>
                  <a:cubicBezTo>
                    <a:pt x="2381" y="6141"/>
                    <a:pt x="2782" y="6542"/>
                    <a:pt x="3284" y="6542"/>
                  </a:cubicBezTo>
                  <a:cubicBezTo>
                    <a:pt x="3785" y="6542"/>
                    <a:pt x="4186" y="6141"/>
                    <a:pt x="4186" y="5640"/>
                  </a:cubicBezTo>
                  <a:lnTo>
                    <a:pt x="4186" y="4186"/>
                  </a:lnTo>
                  <a:lnTo>
                    <a:pt x="5665" y="4186"/>
                  </a:lnTo>
                  <a:cubicBezTo>
                    <a:pt x="6166" y="4186"/>
                    <a:pt x="6567" y="3785"/>
                    <a:pt x="6567" y="3284"/>
                  </a:cubicBezTo>
                  <a:cubicBezTo>
                    <a:pt x="6567" y="2783"/>
                    <a:pt x="6166" y="2356"/>
                    <a:pt x="5665" y="2356"/>
                  </a:cubicBezTo>
                  <a:lnTo>
                    <a:pt x="4186" y="2356"/>
                  </a:lnTo>
                  <a:lnTo>
                    <a:pt x="4186" y="903"/>
                  </a:lnTo>
                  <a:cubicBezTo>
                    <a:pt x="4186" y="402"/>
                    <a:pt x="3785" y="1"/>
                    <a:pt x="3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51"/>
            <p:cNvSpPr/>
            <p:nvPr/>
          </p:nvSpPr>
          <p:spPr>
            <a:xfrm>
              <a:off x="3286500" y="2313950"/>
              <a:ext cx="163550" cy="164175"/>
            </a:xfrm>
            <a:custGeom>
              <a:avLst/>
              <a:gdLst/>
              <a:ahLst/>
              <a:cxnLst/>
              <a:rect l="l" t="t" r="r" b="b"/>
              <a:pathLst>
                <a:path w="6542" h="6567" extrusionOk="0">
                  <a:moveTo>
                    <a:pt x="3283" y="0"/>
                  </a:moveTo>
                  <a:cubicBezTo>
                    <a:pt x="2782" y="0"/>
                    <a:pt x="2381" y="401"/>
                    <a:pt x="2381" y="902"/>
                  </a:cubicBezTo>
                  <a:lnTo>
                    <a:pt x="2381" y="2381"/>
                  </a:lnTo>
                  <a:lnTo>
                    <a:pt x="902" y="2381"/>
                  </a:lnTo>
                  <a:cubicBezTo>
                    <a:pt x="401" y="2381"/>
                    <a:pt x="0" y="2782"/>
                    <a:pt x="0" y="3283"/>
                  </a:cubicBezTo>
                  <a:cubicBezTo>
                    <a:pt x="0" y="3785"/>
                    <a:pt x="401" y="4186"/>
                    <a:pt x="902" y="4186"/>
                  </a:cubicBezTo>
                  <a:lnTo>
                    <a:pt x="2381" y="4186"/>
                  </a:lnTo>
                  <a:lnTo>
                    <a:pt x="2381" y="5664"/>
                  </a:lnTo>
                  <a:cubicBezTo>
                    <a:pt x="2381" y="6165"/>
                    <a:pt x="2782" y="6566"/>
                    <a:pt x="3283" y="6566"/>
                  </a:cubicBezTo>
                  <a:cubicBezTo>
                    <a:pt x="3785" y="6566"/>
                    <a:pt x="4186" y="6165"/>
                    <a:pt x="4186" y="5664"/>
                  </a:cubicBezTo>
                  <a:lnTo>
                    <a:pt x="4186" y="4186"/>
                  </a:lnTo>
                  <a:lnTo>
                    <a:pt x="5639" y="4186"/>
                  </a:lnTo>
                  <a:cubicBezTo>
                    <a:pt x="6140" y="4186"/>
                    <a:pt x="6541" y="3785"/>
                    <a:pt x="6541" y="3283"/>
                  </a:cubicBezTo>
                  <a:cubicBezTo>
                    <a:pt x="6541" y="2782"/>
                    <a:pt x="6140" y="2381"/>
                    <a:pt x="5639" y="2381"/>
                  </a:cubicBezTo>
                  <a:lnTo>
                    <a:pt x="4186" y="2381"/>
                  </a:lnTo>
                  <a:lnTo>
                    <a:pt x="4186" y="902"/>
                  </a:lnTo>
                  <a:cubicBezTo>
                    <a:pt x="4186" y="401"/>
                    <a:pt x="3785" y="0"/>
                    <a:pt x="3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4" name="Google Shape;2724;p51"/>
          <p:cNvGrpSpPr/>
          <p:nvPr/>
        </p:nvGrpSpPr>
        <p:grpSpPr>
          <a:xfrm>
            <a:off x="5187767" y="1141450"/>
            <a:ext cx="3236534" cy="3350255"/>
            <a:chOff x="4572000" y="1680475"/>
            <a:chExt cx="2790356" cy="2888400"/>
          </a:xfrm>
        </p:grpSpPr>
        <p:sp>
          <p:nvSpPr>
            <p:cNvPr id="2725" name="Google Shape;2725;p51"/>
            <p:cNvSpPr/>
            <p:nvPr/>
          </p:nvSpPr>
          <p:spPr>
            <a:xfrm>
              <a:off x="4629925" y="4568839"/>
              <a:ext cx="924" cy="36"/>
            </a:xfrm>
            <a:custGeom>
              <a:avLst/>
              <a:gdLst/>
              <a:ahLst/>
              <a:cxnLst/>
              <a:rect l="l" t="t" r="r" b="b"/>
              <a:pathLst>
                <a:path w="26" h="1" fill="none" extrusionOk="0">
                  <a:moveTo>
                    <a:pt x="25" y="1"/>
                  </a:moveTo>
                  <a:lnTo>
                    <a:pt x="0" y="1"/>
                  </a:lnTo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51"/>
            <p:cNvSpPr/>
            <p:nvPr/>
          </p:nvSpPr>
          <p:spPr>
            <a:xfrm>
              <a:off x="5748389" y="1763327"/>
              <a:ext cx="67737" cy="67773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51"/>
            <p:cNvSpPr/>
            <p:nvPr/>
          </p:nvSpPr>
          <p:spPr>
            <a:xfrm>
              <a:off x="5984535" y="1714327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51"/>
            <p:cNvSpPr/>
            <p:nvPr/>
          </p:nvSpPr>
          <p:spPr>
            <a:xfrm>
              <a:off x="5984535" y="1714327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fill="none" extrusionOk="0">
                  <a:moveTo>
                    <a:pt x="1" y="928"/>
                  </a:moveTo>
                  <a:cubicBezTo>
                    <a:pt x="1" y="426"/>
                    <a:pt x="427" y="0"/>
                    <a:pt x="953" y="0"/>
                  </a:cubicBezTo>
                  <a:cubicBezTo>
                    <a:pt x="1479" y="0"/>
                    <a:pt x="1905" y="426"/>
                    <a:pt x="1905" y="928"/>
                  </a:cubicBezTo>
                  <a:cubicBezTo>
                    <a:pt x="1905" y="1454"/>
                    <a:pt x="1479" y="1880"/>
                    <a:pt x="953" y="1880"/>
                  </a:cubicBezTo>
                  <a:cubicBezTo>
                    <a:pt x="427" y="1880"/>
                    <a:pt x="1" y="1454"/>
                    <a:pt x="1" y="928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51"/>
            <p:cNvSpPr/>
            <p:nvPr/>
          </p:nvSpPr>
          <p:spPr>
            <a:xfrm>
              <a:off x="5970276" y="3412967"/>
              <a:ext cx="117660" cy="767331"/>
            </a:xfrm>
            <a:custGeom>
              <a:avLst/>
              <a:gdLst/>
              <a:ahLst/>
              <a:cxnLst/>
              <a:rect l="l" t="t" r="r" b="b"/>
              <a:pathLst>
                <a:path w="3309" h="21580" fill="none" extrusionOk="0">
                  <a:moveTo>
                    <a:pt x="1" y="0"/>
                  </a:moveTo>
                  <a:lnTo>
                    <a:pt x="1" y="10953"/>
                  </a:lnTo>
                  <a:lnTo>
                    <a:pt x="3309" y="14286"/>
                  </a:lnTo>
                  <a:lnTo>
                    <a:pt x="3309" y="21579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51"/>
            <p:cNvSpPr/>
            <p:nvPr/>
          </p:nvSpPr>
          <p:spPr>
            <a:xfrm>
              <a:off x="6043349" y="3424524"/>
              <a:ext cx="36" cy="327093"/>
            </a:xfrm>
            <a:custGeom>
              <a:avLst/>
              <a:gdLst/>
              <a:ahLst/>
              <a:cxnLst/>
              <a:rect l="l" t="t" r="r" b="b"/>
              <a:pathLst>
                <a:path w="1" h="9199" fill="none" extrusionOk="0">
                  <a:moveTo>
                    <a:pt x="1" y="1"/>
                  </a:moveTo>
                  <a:lnTo>
                    <a:pt x="1" y="9199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51"/>
            <p:cNvSpPr/>
            <p:nvPr/>
          </p:nvSpPr>
          <p:spPr>
            <a:xfrm>
              <a:off x="6009497" y="3718630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7" y="1"/>
                    <a:pt x="0" y="427"/>
                    <a:pt x="0" y="928"/>
                  </a:cubicBezTo>
                  <a:cubicBezTo>
                    <a:pt x="0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51"/>
            <p:cNvSpPr/>
            <p:nvPr/>
          </p:nvSpPr>
          <p:spPr>
            <a:xfrm>
              <a:off x="6009497" y="3718630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fill="none" extrusionOk="0">
                  <a:moveTo>
                    <a:pt x="1905" y="928"/>
                  </a:moveTo>
                  <a:cubicBezTo>
                    <a:pt x="1905" y="1454"/>
                    <a:pt x="1479" y="1880"/>
                    <a:pt x="953" y="1880"/>
                  </a:cubicBezTo>
                  <a:cubicBezTo>
                    <a:pt x="427" y="1880"/>
                    <a:pt x="0" y="1454"/>
                    <a:pt x="0" y="928"/>
                  </a:cubicBezTo>
                  <a:cubicBezTo>
                    <a:pt x="0" y="427"/>
                    <a:pt x="427" y="1"/>
                    <a:pt x="953" y="1"/>
                  </a:cubicBezTo>
                  <a:cubicBezTo>
                    <a:pt x="1479" y="1"/>
                    <a:pt x="1905" y="427"/>
                    <a:pt x="1905" y="928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51"/>
            <p:cNvSpPr/>
            <p:nvPr/>
          </p:nvSpPr>
          <p:spPr>
            <a:xfrm>
              <a:off x="6054941" y="4154438"/>
              <a:ext cx="66884" cy="66884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928" y="0"/>
                  </a:moveTo>
                  <a:cubicBezTo>
                    <a:pt x="427" y="0"/>
                    <a:pt x="1" y="401"/>
                    <a:pt x="1" y="928"/>
                  </a:cubicBezTo>
                  <a:cubicBezTo>
                    <a:pt x="1" y="1454"/>
                    <a:pt x="427" y="1880"/>
                    <a:pt x="928" y="1880"/>
                  </a:cubicBezTo>
                  <a:cubicBezTo>
                    <a:pt x="1454" y="1880"/>
                    <a:pt x="1880" y="1454"/>
                    <a:pt x="1880" y="928"/>
                  </a:cubicBezTo>
                  <a:cubicBezTo>
                    <a:pt x="1880" y="401"/>
                    <a:pt x="1454" y="0"/>
                    <a:pt x="92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51"/>
            <p:cNvSpPr/>
            <p:nvPr/>
          </p:nvSpPr>
          <p:spPr>
            <a:xfrm>
              <a:off x="5713613" y="3420968"/>
              <a:ext cx="147066" cy="992801"/>
            </a:xfrm>
            <a:custGeom>
              <a:avLst/>
              <a:gdLst/>
              <a:ahLst/>
              <a:cxnLst/>
              <a:rect l="l" t="t" r="r" b="b"/>
              <a:pathLst>
                <a:path w="4136" h="27921" fill="none" extrusionOk="0">
                  <a:moveTo>
                    <a:pt x="4136" y="1"/>
                  </a:moveTo>
                  <a:lnTo>
                    <a:pt x="4136" y="13359"/>
                  </a:lnTo>
                  <a:lnTo>
                    <a:pt x="1" y="17469"/>
                  </a:lnTo>
                  <a:lnTo>
                    <a:pt x="1" y="2792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51"/>
            <p:cNvSpPr/>
            <p:nvPr/>
          </p:nvSpPr>
          <p:spPr>
            <a:xfrm>
              <a:off x="5851759" y="3414745"/>
              <a:ext cx="59737" cy="810995"/>
            </a:xfrm>
            <a:custGeom>
              <a:avLst/>
              <a:gdLst/>
              <a:ahLst/>
              <a:cxnLst/>
              <a:rect l="l" t="t" r="r" b="b"/>
              <a:pathLst>
                <a:path w="1680" h="22808" extrusionOk="0">
                  <a:moveTo>
                    <a:pt x="1680" y="0"/>
                  </a:moveTo>
                  <a:lnTo>
                    <a:pt x="275" y="19078"/>
                  </a:lnTo>
                  <a:lnTo>
                    <a:pt x="1680" y="17695"/>
                  </a:lnTo>
                  <a:lnTo>
                    <a:pt x="1680" y="0"/>
                  </a:lnTo>
                  <a:close/>
                  <a:moveTo>
                    <a:pt x="275" y="19078"/>
                  </a:moveTo>
                  <a:lnTo>
                    <a:pt x="0" y="19349"/>
                  </a:lnTo>
                  <a:lnTo>
                    <a:pt x="0" y="22807"/>
                  </a:lnTo>
                  <a:lnTo>
                    <a:pt x="275" y="19078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51"/>
            <p:cNvSpPr/>
            <p:nvPr/>
          </p:nvSpPr>
          <p:spPr>
            <a:xfrm>
              <a:off x="5851759" y="3414745"/>
              <a:ext cx="59737" cy="810995"/>
            </a:xfrm>
            <a:custGeom>
              <a:avLst/>
              <a:gdLst/>
              <a:ahLst/>
              <a:cxnLst/>
              <a:rect l="l" t="t" r="r" b="b"/>
              <a:pathLst>
                <a:path w="1680" h="22808" fill="none" extrusionOk="0">
                  <a:moveTo>
                    <a:pt x="1680" y="0"/>
                  </a:moveTo>
                  <a:lnTo>
                    <a:pt x="1680" y="17695"/>
                  </a:lnTo>
                  <a:lnTo>
                    <a:pt x="0" y="19349"/>
                  </a:lnTo>
                  <a:lnTo>
                    <a:pt x="0" y="22807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51"/>
            <p:cNvSpPr/>
            <p:nvPr/>
          </p:nvSpPr>
          <p:spPr>
            <a:xfrm>
              <a:off x="5783130" y="1823066"/>
              <a:ext cx="117660" cy="715630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51"/>
            <p:cNvSpPr/>
            <p:nvPr/>
          </p:nvSpPr>
          <p:spPr>
            <a:xfrm>
              <a:off x="5827685" y="2250837"/>
              <a:ext cx="36" cy="22817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51"/>
            <p:cNvSpPr/>
            <p:nvPr/>
          </p:nvSpPr>
          <p:spPr>
            <a:xfrm>
              <a:off x="5793833" y="2217839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51"/>
            <p:cNvSpPr/>
            <p:nvPr/>
          </p:nvSpPr>
          <p:spPr>
            <a:xfrm>
              <a:off x="5793833" y="2217839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fill="none" extrusionOk="0">
                  <a:moveTo>
                    <a:pt x="0" y="928"/>
                  </a:moveTo>
                  <a:cubicBezTo>
                    <a:pt x="0" y="402"/>
                    <a:pt x="426" y="1"/>
                    <a:pt x="953" y="1"/>
                  </a:cubicBezTo>
                  <a:cubicBezTo>
                    <a:pt x="1479" y="1"/>
                    <a:pt x="1905" y="402"/>
                    <a:pt x="1905" y="928"/>
                  </a:cubicBezTo>
                  <a:cubicBezTo>
                    <a:pt x="1905" y="1455"/>
                    <a:pt x="1479" y="1881"/>
                    <a:pt x="953" y="1881"/>
                  </a:cubicBezTo>
                  <a:cubicBezTo>
                    <a:pt x="426" y="1881"/>
                    <a:pt x="0" y="1455"/>
                    <a:pt x="0" y="928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1"/>
            <p:cNvSpPr/>
            <p:nvPr/>
          </p:nvSpPr>
          <p:spPr>
            <a:xfrm>
              <a:off x="5959573" y="1777586"/>
              <a:ext cx="59772" cy="761108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1"/>
            <p:cNvSpPr/>
            <p:nvPr/>
          </p:nvSpPr>
          <p:spPr>
            <a:xfrm>
              <a:off x="5818796" y="4197215"/>
              <a:ext cx="66848" cy="66884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927" y="0"/>
                  </a:moveTo>
                  <a:cubicBezTo>
                    <a:pt x="401" y="0"/>
                    <a:pt x="0" y="401"/>
                    <a:pt x="0" y="928"/>
                  </a:cubicBezTo>
                  <a:cubicBezTo>
                    <a:pt x="0" y="1454"/>
                    <a:pt x="401" y="1880"/>
                    <a:pt x="927" y="1880"/>
                  </a:cubicBezTo>
                  <a:cubicBezTo>
                    <a:pt x="1454" y="1880"/>
                    <a:pt x="1880" y="1454"/>
                    <a:pt x="1880" y="928"/>
                  </a:cubicBezTo>
                  <a:cubicBezTo>
                    <a:pt x="1880" y="401"/>
                    <a:pt x="1454" y="0"/>
                    <a:pt x="9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1"/>
            <p:cNvSpPr/>
            <p:nvPr/>
          </p:nvSpPr>
          <p:spPr>
            <a:xfrm>
              <a:off x="5818796" y="4197215"/>
              <a:ext cx="66848" cy="66884"/>
            </a:xfrm>
            <a:custGeom>
              <a:avLst/>
              <a:gdLst/>
              <a:ahLst/>
              <a:cxnLst/>
              <a:rect l="l" t="t" r="r" b="b"/>
              <a:pathLst>
                <a:path w="1880" h="1881" fill="none" extrusionOk="0">
                  <a:moveTo>
                    <a:pt x="1880" y="928"/>
                  </a:moveTo>
                  <a:cubicBezTo>
                    <a:pt x="1880" y="1454"/>
                    <a:pt x="1454" y="1880"/>
                    <a:pt x="927" y="1880"/>
                  </a:cubicBezTo>
                  <a:cubicBezTo>
                    <a:pt x="401" y="1880"/>
                    <a:pt x="0" y="1454"/>
                    <a:pt x="0" y="928"/>
                  </a:cubicBezTo>
                  <a:cubicBezTo>
                    <a:pt x="0" y="401"/>
                    <a:pt x="401" y="0"/>
                    <a:pt x="927" y="0"/>
                  </a:cubicBezTo>
                  <a:cubicBezTo>
                    <a:pt x="1454" y="0"/>
                    <a:pt x="1880" y="401"/>
                    <a:pt x="1880" y="928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1"/>
            <p:cNvSpPr/>
            <p:nvPr/>
          </p:nvSpPr>
          <p:spPr>
            <a:xfrm>
              <a:off x="6587006" y="3862999"/>
              <a:ext cx="292318" cy="418903"/>
            </a:xfrm>
            <a:custGeom>
              <a:avLst/>
              <a:gdLst/>
              <a:ahLst/>
              <a:cxnLst/>
              <a:rect l="l" t="t" r="r" b="b"/>
              <a:pathLst>
                <a:path w="8221" h="11781" extrusionOk="0">
                  <a:moveTo>
                    <a:pt x="7694" y="1"/>
                  </a:moveTo>
                  <a:lnTo>
                    <a:pt x="0" y="352"/>
                  </a:lnTo>
                  <a:lnTo>
                    <a:pt x="501" y="11780"/>
                  </a:lnTo>
                  <a:lnTo>
                    <a:pt x="8221" y="11429"/>
                  </a:lnTo>
                  <a:lnTo>
                    <a:pt x="76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1"/>
            <p:cNvSpPr/>
            <p:nvPr/>
          </p:nvSpPr>
          <p:spPr>
            <a:xfrm>
              <a:off x="6587006" y="3862999"/>
              <a:ext cx="292318" cy="418903"/>
            </a:xfrm>
            <a:custGeom>
              <a:avLst/>
              <a:gdLst/>
              <a:ahLst/>
              <a:cxnLst/>
              <a:rect l="l" t="t" r="r" b="b"/>
              <a:pathLst>
                <a:path w="8221" h="11781" fill="none" extrusionOk="0">
                  <a:moveTo>
                    <a:pt x="8221" y="11429"/>
                  </a:moveTo>
                  <a:lnTo>
                    <a:pt x="501" y="11780"/>
                  </a:lnTo>
                  <a:lnTo>
                    <a:pt x="0" y="352"/>
                  </a:lnTo>
                  <a:lnTo>
                    <a:pt x="7694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1"/>
            <p:cNvSpPr/>
            <p:nvPr/>
          </p:nvSpPr>
          <p:spPr>
            <a:xfrm>
              <a:off x="6395381" y="3583223"/>
              <a:ext cx="680002" cy="646080"/>
            </a:xfrm>
            <a:custGeom>
              <a:avLst/>
              <a:gdLst/>
              <a:ahLst/>
              <a:cxnLst/>
              <a:rect l="l" t="t" r="r" b="b"/>
              <a:pathLst>
                <a:path w="19124" h="18170" extrusionOk="0">
                  <a:moveTo>
                    <a:pt x="10362" y="0"/>
                  </a:moveTo>
                  <a:cubicBezTo>
                    <a:pt x="8947" y="0"/>
                    <a:pt x="7484" y="305"/>
                    <a:pt x="6141" y="801"/>
                  </a:cubicBezTo>
                  <a:cubicBezTo>
                    <a:pt x="6141" y="801"/>
                    <a:pt x="1" y="3558"/>
                    <a:pt x="1805" y="9548"/>
                  </a:cubicBezTo>
                  <a:lnTo>
                    <a:pt x="5690" y="17142"/>
                  </a:lnTo>
                  <a:cubicBezTo>
                    <a:pt x="5690" y="17142"/>
                    <a:pt x="7845" y="16691"/>
                    <a:pt x="7745" y="16691"/>
                  </a:cubicBezTo>
                  <a:cubicBezTo>
                    <a:pt x="7645" y="16691"/>
                    <a:pt x="5815" y="9147"/>
                    <a:pt x="5815" y="9147"/>
                  </a:cubicBezTo>
                  <a:lnTo>
                    <a:pt x="5815" y="9147"/>
                  </a:lnTo>
                  <a:lnTo>
                    <a:pt x="10126" y="10300"/>
                  </a:lnTo>
                  <a:lnTo>
                    <a:pt x="9650" y="14210"/>
                  </a:lnTo>
                  <a:lnTo>
                    <a:pt x="16542" y="18170"/>
                  </a:lnTo>
                  <a:lnTo>
                    <a:pt x="16642" y="18094"/>
                  </a:lnTo>
                  <a:cubicBezTo>
                    <a:pt x="17244" y="17769"/>
                    <a:pt x="17269" y="16967"/>
                    <a:pt x="16718" y="16591"/>
                  </a:cubicBezTo>
                  <a:lnTo>
                    <a:pt x="17144" y="16114"/>
                  </a:lnTo>
                  <a:cubicBezTo>
                    <a:pt x="18121" y="15739"/>
                    <a:pt x="17595" y="14937"/>
                    <a:pt x="17595" y="14937"/>
                  </a:cubicBezTo>
                  <a:cubicBezTo>
                    <a:pt x="18271" y="14285"/>
                    <a:pt x="17494" y="13658"/>
                    <a:pt x="17494" y="13658"/>
                  </a:cubicBezTo>
                  <a:lnTo>
                    <a:pt x="19124" y="13132"/>
                  </a:lnTo>
                  <a:lnTo>
                    <a:pt x="17219" y="9373"/>
                  </a:lnTo>
                  <a:lnTo>
                    <a:pt x="17494" y="8445"/>
                  </a:lnTo>
                  <a:cubicBezTo>
                    <a:pt x="17494" y="2121"/>
                    <a:pt x="14095" y="0"/>
                    <a:pt x="10362" y="0"/>
                  </a:cubicBezTo>
                  <a:close/>
                </a:path>
              </a:pathLst>
            </a:custGeom>
            <a:solidFill>
              <a:srgbClr val="FFFFFF"/>
            </a:solidFill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1"/>
            <p:cNvSpPr/>
            <p:nvPr/>
          </p:nvSpPr>
          <p:spPr>
            <a:xfrm>
              <a:off x="6455973" y="3606336"/>
              <a:ext cx="336018" cy="336018"/>
            </a:xfrm>
            <a:custGeom>
              <a:avLst/>
              <a:gdLst/>
              <a:ahLst/>
              <a:cxnLst/>
              <a:rect l="l" t="t" r="r" b="b"/>
              <a:pathLst>
                <a:path w="9450" h="9450" extrusionOk="0">
                  <a:moveTo>
                    <a:pt x="4738" y="1"/>
                  </a:moveTo>
                  <a:cubicBezTo>
                    <a:pt x="2131" y="1"/>
                    <a:pt x="1" y="2131"/>
                    <a:pt x="1" y="4738"/>
                  </a:cubicBezTo>
                  <a:cubicBezTo>
                    <a:pt x="1" y="7344"/>
                    <a:pt x="2131" y="9449"/>
                    <a:pt x="4738" y="9449"/>
                  </a:cubicBezTo>
                  <a:cubicBezTo>
                    <a:pt x="7344" y="9449"/>
                    <a:pt x="9450" y="7344"/>
                    <a:pt x="9450" y="4738"/>
                  </a:cubicBezTo>
                  <a:cubicBezTo>
                    <a:pt x="9450" y="2131"/>
                    <a:pt x="7344" y="1"/>
                    <a:pt x="4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1"/>
            <p:cNvSpPr/>
            <p:nvPr/>
          </p:nvSpPr>
          <p:spPr>
            <a:xfrm>
              <a:off x="6455973" y="3606336"/>
              <a:ext cx="336018" cy="336018"/>
            </a:xfrm>
            <a:custGeom>
              <a:avLst/>
              <a:gdLst/>
              <a:ahLst/>
              <a:cxnLst/>
              <a:rect l="l" t="t" r="r" b="b"/>
              <a:pathLst>
                <a:path w="9450" h="9450" fill="none" extrusionOk="0">
                  <a:moveTo>
                    <a:pt x="9450" y="4738"/>
                  </a:moveTo>
                  <a:cubicBezTo>
                    <a:pt x="9450" y="7344"/>
                    <a:pt x="7344" y="9449"/>
                    <a:pt x="4738" y="9449"/>
                  </a:cubicBezTo>
                  <a:cubicBezTo>
                    <a:pt x="2131" y="9449"/>
                    <a:pt x="1" y="7344"/>
                    <a:pt x="1" y="4738"/>
                  </a:cubicBezTo>
                  <a:cubicBezTo>
                    <a:pt x="1" y="2131"/>
                    <a:pt x="2131" y="1"/>
                    <a:pt x="4738" y="1"/>
                  </a:cubicBezTo>
                  <a:cubicBezTo>
                    <a:pt x="7344" y="1"/>
                    <a:pt x="9450" y="2131"/>
                    <a:pt x="9450" y="4738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1"/>
            <p:cNvSpPr/>
            <p:nvPr/>
          </p:nvSpPr>
          <p:spPr>
            <a:xfrm>
              <a:off x="6402528" y="3552855"/>
              <a:ext cx="443829" cy="443864"/>
            </a:xfrm>
            <a:custGeom>
              <a:avLst/>
              <a:gdLst/>
              <a:ahLst/>
              <a:cxnLst/>
              <a:rect l="l" t="t" r="r" b="b"/>
              <a:pathLst>
                <a:path w="12482" h="12483" fill="none" extrusionOk="0">
                  <a:moveTo>
                    <a:pt x="12481" y="6242"/>
                  </a:moveTo>
                  <a:cubicBezTo>
                    <a:pt x="12481" y="9675"/>
                    <a:pt x="9674" y="12482"/>
                    <a:pt x="6241" y="12482"/>
                  </a:cubicBezTo>
                  <a:cubicBezTo>
                    <a:pt x="2782" y="12482"/>
                    <a:pt x="0" y="9675"/>
                    <a:pt x="0" y="6242"/>
                  </a:cubicBezTo>
                  <a:cubicBezTo>
                    <a:pt x="0" y="2783"/>
                    <a:pt x="2782" y="1"/>
                    <a:pt x="6241" y="1"/>
                  </a:cubicBezTo>
                  <a:cubicBezTo>
                    <a:pt x="9674" y="1"/>
                    <a:pt x="12481" y="2783"/>
                    <a:pt x="12481" y="6242"/>
                  </a:cubicBezTo>
                  <a:close/>
                </a:path>
              </a:pathLst>
            </a:custGeom>
            <a:noFill/>
            <a:ln w="1065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1"/>
            <p:cNvSpPr/>
            <p:nvPr/>
          </p:nvSpPr>
          <p:spPr>
            <a:xfrm>
              <a:off x="6542451" y="3692779"/>
              <a:ext cx="163102" cy="163138"/>
            </a:xfrm>
            <a:custGeom>
              <a:avLst/>
              <a:gdLst/>
              <a:ahLst/>
              <a:cxnLst/>
              <a:rect l="l" t="t" r="r" b="b"/>
              <a:pathLst>
                <a:path w="4587" h="4588" extrusionOk="0">
                  <a:moveTo>
                    <a:pt x="2306" y="1"/>
                  </a:moveTo>
                  <a:cubicBezTo>
                    <a:pt x="1028" y="1"/>
                    <a:pt x="0" y="1028"/>
                    <a:pt x="0" y="2307"/>
                  </a:cubicBezTo>
                  <a:cubicBezTo>
                    <a:pt x="0" y="3560"/>
                    <a:pt x="1028" y="4587"/>
                    <a:pt x="2306" y="4587"/>
                  </a:cubicBezTo>
                  <a:cubicBezTo>
                    <a:pt x="3559" y="4587"/>
                    <a:pt x="4586" y="3560"/>
                    <a:pt x="4586" y="2307"/>
                  </a:cubicBezTo>
                  <a:cubicBezTo>
                    <a:pt x="4586" y="1028"/>
                    <a:pt x="3559" y="1"/>
                    <a:pt x="23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1"/>
            <p:cNvSpPr/>
            <p:nvPr/>
          </p:nvSpPr>
          <p:spPr>
            <a:xfrm>
              <a:off x="6542451" y="3692779"/>
              <a:ext cx="163102" cy="163138"/>
            </a:xfrm>
            <a:custGeom>
              <a:avLst/>
              <a:gdLst/>
              <a:ahLst/>
              <a:cxnLst/>
              <a:rect l="l" t="t" r="r" b="b"/>
              <a:pathLst>
                <a:path w="4587" h="4588" fill="none" extrusionOk="0">
                  <a:moveTo>
                    <a:pt x="4586" y="2307"/>
                  </a:moveTo>
                  <a:cubicBezTo>
                    <a:pt x="4586" y="3560"/>
                    <a:pt x="3559" y="4587"/>
                    <a:pt x="2306" y="4587"/>
                  </a:cubicBezTo>
                  <a:cubicBezTo>
                    <a:pt x="1028" y="4587"/>
                    <a:pt x="0" y="3560"/>
                    <a:pt x="0" y="2307"/>
                  </a:cubicBezTo>
                  <a:cubicBezTo>
                    <a:pt x="0" y="1028"/>
                    <a:pt x="1028" y="1"/>
                    <a:pt x="2306" y="1"/>
                  </a:cubicBezTo>
                  <a:cubicBezTo>
                    <a:pt x="3559" y="1"/>
                    <a:pt x="4586" y="1028"/>
                    <a:pt x="4586" y="2307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1"/>
            <p:cNvSpPr/>
            <p:nvPr/>
          </p:nvSpPr>
          <p:spPr>
            <a:xfrm>
              <a:off x="6575414" y="3725778"/>
              <a:ext cx="97179" cy="97143"/>
            </a:xfrm>
            <a:custGeom>
              <a:avLst/>
              <a:gdLst/>
              <a:ahLst/>
              <a:cxnLst/>
              <a:rect l="l" t="t" r="r" b="b"/>
              <a:pathLst>
                <a:path w="2733" h="2732" extrusionOk="0">
                  <a:moveTo>
                    <a:pt x="1379" y="0"/>
                  </a:moveTo>
                  <a:cubicBezTo>
                    <a:pt x="627" y="0"/>
                    <a:pt x="0" y="627"/>
                    <a:pt x="0" y="1379"/>
                  </a:cubicBezTo>
                  <a:cubicBezTo>
                    <a:pt x="0" y="2130"/>
                    <a:pt x="627" y="2732"/>
                    <a:pt x="1379" y="2732"/>
                  </a:cubicBezTo>
                  <a:cubicBezTo>
                    <a:pt x="2131" y="2732"/>
                    <a:pt x="2732" y="2130"/>
                    <a:pt x="2732" y="1379"/>
                  </a:cubicBezTo>
                  <a:cubicBezTo>
                    <a:pt x="2732" y="627"/>
                    <a:pt x="2131" y="0"/>
                    <a:pt x="1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1"/>
            <p:cNvSpPr/>
            <p:nvPr/>
          </p:nvSpPr>
          <p:spPr>
            <a:xfrm>
              <a:off x="6575414" y="3725778"/>
              <a:ext cx="97179" cy="97143"/>
            </a:xfrm>
            <a:custGeom>
              <a:avLst/>
              <a:gdLst/>
              <a:ahLst/>
              <a:cxnLst/>
              <a:rect l="l" t="t" r="r" b="b"/>
              <a:pathLst>
                <a:path w="2733" h="2732" fill="none" extrusionOk="0">
                  <a:moveTo>
                    <a:pt x="2732" y="1379"/>
                  </a:moveTo>
                  <a:cubicBezTo>
                    <a:pt x="2732" y="2130"/>
                    <a:pt x="2131" y="2732"/>
                    <a:pt x="1379" y="2732"/>
                  </a:cubicBezTo>
                  <a:cubicBezTo>
                    <a:pt x="627" y="2732"/>
                    <a:pt x="0" y="2130"/>
                    <a:pt x="0" y="1379"/>
                  </a:cubicBezTo>
                  <a:cubicBezTo>
                    <a:pt x="0" y="627"/>
                    <a:pt x="627" y="0"/>
                    <a:pt x="1379" y="0"/>
                  </a:cubicBezTo>
                  <a:cubicBezTo>
                    <a:pt x="2131" y="0"/>
                    <a:pt x="2732" y="627"/>
                    <a:pt x="2732" y="1379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1"/>
            <p:cNvSpPr/>
            <p:nvPr/>
          </p:nvSpPr>
          <p:spPr>
            <a:xfrm>
              <a:off x="6217160" y="3307785"/>
              <a:ext cx="412645" cy="301243"/>
            </a:xfrm>
            <a:custGeom>
              <a:avLst/>
              <a:gdLst/>
              <a:ahLst/>
              <a:cxnLst/>
              <a:rect l="l" t="t" r="r" b="b"/>
              <a:pathLst>
                <a:path w="11605" h="8472" fill="none" extrusionOk="0">
                  <a:moveTo>
                    <a:pt x="0" y="1"/>
                  </a:moveTo>
                  <a:lnTo>
                    <a:pt x="11604" y="8472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1"/>
            <p:cNvSpPr/>
            <p:nvPr/>
          </p:nvSpPr>
          <p:spPr>
            <a:xfrm>
              <a:off x="4621889" y="3338970"/>
              <a:ext cx="848438" cy="579303"/>
            </a:xfrm>
            <a:custGeom>
              <a:avLst/>
              <a:gdLst/>
              <a:ahLst/>
              <a:cxnLst/>
              <a:rect l="l" t="t" r="r" b="b"/>
              <a:pathLst>
                <a:path w="23861" h="16292" extrusionOk="0">
                  <a:moveTo>
                    <a:pt x="1" y="1"/>
                  </a:moveTo>
                  <a:lnTo>
                    <a:pt x="1" y="16292"/>
                  </a:lnTo>
                  <a:lnTo>
                    <a:pt x="23860" y="16292"/>
                  </a:lnTo>
                  <a:lnTo>
                    <a:pt x="23860" y="1"/>
                  </a:lnTo>
                  <a:close/>
                </a:path>
              </a:pathLst>
            </a:custGeom>
            <a:solidFill>
              <a:srgbClr val="FFFFFF"/>
            </a:solidFill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1"/>
            <p:cNvSpPr/>
            <p:nvPr/>
          </p:nvSpPr>
          <p:spPr>
            <a:xfrm>
              <a:off x="4665555" y="3382636"/>
              <a:ext cx="761997" cy="492863"/>
            </a:xfrm>
            <a:custGeom>
              <a:avLst/>
              <a:gdLst/>
              <a:ahLst/>
              <a:cxnLst/>
              <a:rect l="l" t="t" r="r" b="b"/>
              <a:pathLst>
                <a:path w="21430" h="13861" extrusionOk="0">
                  <a:moveTo>
                    <a:pt x="1" y="1"/>
                  </a:moveTo>
                  <a:lnTo>
                    <a:pt x="1" y="13861"/>
                  </a:lnTo>
                  <a:lnTo>
                    <a:pt x="21429" y="13861"/>
                  </a:lnTo>
                  <a:lnTo>
                    <a:pt x="21429" y="1"/>
                  </a:lnTo>
                  <a:close/>
                </a:path>
              </a:pathLst>
            </a:custGeom>
            <a:solidFill>
              <a:srgbClr val="FFFFFF"/>
            </a:solidFill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1"/>
            <p:cNvSpPr/>
            <p:nvPr/>
          </p:nvSpPr>
          <p:spPr>
            <a:xfrm>
              <a:off x="4719035" y="3417412"/>
              <a:ext cx="346686" cy="386794"/>
            </a:xfrm>
            <a:custGeom>
              <a:avLst/>
              <a:gdLst/>
              <a:ahLst/>
              <a:cxnLst/>
              <a:rect l="l" t="t" r="r" b="b"/>
              <a:pathLst>
                <a:path w="9750" h="10878" fill="none" extrusionOk="0">
                  <a:moveTo>
                    <a:pt x="8923" y="8522"/>
                  </a:moveTo>
                  <a:cubicBezTo>
                    <a:pt x="8923" y="8522"/>
                    <a:pt x="9199" y="8948"/>
                    <a:pt x="8697" y="9173"/>
                  </a:cubicBezTo>
                  <a:cubicBezTo>
                    <a:pt x="8597" y="9274"/>
                    <a:pt x="8547" y="9449"/>
                    <a:pt x="8622" y="9599"/>
                  </a:cubicBezTo>
                  <a:cubicBezTo>
                    <a:pt x="8672" y="9650"/>
                    <a:pt x="8672" y="9725"/>
                    <a:pt x="8672" y="9800"/>
                  </a:cubicBezTo>
                  <a:lnTo>
                    <a:pt x="8672" y="9800"/>
                  </a:lnTo>
                  <a:cubicBezTo>
                    <a:pt x="8672" y="10051"/>
                    <a:pt x="8397" y="10201"/>
                    <a:pt x="8171" y="10101"/>
                  </a:cubicBezTo>
                  <a:lnTo>
                    <a:pt x="6717" y="9324"/>
                  </a:lnTo>
                  <a:lnTo>
                    <a:pt x="6793" y="10878"/>
                  </a:lnTo>
                  <a:lnTo>
                    <a:pt x="2657" y="10828"/>
                  </a:lnTo>
                  <a:lnTo>
                    <a:pt x="2607" y="7870"/>
                  </a:lnTo>
                  <a:cubicBezTo>
                    <a:pt x="2607" y="7870"/>
                    <a:pt x="2181" y="7444"/>
                    <a:pt x="1730" y="6968"/>
                  </a:cubicBezTo>
                  <a:cubicBezTo>
                    <a:pt x="1" y="5163"/>
                    <a:pt x="452" y="2206"/>
                    <a:pt x="2657" y="1028"/>
                  </a:cubicBezTo>
                  <a:cubicBezTo>
                    <a:pt x="2757" y="978"/>
                    <a:pt x="2808" y="953"/>
                    <a:pt x="2808" y="953"/>
                  </a:cubicBezTo>
                  <a:cubicBezTo>
                    <a:pt x="5414" y="0"/>
                    <a:pt x="8873" y="376"/>
                    <a:pt x="8873" y="5063"/>
                  </a:cubicBezTo>
                  <a:lnTo>
                    <a:pt x="8747" y="5539"/>
                  </a:lnTo>
                  <a:lnTo>
                    <a:pt x="9750" y="7569"/>
                  </a:lnTo>
                  <a:lnTo>
                    <a:pt x="8873" y="7845"/>
                  </a:lnTo>
                  <a:cubicBezTo>
                    <a:pt x="8873" y="7845"/>
                    <a:pt x="9299" y="8171"/>
                    <a:pt x="8923" y="8522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1"/>
            <p:cNvSpPr/>
            <p:nvPr/>
          </p:nvSpPr>
          <p:spPr>
            <a:xfrm>
              <a:off x="4572000" y="3918257"/>
              <a:ext cx="951803" cy="58848"/>
            </a:xfrm>
            <a:custGeom>
              <a:avLst/>
              <a:gdLst/>
              <a:ahLst/>
              <a:cxnLst/>
              <a:rect l="l" t="t" r="r" b="b"/>
              <a:pathLst>
                <a:path w="26768" h="1655" extrusionOk="0">
                  <a:moveTo>
                    <a:pt x="0" y="1"/>
                  </a:moveTo>
                  <a:lnTo>
                    <a:pt x="0" y="1655"/>
                  </a:lnTo>
                  <a:lnTo>
                    <a:pt x="26767" y="1655"/>
                  </a:lnTo>
                  <a:lnTo>
                    <a:pt x="26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1"/>
            <p:cNvSpPr/>
            <p:nvPr/>
          </p:nvSpPr>
          <p:spPr>
            <a:xfrm>
              <a:off x="5174436" y="3523448"/>
              <a:ext cx="35700" cy="244244"/>
            </a:xfrm>
            <a:custGeom>
              <a:avLst/>
              <a:gdLst/>
              <a:ahLst/>
              <a:cxnLst/>
              <a:rect l="l" t="t" r="r" b="b"/>
              <a:pathLst>
                <a:path w="1004" h="6869" extrusionOk="0">
                  <a:moveTo>
                    <a:pt x="1" y="1"/>
                  </a:moveTo>
                  <a:lnTo>
                    <a:pt x="1" y="6868"/>
                  </a:lnTo>
                  <a:lnTo>
                    <a:pt x="1003" y="6868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1"/>
            <p:cNvSpPr/>
            <p:nvPr/>
          </p:nvSpPr>
          <p:spPr>
            <a:xfrm>
              <a:off x="5174436" y="3610816"/>
              <a:ext cx="35700" cy="156880"/>
            </a:xfrm>
            <a:custGeom>
              <a:avLst/>
              <a:gdLst/>
              <a:ahLst/>
              <a:cxnLst/>
              <a:rect l="l" t="t" r="r" b="b"/>
              <a:pathLst>
                <a:path w="1004" h="4412" extrusionOk="0">
                  <a:moveTo>
                    <a:pt x="1" y="0"/>
                  </a:moveTo>
                  <a:lnTo>
                    <a:pt x="1" y="4411"/>
                  </a:lnTo>
                  <a:lnTo>
                    <a:pt x="1003" y="4411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1"/>
            <p:cNvSpPr/>
            <p:nvPr/>
          </p:nvSpPr>
          <p:spPr>
            <a:xfrm>
              <a:off x="5239508" y="3523448"/>
              <a:ext cx="36553" cy="244244"/>
            </a:xfrm>
            <a:custGeom>
              <a:avLst/>
              <a:gdLst/>
              <a:ahLst/>
              <a:cxnLst/>
              <a:rect l="l" t="t" r="r" b="b"/>
              <a:pathLst>
                <a:path w="1028" h="6869" extrusionOk="0">
                  <a:moveTo>
                    <a:pt x="0" y="1"/>
                  </a:moveTo>
                  <a:lnTo>
                    <a:pt x="0" y="6868"/>
                  </a:lnTo>
                  <a:lnTo>
                    <a:pt x="1028" y="6868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1"/>
            <p:cNvSpPr/>
            <p:nvPr/>
          </p:nvSpPr>
          <p:spPr>
            <a:xfrm>
              <a:off x="5239508" y="3553780"/>
              <a:ext cx="36553" cy="213914"/>
            </a:xfrm>
            <a:custGeom>
              <a:avLst/>
              <a:gdLst/>
              <a:ahLst/>
              <a:cxnLst/>
              <a:rect l="l" t="t" r="r" b="b"/>
              <a:pathLst>
                <a:path w="1028" h="6016" extrusionOk="0">
                  <a:moveTo>
                    <a:pt x="0" y="0"/>
                  </a:moveTo>
                  <a:lnTo>
                    <a:pt x="0" y="6015"/>
                  </a:lnTo>
                  <a:lnTo>
                    <a:pt x="1028" y="6015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1"/>
            <p:cNvSpPr/>
            <p:nvPr/>
          </p:nvSpPr>
          <p:spPr>
            <a:xfrm>
              <a:off x="5305434" y="3523448"/>
              <a:ext cx="35700" cy="244244"/>
            </a:xfrm>
            <a:custGeom>
              <a:avLst/>
              <a:gdLst/>
              <a:ahLst/>
              <a:cxnLst/>
              <a:rect l="l" t="t" r="r" b="b"/>
              <a:pathLst>
                <a:path w="1004" h="6869" extrusionOk="0">
                  <a:moveTo>
                    <a:pt x="1" y="1"/>
                  </a:moveTo>
                  <a:lnTo>
                    <a:pt x="1" y="6868"/>
                  </a:lnTo>
                  <a:lnTo>
                    <a:pt x="1003" y="6868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1"/>
            <p:cNvSpPr/>
            <p:nvPr/>
          </p:nvSpPr>
          <p:spPr>
            <a:xfrm>
              <a:off x="5305434" y="3678520"/>
              <a:ext cx="35700" cy="89178"/>
            </a:xfrm>
            <a:custGeom>
              <a:avLst/>
              <a:gdLst/>
              <a:ahLst/>
              <a:cxnLst/>
              <a:rect l="l" t="t" r="r" b="b"/>
              <a:pathLst>
                <a:path w="1004" h="2508" extrusionOk="0">
                  <a:moveTo>
                    <a:pt x="1" y="1"/>
                  </a:moveTo>
                  <a:lnTo>
                    <a:pt x="1" y="2507"/>
                  </a:lnTo>
                  <a:lnTo>
                    <a:pt x="1003" y="2507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1"/>
            <p:cNvSpPr/>
            <p:nvPr/>
          </p:nvSpPr>
          <p:spPr>
            <a:xfrm>
              <a:off x="4755590" y="3448597"/>
              <a:ext cx="137252" cy="137288"/>
            </a:xfrm>
            <a:custGeom>
              <a:avLst/>
              <a:gdLst/>
              <a:ahLst/>
              <a:cxnLst/>
              <a:rect l="l" t="t" r="r" b="b"/>
              <a:pathLst>
                <a:path w="3860" h="3861" extrusionOk="0">
                  <a:moveTo>
                    <a:pt x="1930" y="1"/>
                  </a:moveTo>
                  <a:cubicBezTo>
                    <a:pt x="877" y="1"/>
                    <a:pt x="0" y="878"/>
                    <a:pt x="0" y="1930"/>
                  </a:cubicBezTo>
                  <a:cubicBezTo>
                    <a:pt x="0" y="2983"/>
                    <a:pt x="877" y="3860"/>
                    <a:pt x="1930" y="3860"/>
                  </a:cubicBezTo>
                  <a:cubicBezTo>
                    <a:pt x="3008" y="3860"/>
                    <a:pt x="3860" y="2983"/>
                    <a:pt x="3860" y="1930"/>
                  </a:cubicBezTo>
                  <a:cubicBezTo>
                    <a:pt x="3860" y="878"/>
                    <a:pt x="3008" y="1"/>
                    <a:pt x="19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1"/>
            <p:cNvSpPr/>
            <p:nvPr/>
          </p:nvSpPr>
          <p:spPr>
            <a:xfrm>
              <a:off x="4800145" y="3493152"/>
              <a:ext cx="48145" cy="48180"/>
            </a:xfrm>
            <a:custGeom>
              <a:avLst/>
              <a:gdLst/>
              <a:ahLst/>
              <a:cxnLst/>
              <a:rect l="l" t="t" r="r" b="b"/>
              <a:pathLst>
                <a:path w="1354" h="1355" extrusionOk="0">
                  <a:moveTo>
                    <a:pt x="677" y="1"/>
                  </a:moveTo>
                  <a:cubicBezTo>
                    <a:pt x="301" y="1"/>
                    <a:pt x="0" y="302"/>
                    <a:pt x="0" y="677"/>
                  </a:cubicBezTo>
                  <a:cubicBezTo>
                    <a:pt x="0" y="1053"/>
                    <a:pt x="301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2"/>
                    <a:pt x="1053" y="1"/>
                    <a:pt x="677" y="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1"/>
            <p:cNvSpPr/>
            <p:nvPr/>
          </p:nvSpPr>
          <p:spPr>
            <a:xfrm>
              <a:off x="4877663" y="3605447"/>
              <a:ext cx="53514" cy="52625"/>
            </a:xfrm>
            <a:custGeom>
              <a:avLst/>
              <a:gdLst/>
              <a:ahLst/>
              <a:cxnLst/>
              <a:rect l="l" t="t" r="r" b="b"/>
              <a:pathLst>
                <a:path w="1505" h="1480" extrusionOk="0">
                  <a:moveTo>
                    <a:pt x="753" y="1"/>
                  </a:moveTo>
                  <a:cubicBezTo>
                    <a:pt x="352" y="1"/>
                    <a:pt x="1" y="326"/>
                    <a:pt x="1" y="753"/>
                  </a:cubicBezTo>
                  <a:cubicBezTo>
                    <a:pt x="1" y="1154"/>
                    <a:pt x="352" y="1479"/>
                    <a:pt x="753" y="1479"/>
                  </a:cubicBezTo>
                  <a:cubicBezTo>
                    <a:pt x="1179" y="1479"/>
                    <a:pt x="1504" y="1154"/>
                    <a:pt x="1504" y="753"/>
                  </a:cubicBezTo>
                  <a:cubicBezTo>
                    <a:pt x="1504" y="326"/>
                    <a:pt x="117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1"/>
            <p:cNvSpPr/>
            <p:nvPr/>
          </p:nvSpPr>
          <p:spPr>
            <a:xfrm>
              <a:off x="4895478" y="3622373"/>
              <a:ext cx="18774" cy="18774"/>
            </a:xfrm>
            <a:custGeom>
              <a:avLst/>
              <a:gdLst/>
              <a:ahLst/>
              <a:cxnLst/>
              <a:rect l="l" t="t" r="r" b="b"/>
              <a:pathLst>
                <a:path w="528" h="528" extrusionOk="0">
                  <a:moveTo>
                    <a:pt x="252" y="1"/>
                  </a:moveTo>
                  <a:cubicBezTo>
                    <a:pt x="101" y="1"/>
                    <a:pt x="1" y="126"/>
                    <a:pt x="1" y="277"/>
                  </a:cubicBezTo>
                  <a:cubicBezTo>
                    <a:pt x="1" y="402"/>
                    <a:pt x="101" y="527"/>
                    <a:pt x="252" y="527"/>
                  </a:cubicBezTo>
                  <a:cubicBezTo>
                    <a:pt x="402" y="527"/>
                    <a:pt x="527" y="402"/>
                    <a:pt x="527" y="277"/>
                  </a:cubicBezTo>
                  <a:cubicBezTo>
                    <a:pt x="527" y="126"/>
                    <a:pt x="402" y="1"/>
                    <a:pt x="252" y="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1"/>
            <p:cNvSpPr/>
            <p:nvPr/>
          </p:nvSpPr>
          <p:spPr>
            <a:xfrm>
              <a:off x="4913328" y="3491374"/>
              <a:ext cx="99845" cy="99845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1"/>
                  </a:moveTo>
                  <a:cubicBezTo>
                    <a:pt x="627" y="1"/>
                    <a:pt x="0" y="627"/>
                    <a:pt x="0" y="1404"/>
                  </a:cubicBezTo>
                  <a:cubicBezTo>
                    <a:pt x="0" y="2181"/>
                    <a:pt x="627" y="2808"/>
                    <a:pt x="1404" y="2808"/>
                  </a:cubicBezTo>
                  <a:cubicBezTo>
                    <a:pt x="2181" y="2808"/>
                    <a:pt x="2807" y="2181"/>
                    <a:pt x="2807" y="1404"/>
                  </a:cubicBezTo>
                  <a:cubicBezTo>
                    <a:pt x="2807" y="627"/>
                    <a:pt x="2181" y="1"/>
                    <a:pt x="1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1"/>
            <p:cNvSpPr/>
            <p:nvPr/>
          </p:nvSpPr>
          <p:spPr>
            <a:xfrm>
              <a:off x="4947180" y="3525262"/>
              <a:ext cx="32108" cy="32108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452" y="0"/>
                  </a:moveTo>
                  <a:cubicBezTo>
                    <a:pt x="201" y="0"/>
                    <a:pt x="1" y="201"/>
                    <a:pt x="1" y="451"/>
                  </a:cubicBezTo>
                  <a:cubicBezTo>
                    <a:pt x="1" y="702"/>
                    <a:pt x="201" y="902"/>
                    <a:pt x="452" y="902"/>
                  </a:cubicBezTo>
                  <a:cubicBezTo>
                    <a:pt x="702" y="902"/>
                    <a:pt x="903" y="702"/>
                    <a:pt x="903" y="451"/>
                  </a:cubicBezTo>
                  <a:cubicBezTo>
                    <a:pt x="903" y="201"/>
                    <a:pt x="702" y="0"/>
                    <a:pt x="452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1"/>
            <p:cNvSpPr/>
            <p:nvPr/>
          </p:nvSpPr>
          <p:spPr>
            <a:xfrm>
              <a:off x="5324174" y="3928071"/>
              <a:ext cx="33886" cy="33886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6" y="0"/>
                  </a:moveTo>
                  <a:cubicBezTo>
                    <a:pt x="226" y="0"/>
                    <a:pt x="0" y="226"/>
                    <a:pt x="0" y="477"/>
                  </a:cubicBezTo>
                  <a:cubicBezTo>
                    <a:pt x="0" y="727"/>
                    <a:pt x="226" y="953"/>
                    <a:pt x="476" y="953"/>
                  </a:cubicBezTo>
                  <a:cubicBezTo>
                    <a:pt x="727" y="953"/>
                    <a:pt x="953" y="727"/>
                    <a:pt x="953" y="477"/>
                  </a:cubicBezTo>
                  <a:cubicBezTo>
                    <a:pt x="953" y="226"/>
                    <a:pt x="727" y="0"/>
                    <a:pt x="4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72" name="Google Shape;2772;p51"/>
            <p:cNvGrpSpPr/>
            <p:nvPr/>
          </p:nvGrpSpPr>
          <p:grpSpPr>
            <a:xfrm>
              <a:off x="5080881" y="1902361"/>
              <a:ext cx="492837" cy="598021"/>
              <a:chOff x="5080881" y="1902361"/>
              <a:chExt cx="492837" cy="598021"/>
            </a:xfrm>
          </p:grpSpPr>
          <p:sp>
            <p:nvSpPr>
              <p:cNvPr id="2773" name="Google Shape;2773;p51"/>
              <p:cNvSpPr/>
              <p:nvPr/>
            </p:nvSpPr>
            <p:spPr>
              <a:xfrm>
                <a:off x="5376730" y="1902361"/>
                <a:ext cx="196989" cy="170249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4788" extrusionOk="0">
                    <a:moveTo>
                      <a:pt x="1379" y="1"/>
                    </a:moveTo>
                    <a:lnTo>
                      <a:pt x="1" y="2407"/>
                    </a:lnTo>
                    <a:lnTo>
                      <a:pt x="1379" y="4788"/>
                    </a:lnTo>
                    <a:lnTo>
                      <a:pt x="4161" y="4788"/>
                    </a:lnTo>
                    <a:lnTo>
                      <a:pt x="5540" y="2407"/>
                    </a:lnTo>
                    <a:lnTo>
                      <a:pt x="4161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51"/>
              <p:cNvSpPr/>
              <p:nvPr/>
            </p:nvSpPr>
            <p:spPr>
              <a:xfrm>
                <a:off x="5376730" y="1902361"/>
                <a:ext cx="196989" cy="170249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4788" fill="none" extrusionOk="0">
                    <a:moveTo>
                      <a:pt x="1379" y="1"/>
                    </a:moveTo>
                    <a:lnTo>
                      <a:pt x="4161" y="1"/>
                    </a:lnTo>
                    <a:lnTo>
                      <a:pt x="5540" y="2407"/>
                    </a:lnTo>
                    <a:lnTo>
                      <a:pt x="4161" y="4788"/>
                    </a:lnTo>
                    <a:lnTo>
                      <a:pt x="1379" y="4788"/>
                    </a:lnTo>
                    <a:lnTo>
                      <a:pt x="1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51"/>
              <p:cNvSpPr/>
              <p:nvPr/>
            </p:nvSpPr>
            <p:spPr>
              <a:xfrm>
                <a:off x="5227027" y="1987916"/>
                <a:ext cx="197877" cy="170249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4788" fill="none" extrusionOk="0">
                    <a:moveTo>
                      <a:pt x="1404" y="1"/>
                    </a:moveTo>
                    <a:lnTo>
                      <a:pt x="4186" y="1"/>
                    </a:lnTo>
                    <a:lnTo>
                      <a:pt x="5564" y="2382"/>
                    </a:lnTo>
                    <a:lnTo>
                      <a:pt x="4186" y="4788"/>
                    </a:lnTo>
                    <a:lnTo>
                      <a:pt x="1404" y="4788"/>
                    </a:lnTo>
                    <a:lnTo>
                      <a:pt x="0" y="2382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51"/>
              <p:cNvSpPr/>
              <p:nvPr/>
            </p:nvSpPr>
            <p:spPr>
              <a:xfrm>
                <a:off x="5227027" y="2158135"/>
                <a:ext cx="197877" cy="171138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4813" fill="none" extrusionOk="0">
                    <a:moveTo>
                      <a:pt x="1404" y="1"/>
                    </a:moveTo>
                    <a:lnTo>
                      <a:pt x="4186" y="1"/>
                    </a:lnTo>
                    <a:lnTo>
                      <a:pt x="5564" y="2407"/>
                    </a:lnTo>
                    <a:lnTo>
                      <a:pt x="4186" y="4813"/>
                    </a:lnTo>
                    <a:lnTo>
                      <a:pt x="1404" y="4813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51"/>
              <p:cNvSpPr/>
              <p:nvPr/>
            </p:nvSpPr>
            <p:spPr>
              <a:xfrm>
                <a:off x="5227027" y="2329244"/>
                <a:ext cx="197877" cy="171138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4813" fill="none" extrusionOk="0">
                    <a:moveTo>
                      <a:pt x="1404" y="1"/>
                    </a:moveTo>
                    <a:lnTo>
                      <a:pt x="4186" y="1"/>
                    </a:lnTo>
                    <a:lnTo>
                      <a:pt x="5564" y="2407"/>
                    </a:lnTo>
                    <a:lnTo>
                      <a:pt x="4186" y="4813"/>
                    </a:lnTo>
                    <a:lnTo>
                      <a:pt x="1404" y="4813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51"/>
              <p:cNvSpPr/>
              <p:nvPr/>
            </p:nvSpPr>
            <p:spPr>
              <a:xfrm>
                <a:off x="5080881" y="2072581"/>
                <a:ext cx="197842" cy="171138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4813" fill="none" extrusionOk="0">
                    <a:moveTo>
                      <a:pt x="1404" y="1"/>
                    </a:moveTo>
                    <a:lnTo>
                      <a:pt x="4160" y="1"/>
                    </a:lnTo>
                    <a:lnTo>
                      <a:pt x="5564" y="2407"/>
                    </a:lnTo>
                    <a:lnTo>
                      <a:pt x="4160" y="4813"/>
                    </a:lnTo>
                    <a:lnTo>
                      <a:pt x="1404" y="4813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9" name="Google Shape;2779;p51"/>
            <p:cNvGrpSpPr/>
            <p:nvPr/>
          </p:nvGrpSpPr>
          <p:grpSpPr>
            <a:xfrm>
              <a:off x="4649320" y="4129369"/>
              <a:ext cx="873399" cy="81142"/>
              <a:chOff x="4649320" y="4129369"/>
              <a:chExt cx="873399" cy="81142"/>
            </a:xfrm>
          </p:grpSpPr>
          <p:sp>
            <p:nvSpPr>
              <p:cNvPr id="2780" name="Google Shape;2780;p51"/>
              <p:cNvSpPr/>
              <p:nvPr/>
            </p:nvSpPr>
            <p:spPr>
              <a:xfrm>
                <a:off x="4649320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51"/>
              <p:cNvSpPr/>
              <p:nvPr/>
            </p:nvSpPr>
            <p:spPr>
              <a:xfrm>
                <a:off x="4702799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51"/>
              <p:cNvSpPr/>
              <p:nvPr/>
            </p:nvSpPr>
            <p:spPr>
              <a:xfrm>
                <a:off x="4755388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51"/>
              <p:cNvSpPr/>
              <p:nvPr/>
            </p:nvSpPr>
            <p:spPr>
              <a:xfrm>
                <a:off x="4807942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51"/>
              <p:cNvSpPr/>
              <p:nvPr/>
            </p:nvSpPr>
            <p:spPr>
              <a:xfrm>
                <a:off x="4860532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51"/>
              <p:cNvSpPr/>
              <p:nvPr/>
            </p:nvSpPr>
            <p:spPr>
              <a:xfrm>
                <a:off x="4913121" y="4129369"/>
                <a:ext cx="29442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27" y="2281"/>
                    </a:lnTo>
                    <a:lnTo>
                      <a:pt x="8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51"/>
              <p:cNvSpPr/>
              <p:nvPr/>
            </p:nvSpPr>
            <p:spPr>
              <a:xfrm>
                <a:off x="4966564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51"/>
              <p:cNvSpPr/>
              <p:nvPr/>
            </p:nvSpPr>
            <p:spPr>
              <a:xfrm>
                <a:off x="5019154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51"/>
              <p:cNvSpPr/>
              <p:nvPr/>
            </p:nvSpPr>
            <p:spPr>
              <a:xfrm>
                <a:off x="5071743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51"/>
              <p:cNvSpPr/>
              <p:nvPr/>
            </p:nvSpPr>
            <p:spPr>
              <a:xfrm>
                <a:off x="5124333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51"/>
              <p:cNvSpPr/>
              <p:nvPr/>
            </p:nvSpPr>
            <p:spPr>
              <a:xfrm>
                <a:off x="5177776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51"/>
              <p:cNvSpPr/>
              <p:nvPr/>
            </p:nvSpPr>
            <p:spPr>
              <a:xfrm>
                <a:off x="5230365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51"/>
              <p:cNvSpPr/>
              <p:nvPr/>
            </p:nvSpPr>
            <p:spPr>
              <a:xfrm>
                <a:off x="5282955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51"/>
              <p:cNvSpPr/>
              <p:nvPr/>
            </p:nvSpPr>
            <p:spPr>
              <a:xfrm>
                <a:off x="5335509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51"/>
              <p:cNvSpPr/>
              <p:nvPr/>
            </p:nvSpPr>
            <p:spPr>
              <a:xfrm>
                <a:off x="5388987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51"/>
              <p:cNvSpPr/>
              <p:nvPr/>
            </p:nvSpPr>
            <p:spPr>
              <a:xfrm>
                <a:off x="5441577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51"/>
              <p:cNvSpPr/>
              <p:nvPr/>
            </p:nvSpPr>
            <p:spPr>
              <a:xfrm>
                <a:off x="5494167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7" name="Google Shape;2797;p51"/>
            <p:cNvGrpSpPr/>
            <p:nvPr/>
          </p:nvGrpSpPr>
          <p:grpSpPr>
            <a:xfrm>
              <a:off x="4649320" y="4239882"/>
              <a:ext cx="873399" cy="82031"/>
              <a:chOff x="4020825" y="2247525"/>
              <a:chExt cx="614075" cy="57675"/>
            </a:xfrm>
          </p:grpSpPr>
          <p:sp>
            <p:nvSpPr>
              <p:cNvPr id="2798" name="Google Shape;2798;p51"/>
              <p:cNvSpPr/>
              <p:nvPr/>
            </p:nvSpPr>
            <p:spPr>
              <a:xfrm>
                <a:off x="40208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51"/>
              <p:cNvSpPr/>
              <p:nvPr/>
            </p:nvSpPr>
            <p:spPr>
              <a:xfrm>
                <a:off x="40584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51"/>
              <p:cNvSpPr/>
              <p:nvPr/>
            </p:nvSpPr>
            <p:spPr>
              <a:xfrm>
                <a:off x="409540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51"/>
              <p:cNvSpPr/>
              <p:nvPr/>
            </p:nvSpPr>
            <p:spPr>
              <a:xfrm>
                <a:off x="41323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51"/>
              <p:cNvSpPr/>
              <p:nvPr/>
            </p:nvSpPr>
            <p:spPr>
              <a:xfrm>
                <a:off x="41693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51"/>
              <p:cNvSpPr/>
              <p:nvPr/>
            </p:nvSpPr>
            <p:spPr>
              <a:xfrm>
                <a:off x="4206300" y="2247525"/>
                <a:ext cx="20700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28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27" y="2306"/>
                    </a:lnTo>
                    <a:lnTo>
                      <a:pt x="8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51"/>
              <p:cNvSpPr/>
              <p:nvPr/>
            </p:nvSpPr>
            <p:spPr>
              <a:xfrm>
                <a:off x="42438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51"/>
              <p:cNvSpPr/>
              <p:nvPr/>
            </p:nvSpPr>
            <p:spPr>
              <a:xfrm>
                <a:off x="42808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51"/>
              <p:cNvSpPr/>
              <p:nvPr/>
            </p:nvSpPr>
            <p:spPr>
              <a:xfrm>
                <a:off x="43178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51"/>
              <p:cNvSpPr/>
              <p:nvPr/>
            </p:nvSpPr>
            <p:spPr>
              <a:xfrm>
                <a:off x="435480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51"/>
              <p:cNvSpPr/>
              <p:nvPr/>
            </p:nvSpPr>
            <p:spPr>
              <a:xfrm>
                <a:off x="43923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51"/>
              <p:cNvSpPr/>
              <p:nvPr/>
            </p:nvSpPr>
            <p:spPr>
              <a:xfrm>
                <a:off x="44293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51"/>
              <p:cNvSpPr/>
              <p:nvPr/>
            </p:nvSpPr>
            <p:spPr>
              <a:xfrm>
                <a:off x="44663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51"/>
              <p:cNvSpPr/>
              <p:nvPr/>
            </p:nvSpPr>
            <p:spPr>
              <a:xfrm>
                <a:off x="45032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51"/>
              <p:cNvSpPr/>
              <p:nvPr/>
            </p:nvSpPr>
            <p:spPr>
              <a:xfrm>
                <a:off x="45408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51"/>
              <p:cNvSpPr/>
              <p:nvPr/>
            </p:nvSpPr>
            <p:spPr>
              <a:xfrm>
                <a:off x="45778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51"/>
              <p:cNvSpPr/>
              <p:nvPr/>
            </p:nvSpPr>
            <p:spPr>
              <a:xfrm>
                <a:off x="46148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5" name="Google Shape;2815;p51"/>
            <p:cNvSpPr/>
            <p:nvPr/>
          </p:nvSpPr>
          <p:spPr>
            <a:xfrm>
              <a:off x="5546060" y="3055567"/>
              <a:ext cx="286096" cy="85587"/>
            </a:xfrm>
            <a:custGeom>
              <a:avLst/>
              <a:gdLst/>
              <a:ahLst/>
              <a:cxnLst/>
              <a:rect l="l" t="t" r="r" b="b"/>
              <a:pathLst>
                <a:path w="8046" h="2407" fill="none" extrusionOk="0">
                  <a:moveTo>
                    <a:pt x="8046" y="1"/>
                  </a:moveTo>
                  <a:cubicBezTo>
                    <a:pt x="3986" y="2407"/>
                    <a:pt x="201" y="1"/>
                    <a:pt x="201" y="1"/>
                  </a:cubicBezTo>
                  <a:lnTo>
                    <a:pt x="1" y="126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1"/>
            <p:cNvSpPr/>
            <p:nvPr/>
          </p:nvSpPr>
          <p:spPr>
            <a:xfrm>
              <a:off x="6301825" y="3002122"/>
              <a:ext cx="857327" cy="100734"/>
            </a:xfrm>
            <a:custGeom>
              <a:avLst/>
              <a:gdLst/>
              <a:ahLst/>
              <a:cxnLst/>
              <a:rect l="l" t="t" r="r" b="b"/>
              <a:pathLst>
                <a:path w="24111" h="2833" fill="none" extrusionOk="0">
                  <a:moveTo>
                    <a:pt x="0" y="0"/>
                  </a:moveTo>
                  <a:lnTo>
                    <a:pt x="5714" y="2832"/>
                  </a:lnTo>
                  <a:lnTo>
                    <a:pt x="24110" y="2832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1"/>
            <p:cNvSpPr/>
            <p:nvPr/>
          </p:nvSpPr>
          <p:spPr>
            <a:xfrm>
              <a:off x="6505897" y="2991419"/>
              <a:ext cx="566822" cy="36"/>
            </a:xfrm>
            <a:custGeom>
              <a:avLst/>
              <a:gdLst/>
              <a:ahLst/>
              <a:cxnLst/>
              <a:rect l="l" t="t" r="r" b="b"/>
              <a:pathLst>
                <a:path w="15941" h="1" fill="none" extrusionOk="0">
                  <a:moveTo>
                    <a:pt x="15940" y="0"/>
                  </a:moveTo>
                  <a:lnTo>
                    <a:pt x="0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1"/>
            <p:cNvSpPr/>
            <p:nvPr/>
          </p:nvSpPr>
          <p:spPr>
            <a:xfrm>
              <a:off x="6482713" y="2957816"/>
              <a:ext cx="76698" cy="67417"/>
            </a:xfrm>
            <a:custGeom>
              <a:avLst/>
              <a:gdLst/>
              <a:ahLst/>
              <a:cxnLst/>
              <a:rect l="l" t="t" r="r" b="b"/>
              <a:pathLst>
                <a:path w="2157" h="1896" extrusionOk="0">
                  <a:moveTo>
                    <a:pt x="1073" y="1"/>
                  </a:moveTo>
                  <a:cubicBezTo>
                    <a:pt x="722" y="1"/>
                    <a:pt x="389" y="201"/>
                    <a:pt x="226" y="544"/>
                  </a:cubicBezTo>
                  <a:cubicBezTo>
                    <a:pt x="1" y="996"/>
                    <a:pt x="176" y="1572"/>
                    <a:pt x="652" y="1798"/>
                  </a:cubicBezTo>
                  <a:cubicBezTo>
                    <a:pt x="791" y="1863"/>
                    <a:pt x="939" y="1895"/>
                    <a:pt x="1084" y="1895"/>
                  </a:cubicBezTo>
                  <a:cubicBezTo>
                    <a:pt x="1435" y="1895"/>
                    <a:pt x="1771" y="1709"/>
                    <a:pt x="1931" y="1371"/>
                  </a:cubicBezTo>
                  <a:cubicBezTo>
                    <a:pt x="2156" y="895"/>
                    <a:pt x="1956" y="319"/>
                    <a:pt x="1480" y="93"/>
                  </a:cubicBezTo>
                  <a:cubicBezTo>
                    <a:pt x="1347" y="30"/>
                    <a:pt x="1209" y="1"/>
                    <a:pt x="1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1"/>
            <p:cNvSpPr/>
            <p:nvPr/>
          </p:nvSpPr>
          <p:spPr>
            <a:xfrm>
              <a:off x="6482713" y="2953086"/>
              <a:ext cx="76698" cy="76698"/>
            </a:xfrm>
            <a:custGeom>
              <a:avLst/>
              <a:gdLst/>
              <a:ahLst/>
              <a:cxnLst/>
              <a:rect l="l" t="t" r="r" b="b"/>
              <a:pathLst>
                <a:path w="2157" h="2157" fill="none" extrusionOk="0">
                  <a:moveTo>
                    <a:pt x="226" y="677"/>
                  </a:moveTo>
                  <a:cubicBezTo>
                    <a:pt x="1" y="1129"/>
                    <a:pt x="176" y="1705"/>
                    <a:pt x="652" y="1931"/>
                  </a:cubicBezTo>
                  <a:cubicBezTo>
                    <a:pt x="1129" y="2156"/>
                    <a:pt x="1705" y="1981"/>
                    <a:pt x="1931" y="1504"/>
                  </a:cubicBezTo>
                  <a:cubicBezTo>
                    <a:pt x="2156" y="1028"/>
                    <a:pt x="1956" y="452"/>
                    <a:pt x="1480" y="226"/>
                  </a:cubicBezTo>
                  <a:cubicBezTo>
                    <a:pt x="1003" y="1"/>
                    <a:pt x="452" y="201"/>
                    <a:pt x="226" y="677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1"/>
            <p:cNvSpPr/>
            <p:nvPr/>
          </p:nvSpPr>
          <p:spPr>
            <a:xfrm>
              <a:off x="7037038" y="2957816"/>
              <a:ext cx="76698" cy="67417"/>
            </a:xfrm>
            <a:custGeom>
              <a:avLst/>
              <a:gdLst/>
              <a:ahLst/>
              <a:cxnLst/>
              <a:rect l="l" t="t" r="r" b="b"/>
              <a:pathLst>
                <a:path w="2157" h="1896" extrusionOk="0">
                  <a:moveTo>
                    <a:pt x="1093" y="1"/>
                  </a:moveTo>
                  <a:cubicBezTo>
                    <a:pt x="735" y="1"/>
                    <a:pt x="389" y="201"/>
                    <a:pt x="226" y="544"/>
                  </a:cubicBezTo>
                  <a:cubicBezTo>
                    <a:pt x="1" y="996"/>
                    <a:pt x="201" y="1572"/>
                    <a:pt x="678" y="1798"/>
                  </a:cubicBezTo>
                  <a:cubicBezTo>
                    <a:pt x="809" y="1863"/>
                    <a:pt x="952" y="1895"/>
                    <a:pt x="1093" y="1895"/>
                  </a:cubicBezTo>
                  <a:cubicBezTo>
                    <a:pt x="1435" y="1895"/>
                    <a:pt x="1771" y="1709"/>
                    <a:pt x="1931" y="1371"/>
                  </a:cubicBezTo>
                  <a:cubicBezTo>
                    <a:pt x="2156" y="895"/>
                    <a:pt x="1981" y="319"/>
                    <a:pt x="1505" y="93"/>
                  </a:cubicBezTo>
                  <a:cubicBezTo>
                    <a:pt x="1372" y="30"/>
                    <a:pt x="1232" y="1"/>
                    <a:pt x="1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1"/>
            <p:cNvSpPr/>
            <p:nvPr/>
          </p:nvSpPr>
          <p:spPr>
            <a:xfrm>
              <a:off x="7037038" y="2953086"/>
              <a:ext cx="76698" cy="76698"/>
            </a:xfrm>
            <a:custGeom>
              <a:avLst/>
              <a:gdLst/>
              <a:ahLst/>
              <a:cxnLst/>
              <a:rect l="l" t="t" r="r" b="b"/>
              <a:pathLst>
                <a:path w="2157" h="2157" fill="none" extrusionOk="0">
                  <a:moveTo>
                    <a:pt x="226" y="677"/>
                  </a:moveTo>
                  <a:cubicBezTo>
                    <a:pt x="1" y="1129"/>
                    <a:pt x="201" y="1705"/>
                    <a:pt x="678" y="1931"/>
                  </a:cubicBezTo>
                  <a:cubicBezTo>
                    <a:pt x="1129" y="2156"/>
                    <a:pt x="1705" y="1981"/>
                    <a:pt x="1931" y="1504"/>
                  </a:cubicBezTo>
                  <a:cubicBezTo>
                    <a:pt x="2156" y="1028"/>
                    <a:pt x="1981" y="452"/>
                    <a:pt x="1505" y="226"/>
                  </a:cubicBezTo>
                  <a:cubicBezTo>
                    <a:pt x="1028" y="1"/>
                    <a:pt x="452" y="201"/>
                    <a:pt x="226" y="677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1"/>
            <p:cNvSpPr/>
            <p:nvPr/>
          </p:nvSpPr>
          <p:spPr>
            <a:xfrm>
              <a:off x="6324974" y="2871977"/>
              <a:ext cx="906361" cy="52625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25490" y="1480"/>
                  </a:moveTo>
                  <a:lnTo>
                    <a:pt x="11805" y="1480"/>
                  </a:lnTo>
                  <a:lnTo>
                    <a:pt x="10327" y="1"/>
                  </a:lnTo>
                  <a:lnTo>
                    <a:pt x="1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1"/>
            <p:cNvSpPr/>
            <p:nvPr/>
          </p:nvSpPr>
          <p:spPr>
            <a:xfrm>
              <a:off x="7201924" y="2890716"/>
              <a:ext cx="67773" cy="67773"/>
            </a:xfrm>
            <a:custGeom>
              <a:avLst/>
              <a:gdLst/>
              <a:ahLst/>
              <a:cxnLst/>
              <a:rect l="l" t="t" r="r" b="b"/>
              <a:pathLst>
                <a:path w="1906" h="1906" extrusionOk="0">
                  <a:moveTo>
                    <a:pt x="953" y="0"/>
                  </a:moveTo>
                  <a:cubicBezTo>
                    <a:pt x="427" y="0"/>
                    <a:pt x="0" y="426"/>
                    <a:pt x="0" y="953"/>
                  </a:cubicBezTo>
                  <a:cubicBezTo>
                    <a:pt x="0" y="1479"/>
                    <a:pt x="427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51"/>
            <p:cNvSpPr/>
            <p:nvPr/>
          </p:nvSpPr>
          <p:spPr>
            <a:xfrm>
              <a:off x="7125295" y="3068937"/>
              <a:ext cx="67737" cy="67773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51"/>
            <p:cNvSpPr/>
            <p:nvPr/>
          </p:nvSpPr>
          <p:spPr>
            <a:xfrm>
              <a:off x="7128850" y="3747148"/>
              <a:ext cx="231728" cy="90956"/>
            </a:xfrm>
            <a:custGeom>
              <a:avLst/>
              <a:gdLst/>
              <a:ahLst/>
              <a:cxnLst/>
              <a:rect l="l" t="t" r="r" b="b"/>
              <a:pathLst>
                <a:path w="6517" h="2558" extrusionOk="0">
                  <a:moveTo>
                    <a:pt x="0" y="1"/>
                  </a:moveTo>
                  <a:lnTo>
                    <a:pt x="0" y="1880"/>
                  </a:lnTo>
                  <a:lnTo>
                    <a:pt x="0" y="2006"/>
                  </a:lnTo>
                  <a:cubicBezTo>
                    <a:pt x="0" y="2306"/>
                    <a:pt x="1454" y="2557"/>
                    <a:pt x="3258" y="2557"/>
                  </a:cubicBezTo>
                  <a:cubicBezTo>
                    <a:pt x="5063" y="2557"/>
                    <a:pt x="6517" y="2306"/>
                    <a:pt x="6517" y="2006"/>
                  </a:cubicBezTo>
                  <a:lnTo>
                    <a:pt x="6517" y="1880"/>
                  </a:lnTo>
                  <a:lnTo>
                    <a:pt x="6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1"/>
            <p:cNvSpPr/>
            <p:nvPr/>
          </p:nvSpPr>
          <p:spPr>
            <a:xfrm>
              <a:off x="7128850" y="3747148"/>
              <a:ext cx="231728" cy="90956"/>
            </a:xfrm>
            <a:custGeom>
              <a:avLst/>
              <a:gdLst/>
              <a:ahLst/>
              <a:cxnLst/>
              <a:rect l="l" t="t" r="r" b="b"/>
              <a:pathLst>
                <a:path w="6517" h="2558" fill="none" extrusionOk="0">
                  <a:moveTo>
                    <a:pt x="6517" y="1880"/>
                  </a:moveTo>
                  <a:lnTo>
                    <a:pt x="6517" y="2006"/>
                  </a:lnTo>
                  <a:cubicBezTo>
                    <a:pt x="6517" y="2306"/>
                    <a:pt x="5063" y="2557"/>
                    <a:pt x="3258" y="2557"/>
                  </a:cubicBezTo>
                  <a:cubicBezTo>
                    <a:pt x="1454" y="2557"/>
                    <a:pt x="0" y="2306"/>
                    <a:pt x="0" y="2006"/>
                  </a:cubicBezTo>
                  <a:lnTo>
                    <a:pt x="0" y="1880"/>
                  </a:lnTo>
                  <a:lnTo>
                    <a:pt x="0" y="1"/>
                  </a:lnTo>
                  <a:lnTo>
                    <a:pt x="6517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1"/>
            <p:cNvSpPr/>
            <p:nvPr/>
          </p:nvSpPr>
          <p:spPr>
            <a:xfrm>
              <a:off x="7127072" y="3721297"/>
              <a:ext cx="235284" cy="50847"/>
            </a:xfrm>
            <a:custGeom>
              <a:avLst/>
              <a:gdLst/>
              <a:ahLst/>
              <a:cxnLst/>
              <a:rect l="l" t="t" r="r" b="b"/>
              <a:pathLst>
                <a:path w="6617" h="1430" extrusionOk="0">
                  <a:moveTo>
                    <a:pt x="3308" y="1"/>
                  </a:moveTo>
                  <a:cubicBezTo>
                    <a:pt x="1479" y="1"/>
                    <a:pt x="0" y="327"/>
                    <a:pt x="0" y="728"/>
                  </a:cubicBezTo>
                  <a:cubicBezTo>
                    <a:pt x="0" y="1104"/>
                    <a:pt x="1479" y="1429"/>
                    <a:pt x="3308" y="1429"/>
                  </a:cubicBezTo>
                  <a:cubicBezTo>
                    <a:pt x="5138" y="1429"/>
                    <a:pt x="6617" y="1104"/>
                    <a:pt x="6617" y="728"/>
                  </a:cubicBezTo>
                  <a:cubicBezTo>
                    <a:pt x="6617" y="327"/>
                    <a:pt x="5138" y="1"/>
                    <a:pt x="3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1"/>
            <p:cNvSpPr/>
            <p:nvPr/>
          </p:nvSpPr>
          <p:spPr>
            <a:xfrm>
              <a:off x="7127072" y="3721297"/>
              <a:ext cx="235284" cy="50847"/>
            </a:xfrm>
            <a:custGeom>
              <a:avLst/>
              <a:gdLst/>
              <a:ahLst/>
              <a:cxnLst/>
              <a:rect l="l" t="t" r="r" b="b"/>
              <a:pathLst>
                <a:path w="6617" h="1430" fill="none" extrusionOk="0">
                  <a:moveTo>
                    <a:pt x="6617" y="728"/>
                  </a:moveTo>
                  <a:cubicBezTo>
                    <a:pt x="6617" y="1104"/>
                    <a:pt x="5138" y="1429"/>
                    <a:pt x="3308" y="1429"/>
                  </a:cubicBezTo>
                  <a:cubicBezTo>
                    <a:pt x="1479" y="1429"/>
                    <a:pt x="0" y="1104"/>
                    <a:pt x="0" y="728"/>
                  </a:cubicBezTo>
                  <a:cubicBezTo>
                    <a:pt x="0" y="327"/>
                    <a:pt x="1479" y="1"/>
                    <a:pt x="3308" y="1"/>
                  </a:cubicBezTo>
                  <a:cubicBezTo>
                    <a:pt x="5138" y="1"/>
                    <a:pt x="6617" y="327"/>
                    <a:pt x="6617" y="728"/>
                  </a:cubicBezTo>
                  <a:close/>
                </a:path>
              </a:pathLst>
            </a:custGeom>
            <a:noFill/>
            <a:ln w="12525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51"/>
            <p:cNvSpPr/>
            <p:nvPr/>
          </p:nvSpPr>
          <p:spPr>
            <a:xfrm>
              <a:off x="7194776" y="3739148"/>
              <a:ext cx="99845" cy="16961"/>
            </a:xfrm>
            <a:custGeom>
              <a:avLst/>
              <a:gdLst/>
              <a:ahLst/>
              <a:cxnLst/>
              <a:rect l="l" t="t" r="r" b="b"/>
              <a:pathLst>
                <a:path w="2808" h="477" extrusionOk="0">
                  <a:moveTo>
                    <a:pt x="1404" y="0"/>
                  </a:moveTo>
                  <a:cubicBezTo>
                    <a:pt x="628" y="0"/>
                    <a:pt x="1" y="100"/>
                    <a:pt x="1" y="226"/>
                  </a:cubicBezTo>
                  <a:cubicBezTo>
                    <a:pt x="1" y="376"/>
                    <a:pt x="628" y="476"/>
                    <a:pt x="1404" y="476"/>
                  </a:cubicBezTo>
                  <a:cubicBezTo>
                    <a:pt x="2181" y="476"/>
                    <a:pt x="2808" y="376"/>
                    <a:pt x="2808" y="226"/>
                  </a:cubicBezTo>
                  <a:cubicBezTo>
                    <a:pt x="2808" y="100"/>
                    <a:pt x="2181" y="0"/>
                    <a:pt x="1404" y="0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1"/>
            <p:cNvSpPr/>
            <p:nvPr/>
          </p:nvSpPr>
          <p:spPr>
            <a:xfrm>
              <a:off x="7159146" y="3709741"/>
              <a:ext cx="160435" cy="62403"/>
            </a:xfrm>
            <a:custGeom>
              <a:avLst/>
              <a:gdLst/>
              <a:ahLst/>
              <a:cxnLst/>
              <a:rect l="l" t="t" r="r" b="b"/>
              <a:pathLst>
                <a:path w="4512" h="1755" extrusionOk="0">
                  <a:moveTo>
                    <a:pt x="0" y="0"/>
                  </a:moveTo>
                  <a:lnTo>
                    <a:pt x="0" y="1278"/>
                  </a:lnTo>
                  <a:lnTo>
                    <a:pt x="0" y="1378"/>
                  </a:lnTo>
                  <a:cubicBezTo>
                    <a:pt x="0" y="1579"/>
                    <a:pt x="1028" y="1754"/>
                    <a:pt x="2256" y="1754"/>
                  </a:cubicBezTo>
                  <a:cubicBezTo>
                    <a:pt x="3509" y="1754"/>
                    <a:pt x="4512" y="1579"/>
                    <a:pt x="4512" y="1378"/>
                  </a:cubicBezTo>
                  <a:lnTo>
                    <a:pt x="4512" y="127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1"/>
            <p:cNvSpPr/>
            <p:nvPr/>
          </p:nvSpPr>
          <p:spPr>
            <a:xfrm>
              <a:off x="7159146" y="3709741"/>
              <a:ext cx="160435" cy="62403"/>
            </a:xfrm>
            <a:custGeom>
              <a:avLst/>
              <a:gdLst/>
              <a:ahLst/>
              <a:cxnLst/>
              <a:rect l="l" t="t" r="r" b="b"/>
              <a:pathLst>
                <a:path w="4512" h="1755" fill="none" extrusionOk="0">
                  <a:moveTo>
                    <a:pt x="4512" y="1278"/>
                  </a:moveTo>
                  <a:lnTo>
                    <a:pt x="4512" y="1378"/>
                  </a:lnTo>
                  <a:cubicBezTo>
                    <a:pt x="4512" y="1579"/>
                    <a:pt x="3509" y="1754"/>
                    <a:pt x="2256" y="1754"/>
                  </a:cubicBezTo>
                  <a:cubicBezTo>
                    <a:pt x="1028" y="1754"/>
                    <a:pt x="0" y="1579"/>
                    <a:pt x="0" y="1378"/>
                  </a:cubicBezTo>
                  <a:lnTo>
                    <a:pt x="0" y="1278"/>
                  </a:lnTo>
                  <a:lnTo>
                    <a:pt x="0" y="0"/>
                  </a:lnTo>
                  <a:lnTo>
                    <a:pt x="4512" y="0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1"/>
            <p:cNvSpPr/>
            <p:nvPr/>
          </p:nvSpPr>
          <p:spPr>
            <a:xfrm>
              <a:off x="7123481" y="3628631"/>
              <a:ext cx="231764" cy="90921"/>
            </a:xfrm>
            <a:custGeom>
              <a:avLst/>
              <a:gdLst/>
              <a:ahLst/>
              <a:cxnLst/>
              <a:rect l="l" t="t" r="r" b="b"/>
              <a:pathLst>
                <a:path w="6518" h="2557" extrusionOk="0">
                  <a:moveTo>
                    <a:pt x="1" y="0"/>
                  </a:moveTo>
                  <a:lnTo>
                    <a:pt x="1" y="1880"/>
                  </a:lnTo>
                  <a:lnTo>
                    <a:pt x="1" y="2005"/>
                  </a:lnTo>
                  <a:cubicBezTo>
                    <a:pt x="1" y="2306"/>
                    <a:pt x="1480" y="2557"/>
                    <a:pt x="3259" y="2557"/>
                  </a:cubicBezTo>
                  <a:cubicBezTo>
                    <a:pt x="5064" y="2557"/>
                    <a:pt x="6517" y="2306"/>
                    <a:pt x="6517" y="2005"/>
                  </a:cubicBezTo>
                  <a:lnTo>
                    <a:pt x="6517" y="188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1"/>
            <p:cNvSpPr/>
            <p:nvPr/>
          </p:nvSpPr>
          <p:spPr>
            <a:xfrm>
              <a:off x="7123481" y="3628631"/>
              <a:ext cx="231764" cy="90921"/>
            </a:xfrm>
            <a:custGeom>
              <a:avLst/>
              <a:gdLst/>
              <a:ahLst/>
              <a:cxnLst/>
              <a:rect l="l" t="t" r="r" b="b"/>
              <a:pathLst>
                <a:path w="6518" h="2557" fill="none" extrusionOk="0">
                  <a:moveTo>
                    <a:pt x="6517" y="1880"/>
                  </a:moveTo>
                  <a:lnTo>
                    <a:pt x="6517" y="2005"/>
                  </a:lnTo>
                  <a:cubicBezTo>
                    <a:pt x="6517" y="2306"/>
                    <a:pt x="5064" y="2557"/>
                    <a:pt x="3259" y="2557"/>
                  </a:cubicBezTo>
                  <a:cubicBezTo>
                    <a:pt x="1480" y="2557"/>
                    <a:pt x="1" y="2306"/>
                    <a:pt x="1" y="2005"/>
                  </a:cubicBezTo>
                  <a:lnTo>
                    <a:pt x="1" y="1880"/>
                  </a:lnTo>
                  <a:lnTo>
                    <a:pt x="1" y="0"/>
                  </a:lnTo>
                  <a:lnTo>
                    <a:pt x="6517" y="0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1"/>
            <p:cNvSpPr/>
            <p:nvPr/>
          </p:nvSpPr>
          <p:spPr>
            <a:xfrm>
              <a:off x="7121703" y="3602780"/>
              <a:ext cx="236208" cy="49034"/>
            </a:xfrm>
            <a:custGeom>
              <a:avLst/>
              <a:gdLst/>
              <a:ahLst/>
              <a:cxnLst/>
              <a:rect l="l" t="t" r="r" b="b"/>
              <a:pathLst>
                <a:path w="6643" h="1379" extrusionOk="0">
                  <a:moveTo>
                    <a:pt x="3309" y="0"/>
                  </a:moveTo>
                  <a:cubicBezTo>
                    <a:pt x="1480" y="0"/>
                    <a:pt x="1" y="301"/>
                    <a:pt x="1" y="677"/>
                  </a:cubicBezTo>
                  <a:cubicBezTo>
                    <a:pt x="1" y="1053"/>
                    <a:pt x="1480" y="1379"/>
                    <a:pt x="3309" y="1379"/>
                  </a:cubicBezTo>
                  <a:cubicBezTo>
                    <a:pt x="5139" y="1379"/>
                    <a:pt x="6642" y="1053"/>
                    <a:pt x="6642" y="677"/>
                  </a:cubicBezTo>
                  <a:cubicBezTo>
                    <a:pt x="6642" y="301"/>
                    <a:pt x="5139" y="0"/>
                    <a:pt x="3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51"/>
            <p:cNvSpPr/>
            <p:nvPr/>
          </p:nvSpPr>
          <p:spPr>
            <a:xfrm>
              <a:off x="7121703" y="3602780"/>
              <a:ext cx="236208" cy="49034"/>
            </a:xfrm>
            <a:custGeom>
              <a:avLst/>
              <a:gdLst/>
              <a:ahLst/>
              <a:cxnLst/>
              <a:rect l="l" t="t" r="r" b="b"/>
              <a:pathLst>
                <a:path w="6643" h="1379" fill="none" extrusionOk="0">
                  <a:moveTo>
                    <a:pt x="6642" y="677"/>
                  </a:moveTo>
                  <a:cubicBezTo>
                    <a:pt x="6642" y="1053"/>
                    <a:pt x="5139" y="1379"/>
                    <a:pt x="3309" y="1379"/>
                  </a:cubicBezTo>
                  <a:cubicBezTo>
                    <a:pt x="1480" y="1379"/>
                    <a:pt x="1" y="1053"/>
                    <a:pt x="1" y="677"/>
                  </a:cubicBezTo>
                  <a:cubicBezTo>
                    <a:pt x="1" y="301"/>
                    <a:pt x="1480" y="0"/>
                    <a:pt x="3309" y="0"/>
                  </a:cubicBezTo>
                  <a:cubicBezTo>
                    <a:pt x="5139" y="0"/>
                    <a:pt x="6642" y="301"/>
                    <a:pt x="6642" y="677"/>
                  </a:cubicBezTo>
                  <a:close/>
                </a:path>
              </a:pathLst>
            </a:custGeom>
            <a:noFill/>
            <a:ln w="12525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1"/>
            <p:cNvSpPr/>
            <p:nvPr/>
          </p:nvSpPr>
          <p:spPr>
            <a:xfrm>
              <a:off x="7189442" y="3628631"/>
              <a:ext cx="100734" cy="16961"/>
            </a:xfrm>
            <a:custGeom>
              <a:avLst/>
              <a:gdLst/>
              <a:ahLst/>
              <a:cxnLst/>
              <a:rect l="l" t="t" r="r" b="b"/>
              <a:pathLst>
                <a:path w="2833" h="477" extrusionOk="0">
                  <a:moveTo>
                    <a:pt x="1404" y="0"/>
                  </a:moveTo>
                  <a:cubicBezTo>
                    <a:pt x="627" y="0"/>
                    <a:pt x="1" y="101"/>
                    <a:pt x="1" y="226"/>
                  </a:cubicBezTo>
                  <a:cubicBezTo>
                    <a:pt x="1" y="351"/>
                    <a:pt x="627" y="476"/>
                    <a:pt x="1404" y="476"/>
                  </a:cubicBezTo>
                  <a:cubicBezTo>
                    <a:pt x="2181" y="476"/>
                    <a:pt x="2833" y="351"/>
                    <a:pt x="2833" y="226"/>
                  </a:cubicBezTo>
                  <a:cubicBezTo>
                    <a:pt x="2833" y="101"/>
                    <a:pt x="2181" y="0"/>
                    <a:pt x="1404" y="0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1"/>
            <p:cNvSpPr/>
            <p:nvPr/>
          </p:nvSpPr>
          <p:spPr>
            <a:xfrm>
              <a:off x="7159146" y="3591188"/>
              <a:ext cx="160435" cy="62439"/>
            </a:xfrm>
            <a:custGeom>
              <a:avLst/>
              <a:gdLst/>
              <a:ahLst/>
              <a:cxnLst/>
              <a:rect l="l" t="t" r="r" b="b"/>
              <a:pathLst>
                <a:path w="4512" h="1756" extrusionOk="0">
                  <a:moveTo>
                    <a:pt x="0" y="1"/>
                  </a:moveTo>
                  <a:lnTo>
                    <a:pt x="0" y="1279"/>
                  </a:lnTo>
                  <a:lnTo>
                    <a:pt x="0" y="1379"/>
                  </a:lnTo>
                  <a:cubicBezTo>
                    <a:pt x="0" y="1580"/>
                    <a:pt x="1028" y="1755"/>
                    <a:pt x="2256" y="1755"/>
                  </a:cubicBezTo>
                  <a:cubicBezTo>
                    <a:pt x="3509" y="1755"/>
                    <a:pt x="4512" y="1580"/>
                    <a:pt x="4512" y="1379"/>
                  </a:cubicBezTo>
                  <a:lnTo>
                    <a:pt x="4512" y="127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1"/>
            <p:cNvSpPr/>
            <p:nvPr/>
          </p:nvSpPr>
          <p:spPr>
            <a:xfrm>
              <a:off x="7159146" y="3591188"/>
              <a:ext cx="160435" cy="62439"/>
            </a:xfrm>
            <a:custGeom>
              <a:avLst/>
              <a:gdLst/>
              <a:ahLst/>
              <a:cxnLst/>
              <a:rect l="l" t="t" r="r" b="b"/>
              <a:pathLst>
                <a:path w="4512" h="1756" fill="none" extrusionOk="0">
                  <a:moveTo>
                    <a:pt x="4512" y="1279"/>
                  </a:moveTo>
                  <a:lnTo>
                    <a:pt x="4512" y="1379"/>
                  </a:lnTo>
                  <a:cubicBezTo>
                    <a:pt x="4512" y="1580"/>
                    <a:pt x="3509" y="1755"/>
                    <a:pt x="2256" y="1755"/>
                  </a:cubicBezTo>
                  <a:cubicBezTo>
                    <a:pt x="1028" y="1755"/>
                    <a:pt x="0" y="1580"/>
                    <a:pt x="0" y="1379"/>
                  </a:cubicBezTo>
                  <a:lnTo>
                    <a:pt x="0" y="1279"/>
                  </a:lnTo>
                  <a:lnTo>
                    <a:pt x="0" y="1"/>
                  </a:lnTo>
                  <a:lnTo>
                    <a:pt x="4512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1"/>
            <p:cNvSpPr/>
            <p:nvPr/>
          </p:nvSpPr>
          <p:spPr>
            <a:xfrm>
              <a:off x="7123481" y="3510078"/>
              <a:ext cx="231764" cy="90067"/>
            </a:xfrm>
            <a:custGeom>
              <a:avLst/>
              <a:gdLst/>
              <a:ahLst/>
              <a:cxnLst/>
              <a:rect l="l" t="t" r="r" b="b"/>
              <a:pathLst>
                <a:path w="6518" h="2533" extrusionOk="0">
                  <a:moveTo>
                    <a:pt x="1" y="1"/>
                  </a:moveTo>
                  <a:lnTo>
                    <a:pt x="1" y="1856"/>
                  </a:lnTo>
                  <a:lnTo>
                    <a:pt x="1" y="2006"/>
                  </a:lnTo>
                  <a:cubicBezTo>
                    <a:pt x="1" y="2307"/>
                    <a:pt x="1480" y="2532"/>
                    <a:pt x="3259" y="2532"/>
                  </a:cubicBezTo>
                  <a:cubicBezTo>
                    <a:pt x="5064" y="2532"/>
                    <a:pt x="6517" y="2307"/>
                    <a:pt x="6517" y="2006"/>
                  </a:cubicBezTo>
                  <a:lnTo>
                    <a:pt x="6517" y="1856"/>
                  </a:lnTo>
                  <a:lnTo>
                    <a:pt x="6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1"/>
            <p:cNvSpPr/>
            <p:nvPr/>
          </p:nvSpPr>
          <p:spPr>
            <a:xfrm>
              <a:off x="7123481" y="3510078"/>
              <a:ext cx="231764" cy="90067"/>
            </a:xfrm>
            <a:custGeom>
              <a:avLst/>
              <a:gdLst/>
              <a:ahLst/>
              <a:cxnLst/>
              <a:rect l="l" t="t" r="r" b="b"/>
              <a:pathLst>
                <a:path w="6518" h="2533" fill="none" extrusionOk="0">
                  <a:moveTo>
                    <a:pt x="6517" y="1856"/>
                  </a:moveTo>
                  <a:lnTo>
                    <a:pt x="6517" y="2006"/>
                  </a:lnTo>
                  <a:cubicBezTo>
                    <a:pt x="6517" y="2307"/>
                    <a:pt x="5064" y="2532"/>
                    <a:pt x="3259" y="2532"/>
                  </a:cubicBezTo>
                  <a:cubicBezTo>
                    <a:pt x="1480" y="2532"/>
                    <a:pt x="1" y="2307"/>
                    <a:pt x="1" y="2006"/>
                  </a:cubicBezTo>
                  <a:lnTo>
                    <a:pt x="1" y="1856"/>
                  </a:lnTo>
                  <a:lnTo>
                    <a:pt x="1" y="1"/>
                  </a:lnTo>
                  <a:lnTo>
                    <a:pt x="6517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1"/>
            <p:cNvSpPr/>
            <p:nvPr/>
          </p:nvSpPr>
          <p:spPr>
            <a:xfrm>
              <a:off x="7121703" y="3484263"/>
              <a:ext cx="236208" cy="46367"/>
            </a:xfrm>
            <a:custGeom>
              <a:avLst/>
              <a:gdLst/>
              <a:ahLst/>
              <a:cxnLst/>
              <a:rect l="l" t="t" r="r" b="b"/>
              <a:pathLst>
                <a:path w="6643" h="1304" extrusionOk="0">
                  <a:moveTo>
                    <a:pt x="3309" y="0"/>
                  </a:moveTo>
                  <a:cubicBezTo>
                    <a:pt x="1480" y="0"/>
                    <a:pt x="1" y="301"/>
                    <a:pt x="1" y="652"/>
                  </a:cubicBezTo>
                  <a:cubicBezTo>
                    <a:pt x="1" y="1003"/>
                    <a:pt x="1480" y="1303"/>
                    <a:pt x="3309" y="1303"/>
                  </a:cubicBezTo>
                  <a:cubicBezTo>
                    <a:pt x="5139" y="1303"/>
                    <a:pt x="6642" y="1003"/>
                    <a:pt x="6642" y="652"/>
                  </a:cubicBezTo>
                  <a:cubicBezTo>
                    <a:pt x="6642" y="301"/>
                    <a:pt x="5139" y="0"/>
                    <a:pt x="3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1"/>
            <p:cNvSpPr/>
            <p:nvPr/>
          </p:nvSpPr>
          <p:spPr>
            <a:xfrm>
              <a:off x="7121703" y="3484263"/>
              <a:ext cx="236208" cy="46367"/>
            </a:xfrm>
            <a:custGeom>
              <a:avLst/>
              <a:gdLst/>
              <a:ahLst/>
              <a:cxnLst/>
              <a:rect l="l" t="t" r="r" b="b"/>
              <a:pathLst>
                <a:path w="6643" h="1304" fill="none" extrusionOk="0">
                  <a:moveTo>
                    <a:pt x="6642" y="652"/>
                  </a:moveTo>
                  <a:cubicBezTo>
                    <a:pt x="6642" y="1003"/>
                    <a:pt x="5139" y="1303"/>
                    <a:pt x="3309" y="1303"/>
                  </a:cubicBezTo>
                  <a:cubicBezTo>
                    <a:pt x="1480" y="1303"/>
                    <a:pt x="1" y="1003"/>
                    <a:pt x="1" y="652"/>
                  </a:cubicBezTo>
                  <a:cubicBezTo>
                    <a:pt x="1" y="301"/>
                    <a:pt x="1480" y="0"/>
                    <a:pt x="3309" y="0"/>
                  </a:cubicBezTo>
                  <a:cubicBezTo>
                    <a:pt x="5139" y="0"/>
                    <a:pt x="6642" y="301"/>
                    <a:pt x="6642" y="652"/>
                  </a:cubicBezTo>
                  <a:close/>
                </a:path>
              </a:pathLst>
            </a:custGeom>
            <a:noFill/>
            <a:ln w="1190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1"/>
            <p:cNvSpPr/>
            <p:nvPr/>
          </p:nvSpPr>
          <p:spPr>
            <a:xfrm>
              <a:off x="7189442" y="3502078"/>
              <a:ext cx="100734" cy="16961"/>
            </a:xfrm>
            <a:custGeom>
              <a:avLst/>
              <a:gdLst/>
              <a:ahLst/>
              <a:cxnLst/>
              <a:rect l="l" t="t" r="r" b="b"/>
              <a:pathLst>
                <a:path w="2833" h="477" extrusionOk="0">
                  <a:moveTo>
                    <a:pt x="1404" y="0"/>
                  </a:moveTo>
                  <a:cubicBezTo>
                    <a:pt x="627" y="0"/>
                    <a:pt x="1" y="101"/>
                    <a:pt x="1" y="226"/>
                  </a:cubicBezTo>
                  <a:cubicBezTo>
                    <a:pt x="1" y="351"/>
                    <a:pt x="627" y="477"/>
                    <a:pt x="1404" y="477"/>
                  </a:cubicBezTo>
                  <a:cubicBezTo>
                    <a:pt x="2181" y="477"/>
                    <a:pt x="2833" y="351"/>
                    <a:pt x="2833" y="226"/>
                  </a:cubicBezTo>
                  <a:cubicBezTo>
                    <a:pt x="2833" y="101"/>
                    <a:pt x="2181" y="0"/>
                    <a:pt x="14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1"/>
            <p:cNvSpPr/>
            <p:nvPr/>
          </p:nvSpPr>
          <p:spPr>
            <a:xfrm>
              <a:off x="5507764" y="2461167"/>
              <a:ext cx="403720" cy="982098"/>
            </a:xfrm>
            <a:custGeom>
              <a:avLst/>
              <a:gdLst/>
              <a:ahLst/>
              <a:cxnLst/>
              <a:rect l="l" t="t" r="r" b="b"/>
              <a:pathLst>
                <a:path w="11354" h="27620" fill="none" extrusionOk="0">
                  <a:moveTo>
                    <a:pt x="11354" y="3910"/>
                  </a:moveTo>
                  <a:cubicBezTo>
                    <a:pt x="11354" y="2932"/>
                    <a:pt x="10927" y="1479"/>
                    <a:pt x="10251" y="1003"/>
                  </a:cubicBezTo>
                  <a:cubicBezTo>
                    <a:pt x="8872" y="0"/>
                    <a:pt x="6015" y="326"/>
                    <a:pt x="5689" y="2807"/>
                  </a:cubicBezTo>
                  <a:cubicBezTo>
                    <a:pt x="5689" y="2807"/>
                    <a:pt x="5439" y="3484"/>
                    <a:pt x="3684" y="4687"/>
                  </a:cubicBezTo>
                  <a:cubicBezTo>
                    <a:pt x="1955" y="5865"/>
                    <a:pt x="2832" y="7519"/>
                    <a:pt x="2832" y="7519"/>
                  </a:cubicBezTo>
                  <a:cubicBezTo>
                    <a:pt x="2832" y="7519"/>
                    <a:pt x="1780" y="8521"/>
                    <a:pt x="1905" y="9248"/>
                  </a:cubicBezTo>
                  <a:cubicBezTo>
                    <a:pt x="2030" y="9975"/>
                    <a:pt x="0" y="11228"/>
                    <a:pt x="1404" y="15213"/>
                  </a:cubicBezTo>
                  <a:cubicBezTo>
                    <a:pt x="1404" y="15213"/>
                    <a:pt x="251" y="17669"/>
                    <a:pt x="2206" y="18822"/>
                  </a:cubicBezTo>
                  <a:cubicBezTo>
                    <a:pt x="2206" y="18822"/>
                    <a:pt x="1228" y="20251"/>
                    <a:pt x="2932" y="21028"/>
                  </a:cubicBezTo>
                  <a:cubicBezTo>
                    <a:pt x="2932" y="21028"/>
                    <a:pt x="2381" y="23559"/>
                    <a:pt x="5263" y="24837"/>
                  </a:cubicBezTo>
                  <a:cubicBezTo>
                    <a:pt x="5263" y="24837"/>
                    <a:pt x="5965" y="26892"/>
                    <a:pt x="8045" y="26516"/>
                  </a:cubicBezTo>
                  <a:cubicBezTo>
                    <a:pt x="8045" y="26516"/>
                    <a:pt x="8572" y="27619"/>
                    <a:pt x="9925" y="26993"/>
                  </a:cubicBezTo>
                  <a:cubicBezTo>
                    <a:pt x="9925" y="26993"/>
                    <a:pt x="10627" y="26617"/>
                    <a:pt x="11354" y="26817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1"/>
            <p:cNvSpPr/>
            <p:nvPr/>
          </p:nvSpPr>
          <p:spPr>
            <a:xfrm>
              <a:off x="5684206" y="2560980"/>
              <a:ext cx="131918" cy="114104"/>
            </a:xfrm>
            <a:custGeom>
              <a:avLst/>
              <a:gdLst/>
              <a:ahLst/>
              <a:cxnLst/>
              <a:rect l="l" t="t" r="r" b="b"/>
              <a:pathLst>
                <a:path w="3710" h="3209" fill="none" extrusionOk="0">
                  <a:moveTo>
                    <a:pt x="702" y="0"/>
                  </a:moveTo>
                  <a:cubicBezTo>
                    <a:pt x="702" y="0"/>
                    <a:pt x="1" y="3208"/>
                    <a:pt x="3710" y="305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1"/>
            <p:cNvSpPr/>
            <p:nvPr/>
          </p:nvSpPr>
          <p:spPr>
            <a:xfrm>
              <a:off x="5738575" y="2724053"/>
              <a:ext cx="172916" cy="96290"/>
            </a:xfrm>
            <a:custGeom>
              <a:avLst/>
              <a:gdLst/>
              <a:ahLst/>
              <a:cxnLst/>
              <a:rect l="l" t="t" r="r" b="b"/>
              <a:pathLst>
                <a:path w="4863" h="2708" fill="none" extrusionOk="0">
                  <a:moveTo>
                    <a:pt x="4863" y="1"/>
                  </a:moveTo>
                  <a:cubicBezTo>
                    <a:pt x="4863" y="1"/>
                    <a:pt x="3409" y="2707"/>
                    <a:pt x="0" y="1955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1"/>
            <p:cNvSpPr/>
            <p:nvPr/>
          </p:nvSpPr>
          <p:spPr>
            <a:xfrm>
              <a:off x="5726094" y="2700868"/>
              <a:ext cx="124807" cy="82920"/>
            </a:xfrm>
            <a:custGeom>
              <a:avLst/>
              <a:gdLst/>
              <a:ahLst/>
              <a:cxnLst/>
              <a:rect l="l" t="t" r="r" b="b"/>
              <a:pathLst>
                <a:path w="3510" h="2332" fill="none" extrusionOk="0">
                  <a:moveTo>
                    <a:pt x="3359" y="2332"/>
                  </a:moveTo>
                  <a:cubicBezTo>
                    <a:pt x="3359" y="2332"/>
                    <a:pt x="3509" y="427"/>
                    <a:pt x="0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1"/>
            <p:cNvSpPr/>
            <p:nvPr/>
          </p:nvSpPr>
          <p:spPr>
            <a:xfrm>
              <a:off x="5575467" y="2790014"/>
              <a:ext cx="107881" cy="80218"/>
            </a:xfrm>
            <a:custGeom>
              <a:avLst/>
              <a:gdLst/>
              <a:ahLst/>
              <a:cxnLst/>
              <a:rect l="l" t="t" r="r" b="b"/>
              <a:pathLst>
                <a:path w="3034" h="2256" fill="none" extrusionOk="0">
                  <a:moveTo>
                    <a:pt x="1" y="0"/>
                  </a:moveTo>
                  <a:cubicBezTo>
                    <a:pt x="1" y="0"/>
                    <a:pt x="1329" y="2256"/>
                    <a:pt x="3033" y="16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1"/>
            <p:cNvSpPr/>
            <p:nvPr/>
          </p:nvSpPr>
          <p:spPr>
            <a:xfrm>
              <a:off x="5334841" y="2500353"/>
              <a:ext cx="360091" cy="265615"/>
            </a:xfrm>
            <a:custGeom>
              <a:avLst/>
              <a:gdLst/>
              <a:ahLst/>
              <a:cxnLst/>
              <a:rect l="l" t="t" r="r" b="b"/>
              <a:pathLst>
                <a:path w="10127" h="7470" fill="none" extrusionOk="0">
                  <a:moveTo>
                    <a:pt x="10126" y="6617"/>
                  </a:moveTo>
                  <a:cubicBezTo>
                    <a:pt x="8623" y="7470"/>
                    <a:pt x="7745" y="6442"/>
                    <a:pt x="7745" y="6442"/>
                  </a:cubicBezTo>
                  <a:lnTo>
                    <a:pt x="1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51"/>
            <p:cNvSpPr/>
            <p:nvPr/>
          </p:nvSpPr>
          <p:spPr>
            <a:xfrm>
              <a:off x="5772427" y="2811385"/>
              <a:ext cx="139065" cy="90067"/>
            </a:xfrm>
            <a:custGeom>
              <a:avLst/>
              <a:gdLst/>
              <a:ahLst/>
              <a:cxnLst/>
              <a:rect l="l" t="t" r="r" b="b"/>
              <a:pathLst>
                <a:path w="3911" h="2533" fill="none" extrusionOk="0">
                  <a:moveTo>
                    <a:pt x="3911" y="276"/>
                  </a:moveTo>
                  <a:cubicBezTo>
                    <a:pt x="3911" y="276"/>
                    <a:pt x="803" y="1"/>
                    <a:pt x="1" y="25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51"/>
            <p:cNvSpPr/>
            <p:nvPr/>
          </p:nvSpPr>
          <p:spPr>
            <a:xfrm>
              <a:off x="5838389" y="2836347"/>
              <a:ext cx="41033" cy="97179"/>
            </a:xfrm>
            <a:custGeom>
              <a:avLst/>
              <a:gdLst/>
              <a:ahLst/>
              <a:cxnLst/>
              <a:rect l="l" t="t" r="r" b="b"/>
              <a:pathLst>
                <a:path w="1154" h="2733" fill="none" extrusionOk="0">
                  <a:moveTo>
                    <a:pt x="0" y="0"/>
                  </a:moveTo>
                  <a:cubicBezTo>
                    <a:pt x="0" y="0"/>
                    <a:pt x="1153" y="953"/>
                    <a:pt x="201" y="27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1"/>
            <p:cNvSpPr/>
            <p:nvPr/>
          </p:nvSpPr>
          <p:spPr>
            <a:xfrm>
              <a:off x="5541615" y="2933493"/>
              <a:ext cx="156880" cy="56181"/>
            </a:xfrm>
            <a:custGeom>
              <a:avLst/>
              <a:gdLst/>
              <a:ahLst/>
              <a:cxnLst/>
              <a:rect l="l" t="t" r="r" b="b"/>
              <a:pathLst>
                <a:path w="4412" h="1580" fill="none" extrusionOk="0">
                  <a:moveTo>
                    <a:pt x="0" y="0"/>
                  </a:moveTo>
                  <a:cubicBezTo>
                    <a:pt x="0" y="0"/>
                    <a:pt x="727" y="652"/>
                    <a:pt x="1730" y="1053"/>
                  </a:cubicBezTo>
                  <a:cubicBezTo>
                    <a:pt x="2532" y="1379"/>
                    <a:pt x="3509" y="1579"/>
                    <a:pt x="4412" y="117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1"/>
            <p:cNvSpPr/>
            <p:nvPr/>
          </p:nvSpPr>
          <p:spPr>
            <a:xfrm>
              <a:off x="5603096" y="2909420"/>
              <a:ext cx="63328" cy="61514"/>
            </a:xfrm>
            <a:custGeom>
              <a:avLst/>
              <a:gdLst/>
              <a:ahLst/>
              <a:cxnLst/>
              <a:rect l="l" t="t" r="r" b="b"/>
              <a:pathLst>
                <a:path w="1781" h="1730" fill="none" extrusionOk="0">
                  <a:moveTo>
                    <a:pt x="1780" y="1"/>
                  </a:moveTo>
                  <a:cubicBezTo>
                    <a:pt x="1780" y="1"/>
                    <a:pt x="251" y="527"/>
                    <a:pt x="1" y="17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1"/>
            <p:cNvSpPr/>
            <p:nvPr/>
          </p:nvSpPr>
          <p:spPr>
            <a:xfrm>
              <a:off x="5816093" y="2496797"/>
              <a:ext cx="62439" cy="70439"/>
            </a:xfrm>
            <a:custGeom>
              <a:avLst/>
              <a:gdLst/>
              <a:ahLst/>
              <a:cxnLst/>
              <a:rect l="l" t="t" r="r" b="b"/>
              <a:pathLst>
                <a:path w="1756" h="1981" fill="none" extrusionOk="0">
                  <a:moveTo>
                    <a:pt x="1580" y="1"/>
                  </a:moveTo>
                  <a:cubicBezTo>
                    <a:pt x="1580" y="1"/>
                    <a:pt x="1755" y="1705"/>
                    <a:pt x="1" y="198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1"/>
            <p:cNvSpPr/>
            <p:nvPr/>
          </p:nvSpPr>
          <p:spPr>
            <a:xfrm>
              <a:off x="5693131" y="2983382"/>
              <a:ext cx="92698" cy="109659"/>
            </a:xfrm>
            <a:custGeom>
              <a:avLst/>
              <a:gdLst/>
              <a:ahLst/>
              <a:cxnLst/>
              <a:rect l="l" t="t" r="r" b="b"/>
              <a:pathLst>
                <a:path w="2607" h="3084" fill="none" extrusionOk="0">
                  <a:moveTo>
                    <a:pt x="2607" y="1"/>
                  </a:moveTo>
                  <a:cubicBezTo>
                    <a:pt x="2607" y="1"/>
                    <a:pt x="0" y="1104"/>
                    <a:pt x="401" y="308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1"/>
            <p:cNvSpPr/>
            <p:nvPr/>
          </p:nvSpPr>
          <p:spPr>
            <a:xfrm>
              <a:off x="5816093" y="3084974"/>
              <a:ext cx="95401" cy="68662"/>
            </a:xfrm>
            <a:custGeom>
              <a:avLst/>
              <a:gdLst/>
              <a:ahLst/>
              <a:cxnLst/>
              <a:rect l="l" t="t" r="r" b="b"/>
              <a:pathLst>
                <a:path w="2683" h="1931" fill="none" extrusionOk="0">
                  <a:moveTo>
                    <a:pt x="2683" y="1"/>
                  </a:moveTo>
                  <a:cubicBezTo>
                    <a:pt x="2683" y="1"/>
                    <a:pt x="1956" y="1881"/>
                    <a:pt x="1" y="193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1"/>
            <p:cNvSpPr/>
            <p:nvPr/>
          </p:nvSpPr>
          <p:spPr>
            <a:xfrm>
              <a:off x="5612022" y="3153602"/>
              <a:ext cx="114104" cy="65995"/>
            </a:xfrm>
            <a:custGeom>
              <a:avLst/>
              <a:gdLst/>
              <a:ahLst/>
              <a:cxnLst/>
              <a:rect l="l" t="t" r="r" b="b"/>
              <a:pathLst>
                <a:path w="3209" h="1856" fill="none" extrusionOk="0">
                  <a:moveTo>
                    <a:pt x="0" y="1555"/>
                  </a:moveTo>
                  <a:cubicBezTo>
                    <a:pt x="0" y="1555"/>
                    <a:pt x="2331" y="1855"/>
                    <a:pt x="3208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51"/>
            <p:cNvSpPr/>
            <p:nvPr/>
          </p:nvSpPr>
          <p:spPr>
            <a:xfrm>
              <a:off x="5694909" y="3233823"/>
              <a:ext cx="137252" cy="110548"/>
            </a:xfrm>
            <a:custGeom>
              <a:avLst/>
              <a:gdLst/>
              <a:ahLst/>
              <a:cxnLst/>
              <a:rect l="l" t="t" r="r" b="b"/>
              <a:pathLst>
                <a:path w="3860" h="3109" fill="none" extrusionOk="0">
                  <a:moveTo>
                    <a:pt x="0" y="3108"/>
                  </a:moveTo>
                  <a:cubicBezTo>
                    <a:pt x="0" y="3108"/>
                    <a:pt x="2582" y="2933"/>
                    <a:pt x="3860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51"/>
            <p:cNvSpPr/>
            <p:nvPr/>
          </p:nvSpPr>
          <p:spPr>
            <a:xfrm>
              <a:off x="5724316" y="3208860"/>
              <a:ext cx="37442" cy="110548"/>
            </a:xfrm>
            <a:custGeom>
              <a:avLst/>
              <a:gdLst/>
              <a:ahLst/>
              <a:cxnLst/>
              <a:rect l="l" t="t" r="r" b="b"/>
              <a:pathLst>
                <a:path w="1053" h="3109" fill="none" extrusionOk="0">
                  <a:moveTo>
                    <a:pt x="602" y="1"/>
                  </a:moveTo>
                  <a:cubicBezTo>
                    <a:pt x="602" y="1"/>
                    <a:pt x="0" y="2256"/>
                    <a:pt x="1053" y="3109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1"/>
            <p:cNvSpPr/>
            <p:nvPr/>
          </p:nvSpPr>
          <p:spPr>
            <a:xfrm>
              <a:off x="5824130" y="3298006"/>
              <a:ext cx="87365" cy="68626"/>
            </a:xfrm>
            <a:custGeom>
              <a:avLst/>
              <a:gdLst/>
              <a:ahLst/>
              <a:cxnLst/>
              <a:rect l="l" t="t" r="r" b="b"/>
              <a:pathLst>
                <a:path w="2457" h="1930" fill="none" extrusionOk="0">
                  <a:moveTo>
                    <a:pt x="2457" y="0"/>
                  </a:moveTo>
                  <a:cubicBezTo>
                    <a:pt x="2457" y="0"/>
                    <a:pt x="0" y="251"/>
                    <a:pt x="25" y="19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51"/>
            <p:cNvSpPr/>
            <p:nvPr/>
          </p:nvSpPr>
          <p:spPr>
            <a:xfrm>
              <a:off x="5948016" y="2461167"/>
              <a:ext cx="403720" cy="982098"/>
            </a:xfrm>
            <a:custGeom>
              <a:avLst/>
              <a:gdLst/>
              <a:ahLst/>
              <a:cxnLst/>
              <a:rect l="l" t="t" r="r" b="b"/>
              <a:pathLst>
                <a:path w="11354" h="27620" fill="none" extrusionOk="0">
                  <a:moveTo>
                    <a:pt x="0" y="3910"/>
                  </a:moveTo>
                  <a:cubicBezTo>
                    <a:pt x="0" y="2932"/>
                    <a:pt x="426" y="1479"/>
                    <a:pt x="1103" y="1003"/>
                  </a:cubicBezTo>
                  <a:cubicBezTo>
                    <a:pt x="2481" y="0"/>
                    <a:pt x="5338" y="326"/>
                    <a:pt x="5664" y="2807"/>
                  </a:cubicBezTo>
                  <a:cubicBezTo>
                    <a:pt x="5664" y="2807"/>
                    <a:pt x="5940" y="3484"/>
                    <a:pt x="7669" y="4687"/>
                  </a:cubicBezTo>
                  <a:cubicBezTo>
                    <a:pt x="9399" y="5865"/>
                    <a:pt x="8521" y="7519"/>
                    <a:pt x="8521" y="7519"/>
                  </a:cubicBezTo>
                  <a:cubicBezTo>
                    <a:pt x="8521" y="7519"/>
                    <a:pt x="9574" y="8521"/>
                    <a:pt x="9449" y="9248"/>
                  </a:cubicBezTo>
                  <a:cubicBezTo>
                    <a:pt x="9323" y="9975"/>
                    <a:pt x="11354" y="11228"/>
                    <a:pt x="9950" y="15213"/>
                  </a:cubicBezTo>
                  <a:cubicBezTo>
                    <a:pt x="9950" y="15213"/>
                    <a:pt x="11103" y="17669"/>
                    <a:pt x="9148" y="18822"/>
                  </a:cubicBezTo>
                  <a:cubicBezTo>
                    <a:pt x="9148" y="18822"/>
                    <a:pt x="10125" y="20251"/>
                    <a:pt x="8421" y="21028"/>
                  </a:cubicBezTo>
                  <a:cubicBezTo>
                    <a:pt x="8421" y="21028"/>
                    <a:pt x="8973" y="23559"/>
                    <a:pt x="6090" y="24837"/>
                  </a:cubicBezTo>
                  <a:cubicBezTo>
                    <a:pt x="6090" y="24837"/>
                    <a:pt x="5389" y="26892"/>
                    <a:pt x="3308" y="26516"/>
                  </a:cubicBezTo>
                  <a:cubicBezTo>
                    <a:pt x="3308" y="26516"/>
                    <a:pt x="2807" y="27619"/>
                    <a:pt x="1429" y="26993"/>
                  </a:cubicBezTo>
                  <a:cubicBezTo>
                    <a:pt x="1429" y="26993"/>
                    <a:pt x="727" y="26617"/>
                    <a:pt x="0" y="26817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51"/>
            <p:cNvSpPr/>
            <p:nvPr/>
          </p:nvSpPr>
          <p:spPr>
            <a:xfrm>
              <a:off x="6043349" y="2560980"/>
              <a:ext cx="131954" cy="114104"/>
            </a:xfrm>
            <a:custGeom>
              <a:avLst/>
              <a:gdLst/>
              <a:ahLst/>
              <a:cxnLst/>
              <a:rect l="l" t="t" r="r" b="b"/>
              <a:pathLst>
                <a:path w="3711" h="3209" fill="none" extrusionOk="0">
                  <a:moveTo>
                    <a:pt x="3008" y="0"/>
                  </a:moveTo>
                  <a:cubicBezTo>
                    <a:pt x="3008" y="0"/>
                    <a:pt x="3710" y="3208"/>
                    <a:pt x="1" y="305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1"/>
            <p:cNvSpPr/>
            <p:nvPr/>
          </p:nvSpPr>
          <p:spPr>
            <a:xfrm>
              <a:off x="5948016" y="2724053"/>
              <a:ext cx="173805" cy="96290"/>
            </a:xfrm>
            <a:custGeom>
              <a:avLst/>
              <a:gdLst/>
              <a:ahLst/>
              <a:cxnLst/>
              <a:rect l="l" t="t" r="r" b="b"/>
              <a:pathLst>
                <a:path w="4888" h="2708" fill="none" extrusionOk="0">
                  <a:moveTo>
                    <a:pt x="0" y="1"/>
                  </a:moveTo>
                  <a:cubicBezTo>
                    <a:pt x="0" y="1"/>
                    <a:pt x="1454" y="2707"/>
                    <a:pt x="4887" y="1955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1"/>
            <p:cNvSpPr/>
            <p:nvPr/>
          </p:nvSpPr>
          <p:spPr>
            <a:xfrm>
              <a:off x="6008608" y="2700868"/>
              <a:ext cx="124807" cy="82920"/>
            </a:xfrm>
            <a:custGeom>
              <a:avLst/>
              <a:gdLst/>
              <a:ahLst/>
              <a:cxnLst/>
              <a:rect l="l" t="t" r="r" b="b"/>
              <a:pathLst>
                <a:path w="3510" h="2332" fill="none" extrusionOk="0">
                  <a:moveTo>
                    <a:pt x="151" y="2332"/>
                  </a:moveTo>
                  <a:cubicBezTo>
                    <a:pt x="151" y="2332"/>
                    <a:pt x="0" y="427"/>
                    <a:pt x="3509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1"/>
            <p:cNvSpPr/>
            <p:nvPr/>
          </p:nvSpPr>
          <p:spPr>
            <a:xfrm>
              <a:off x="6176161" y="2790014"/>
              <a:ext cx="107846" cy="80218"/>
            </a:xfrm>
            <a:custGeom>
              <a:avLst/>
              <a:gdLst/>
              <a:ahLst/>
              <a:cxnLst/>
              <a:rect l="l" t="t" r="r" b="b"/>
              <a:pathLst>
                <a:path w="3033" h="2256" fill="none" extrusionOk="0">
                  <a:moveTo>
                    <a:pt x="3033" y="0"/>
                  </a:moveTo>
                  <a:cubicBezTo>
                    <a:pt x="3033" y="0"/>
                    <a:pt x="1704" y="2256"/>
                    <a:pt x="0" y="16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51"/>
            <p:cNvSpPr/>
            <p:nvPr/>
          </p:nvSpPr>
          <p:spPr>
            <a:xfrm>
              <a:off x="6164569" y="2729386"/>
              <a:ext cx="84698" cy="36589"/>
            </a:xfrm>
            <a:custGeom>
              <a:avLst/>
              <a:gdLst/>
              <a:ahLst/>
              <a:cxnLst/>
              <a:rect l="l" t="t" r="r" b="b"/>
              <a:pathLst>
                <a:path w="2382" h="1029" fill="none" extrusionOk="0">
                  <a:moveTo>
                    <a:pt x="2381" y="1"/>
                  </a:moveTo>
                  <a:cubicBezTo>
                    <a:pt x="2381" y="1"/>
                    <a:pt x="1504" y="1029"/>
                    <a:pt x="0" y="176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1"/>
            <p:cNvSpPr/>
            <p:nvPr/>
          </p:nvSpPr>
          <p:spPr>
            <a:xfrm>
              <a:off x="5948016" y="2811385"/>
              <a:ext cx="139030" cy="90067"/>
            </a:xfrm>
            <a:custGeom>
              <a:avLst/>
              <a:gdLst/>
              <a:ahLst/>
              <a:cxnLst/>
              <a:rect l="l" t="t" r="r" b="b"/>
              <a:pathLst>
                <a:path w="3910" h="2533" fill="none" extrusionOk="0">
                  <a:moveTo>
                    <a:pt x="0" y="276"/>
                  </a:moveTo>
                  <a:cubicBezTo>
                    <a:pt x="0" y="276"/>
                    <a:pt x="3108" y="1"/>
                    <a:pt x="3910" y="25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51"/>
            <p:cNvSpPr/>
            <p:nvPr/>
          </p:nvSpPr>
          <p:spPr>
            <a:xfrm>
              <a:off x="5980090" y="2836347"/>
              <a:ext cx="41033" cy="97179"/>
            </a:xfrm>
            <a:custGeom>
              <a:avLst/>
              <a:gdLst/>
              <a:ahLst/>
              <a:cxnLst/>
              <a:rect l="l" t="t" r="r" b="b"/>
              <a:pathLst>
                <a:path w="1154" h="2733" fill="none" extrusionOk="0">
                  <a:moveTo>
                    <a:pt x="1153" y="0"/>
                  </a:moveTo>
                  <a:cubicBezTo>
                    <a:pt x="1153" y="0"/>
                    <a:pt x="0" y="953"/>
                    <a:pt x="953" y="27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51"/>
            <p:cNvSpPr/>
            <p:nvPr/>
          </p:nvSpPr>
          <p:spPr>
            <a:xfrm>
              <a:off x="6161013" y="2933493"/>
              <a:ext cx="156880" cy="56181"/>
            </a:xfrm>
            <a:custGeom>
              <a:avLst/>
              <a:gdLst/>
              <a:ahLst/>
              <a:cxnLst/>
              <a:rect l="l" t="t" r="r" b="b"/>
              <a:pathLst>
                <a:path w="4412" h="1580" fill="none" extrusionOk="0">
                  <a:moveTo>
                    <a:pt x="4411" y="0"/>
                  </a:moveTo>
                  <a:cubicBezTo>
                    <a:pt x="4411" y="0"/>
                    <a:pt x="3684" y="652"/>
                    <a:pt x="2682" y="1053"/>
                  </a:cubicBezTo>
                  <a:cubicBezTo>
                    <a:pt x="1880" y="1379"/>
                    <a:pt x="902" y="1579"/>
                    <a:pt x="0" y="117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51"/>
            <p:cNvSpPr/>
            <p:nvPr/>
          </p:nvSpPr>
          <p:spPr>
            <a:xfrm>
              <a:off x="6193087" y="2909420"/>
              <a:ext cx="63292" cy="61514"/>
            </a:xfrm>
            <a:custGeom>
              <a:avLst/>
              <a:gdLst/>
              <a:ahLst/>
              <a:cxnLst/>
              <a:rect l="l" t="t" r="r" b="b"/>
              <a:pathLst>
                <a:path w="1780" h="1730" fill="none" extrusionOk="0">
                  <a:moveTo>
                    <a:pt x="0" y="1"/>
                  </a:moveTo>
                  <a:cubicBezTo>
                    <a:pt x="0" y="1"/>
                    <a:pt x="1529" y="527"/>
                    <a:pt x="1780" y="17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51"/>
            <p:cNvSpPr/>
            <p:nvPr/>
          </p:nvSpPr>
          <p:spPr>
            <a:xfrm>
              <a:off x="5980979" y="2496797"/>
              <a:ext cx="62403" cy="70439"/>
            </a:xfrm>
            <a:custGeom>
              <a:avLst/>
              <a:gdLst/>
              <a:ahLst/>
              <a:cxnLst/>
              <a:rect l="l" t="t" r="r" b="b"/>
              <a:pathLst>
                <a:path w="1755" h="1981" fill="none" extrusionOk="0">
                  <a:moveTo>
                    <a:pt x="176" y="1"/>
                  </a:moveTo>
                  <a:cubicBezTo>
                    <a:pt x="176" y="1"/>
                    <a:pt x="0" y="1705"/>
                    <a:pt x="1755" y="198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51"/>
            <p:cNvSpPr/>
            <p:nvPr/>
          </p:nvSpPr>
          <p:spPr>
            <a:xfrm>
              <a:off x="6027312" y="3055567"/>
              <a:ext cx="278984" cy="85587"/>
            </a:xfrm>
            <a:custGeom>
              <a:avLst/>
              <a:gdLst/>
              <a:ahLst/>
              <a:cxnLst/>
              <a:rect l="l" t="t" r="r" b="b"/>
              <a:pathLst>
                <a:path w="7846" h="2407" fill="none" extrusionOk="0">
                  <a:moveTo>
                    <a:pt x="7845" y="1"/>
                  </a:moveTo>
                  <a:cubicBezTo>
                    <a:pt x="7845" y="1"/>
                    <a:pt x="4061" y="2407"/>
                    <a:pt x="1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51"/>
            <p:cNvSpPr/>
            <p:nvPr/>
          </p:nvSpPr>
          <p:spPr>
            <a:xfrm>
              <a:off x="6073645" y="2983382"/>
              <a:ext cx="92734" cy="109659"/>
            </a:xfrm>
            <a:custGeom>
              <a:avLst/>
              <a:gdLst/>
              <a:ahLst/>
              <a:cxnLst/>
              <a:rect l="l" t="t" r="r" b="b"/>
              <a:pathLst>
                <a:path w="2608" h="3084" fill="none" extrusionOk="0">
                  <a:moveTo>
                    <a:pt x="1" y="1"/>
                  </a:moveTo>
                  <a:cubicBezTo>
                    <a:pt x="1" y="1"/>
                    <a:pt x="2608" y="1104"/>
                    <a:pt x="2207" y="308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1"/>
            <p:cNvSpPr/>
            <p:nvPr/>
          </p:nvSpPr>
          <p:spPr>
            <a:xfrm>
              <a:off x="5948016" y="3084974"/>
              <a:ext cx="95365" cy="68662"/>
            </a:xfrm>
            <a:custGeom>
              <a:avLst/>
              <a:gdLst/>
              <a:ahLst/>
              <a:cxnLst/>
              <a:rect l="l" t="t" r="r" b="b"/>
              <a:pathLst>
                <a:path w="2682" h="1931" fill="none" extrusionOk="0">
                  <a:moveTo>
                    <a:pt x="0" y="1"/>
                  </a:moveTo>
                  <a:cubicBezTo>
                    <a:pt x="0" y="1"/>
                    <a:pt x="727" y="1881"/>
                    <a:pt x="2682" y="193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51"/>
            <p:cNvSpPr/>
            <p:nvPr/>
          </p:nvSpPr>
          <p:spPr>
            <a:xfrm>
              <a:off x="6133384" y="3153602"/>
              <a:ext cx="114104" cy="65995"/>
            </a:xfrm>
            <a:custGeom>
              <a:avLst/>
              <a:gdLst/>
              <a:ahLst/>
              <a:cxnLst/>
              <a:rect l="l" t="t" r="r" b="b"/>
              <a:pathLst>
                <a:path w="3209" h="1856" fill="none" extrusionOk="0">
                  <a:moveTo>
                    <a:pt x="3208" y="1555"/>
                  </a:moveTo>
                  <a:cubicBezTo>
                    <a:pt x="3208" y="1555"/>
                    <a:pt x="877" y="1855"/>
                    <a:pt x="0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51"/>
            <p:cNvSpPr/>
            <p:nvPr/>
          </p:nvSpPr>
          <p:spPr>
            <a:xfrm>
              <a:off x="6027312" y="3233823"/>
              <a:ext cx="137288" cy="110548"/>
            </a:xfrm>
            <a:custGeom>
              <a:avLst/>
              <a:gdLst/>
              <a:ahLst/>
              <a:cxnLst/>
              <a:rect l="l" t="t" r="r" b="b"/>
              <a:pathLst>
                <a:path w="3861" h="3109" fill="none" extrusionOk="0">
                  <a:moveTo>
                    <a:pt x="3860" y="3108"/>
                  </a:moveTo>
                  <a:cubicBezTo>
                    <a:pt x="3860" y="3108"/>
                    <a:pt x="1279" y="2933"/>
                    <a:pt x="1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51"/>
            <p:cNvSpPr/>
            <p:nvPr/>
          </p:nvSpPr>
          <p:spPr>
            <a:xfrm>
              <a:off x="6097718" y="3208860"/>
              <a:ext cx="37478" cy="110548"/>
            </a:xfrm>
            <a:custGeom>
              <a:avLst/>
              <a:gdLst/>
              <a:ahLst/>
              <a:cxnLst/>
              <a:rect l="l" t="t" r="r" b="b"/>
              <a:pathLst>
                <a:path w="1054" h="3109" fill="none" extrusionOk="0">
                  <a:moveTo>
                    <a:pt x="452" y="1"/>
                  </a:moveTo>
                  <a:cubicBezTo>
                    <a:pt x="452" y="1"/>
                    <a:pt x="1053" y="2256"/>
                    <a:pt x="1" y="3109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51"/>
            <p:cNvSpPr/>
            <p:nvPr/>
          </p:nvSpPr>
          <p:spPr>
            <a:xfrm>
              <a:off x="5948016" y="3298006"/>
              <a:ext cx="87365" cy="68626"/>
            </a:xfrm>
            <a:custGeom>
              <a:avLst/>
              <a:gdLst/>
              <a:ahLst/>
              <a:cxnLst/>
              <a:rect l="l" t="t" r="r" b="b"/>
              <a:pathLst>
                <a:path w="2457" h="1930" fill="none" extrusionOk="0">
                  <a:moveTo>
                    <a:pt x="0" y="0"/>
                  </a:moveTo>
                  <a:cubicBezTo>
                    <a:pt x="0" y="0"/>
                    <a:pt x="2456" y="251"/>
                    <a:pt x="2431" y="19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79" name="Google Shape;2879;p51"/>
            <p:cNvGrpSpPr/>
            <p:nvPr/>
          </p:nvGrpSpPr>
          <p:grpSpPr>
            <a:xfrm>
              <a:off x="5676170" y="2647424"/>
              <a:ext cx="507137" cy="586433"/>
              <a:chOff x="5676170" y="2647424"/>
              <a:chExt cx="507137" cy="586433"/>
            </a:xfrm>
          </p:grpSpPr>
          <p:sp>
            <p:nvSpPr>
              <p:cNvPr id="2880" name="Google Shape;2880;p51"/>
              <p:cNvSpPr/>
              <p:nvPr/>
            </p:nvSpPr>
            <p:spPr>
              <a:xfrm>
                <a:off x="5793833" y="2647424"/>
                <a:ext cx="44589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4" extrusionOk="0">
                    <a:moveTo>
                      <a:pt x="627" y="0"/>
                    </a:moveTo>
                    <a:cubicBezTo>
                      <a:pt x="276" y="0"/>
                      <a:pt x="0" y="276"/>
                      <a:pt x="0" y="627"/>
                    </a:cubicBezTo>
                    <a:cubicBezTo>
                      <a:pt x="0" y="978"/>
                      <a:pt x="276" y="1253"/>
                      <a:pt x="627" y="1253"/>
                    </a:cubicBezTo>
                    <a:cubicBezTo>
                      <a:pt x="978" y="1253"/>
                      <a:pt x="1253" y="978"/>
                      <a:pt x="1253" y="627"/>
                    </a:cubicBezTo>
                    <a:cubicBezTo>
                      <a:pt x="1253" y="276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51"/>
              <p:cNvSpPr/>
              <p:nvPr/>
            </p:nvSpPr>
            <p:spPr>
              <a:xfrm>
                <a:off x="6021089" y="2647424"/>
                <a:ext cx="45478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54" extrusionOk="0">
                    <a:moveTo>
                      <a:pt x="627" y="0"/>
                    </a:moveTo>
                    <a:cubicBezTo>
                      <a:pt x="276" y="0"/>
                      <a:pt x="0" y="276"/>
                      <a:pt x="0" y="627"/>
                    </a:cubicBezTo>
                    <a:cubicBezTo>
                      <a:pt x="0" y="978"/>
                      <a:pt x="276" y="1253"/>
                      <a:pt x="627" y="1253"/>
                    </a:cubicBezTo>
                    <a:cubicBezTo>
                      <a:pt x="978" y="1253"/>
                      <a:pt x="1278" y="978"/>
                      <a:pt x="1278" y="627"/>
                    </a:cubicBezTo>
                    <a:cubicBezTo>
                      <a:pt x="1278" y="276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51"/>
              <p:cNvSpPr/>
              <p:nvPr/>
            </p:nvSpPr>
            <p:spPr>
              <a:xfrm>
                <a:off x="5719871" y="2771275"/>
                <a:ext cx="45478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55" extrusionOk="0">
                    <a:moveTo>
                      <a:pt x="627" y="1"/>
                    </a:moveTo>
                    <a:cubicBezTo>
                      <a:pt x="276" y="1"/>
                      <a:pt x="0" y="277"/>
                      <a:pt x="0" y="627"/>
                    </a:cubicBezTo>
                    <a:cubicBezTo>
                      <a:pt x="0" y="978"/>
                      <a:pt x="276" y="1254"/>
                      <a:pt x="627" y="1254"/>
                    </a:cubicBezTo>
                    <a:cubicBezTo>
                      <a:pt x="977" y="1254"/>
                      <a:pt x="1278" y="978"/>
                      <a:pt x="1278" y="627"/>
                    </a:cubicBezTo>
                    <a:cubicBezTo>
                      <a:pt x="1278" y="277"/>
                      <a:pt x="977" y="1"/>
                      <a:pt x="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51"/>
              <p:cNvSpPr/>
              <p:nvPr/>
            </p:nvSpPr>
            <p:spPr>
              <a:xfrm>
                <a:off x="5676170" y="2948642"/>
                <a:ext cx="44625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4" extrusionOk="0">
                    <a:moveTo>
                      <a:pt x="628" y="0"/>
                    </a:moveTo>
                    <a:cubicBezTo>
                      <a:pt x="277" y="0"/>
                      <a:pt x="1" y="276"/>
                      <a:pt x="1" y="627"/>
                    </a:cubicBezTo>
                    <a:cubicBezTo>
                      <a:pt x="1" y="978"/>
                      <a:pt x="277" y="1254"/>
                      <a:pt x="628" y="1254"/>
                    </a:cubicBezTo>
                    <a:cubicBezTo>
                      <a:pt x="978" y="1254"/>
                      <a:pt x="1254" y="978"/>
                      <a:pt x="1254" y="627"/>
                    </a:cubicBezTo>
                    <a:cubicBezTo>
                      <a:pt x="1254" y="276"/>
                      <a:pt x="978" y="0"/>
                      <a:pt x="6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51"/>
              <p:cNvSpPr/>
              <p:nvPr/>
            </p:nvSpPr>
            <p:spPr>
              <a:xfrm>
                <a:off x="5796500" y="3126862"/>
                <a:ext cx="45478" cy="45514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80" extrusionOk="0">
                    <a:moveTo>
                      <a:pt x="652" y="1"/>
                    </a:moveTo>
                    <a:cubicBezTo>
                      <a:pt x="301" y="1"/>
                      <a:pt x="0" y="277"/>
                      <a:pt x="0" y="628"/>
                    </a:cubicBezTo>
                    <a:cubicBezTo>
                      <a:pt x="0" y="978"/>
                      <a:pt x="301" y="1279"/>
                      <a:pt x="652" y="1279"/>
                    </a:cubicBezTo>
                    <a:cubicBezTo>
                      <a:pt x="1003" y="1279"/>
                      <a:pt x="1279" y="978"/>
                      <a:pt x="1279" y="628"/>
                    </a:cubicBezTo>
                    <a:cubicBezTo>
                      <a:pt x="1279" y="277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51"/>
              <p:cNvSpPr/>
              <p:nvPr/>
            </p:nvSpPr>
            <p:spPr>
              <a:xfrm>
                <a:off x="5723427" y="3188378"/>
                <a:ext cx="44589" cy="45478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9" extrusionOk="0">
                    <a:moveTo>
                      <a:pt x="627" y="0"/>
                    </a:moveTo>
                    <a:cubicBezTo>
                      <a:pt x="276" y="0"/>
                      <a:pt x="0" y="301"/>
                      <a:pt x="0" y="652"/>
                    </a:cubicBezTo>
                    <a:cubicBezTo>
                      <a:pt x="0" y="1003"/>
                      <a:pt x="276" y="1278"/>
                      <a:pt x="627" y="1278"/>
                    </a:cubicBezTo>
                    <a:cubicBezTo>
                      <a:pt x="978" y="1278"/>
                      <a:pt x="1253" y="1003"/>
                      <a:pt x="1253" y="652"/>
                    </a:cubicBezTo>
                    <a:cubicBezTo>
                      <a:pt x="1253" y="301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51"/>
              <p:cNvSpPr/>
              <p:nvPr/>
            </p:nvSpPr>
            <p:spPr>
              <a:xfrm>
                <a:off x="6095051" y="2771275"/>
                <a:ext cx="44589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627" y="1"/>
                    </a:moveTo>
                    <a:cubicBezTo>
                      <a:pt x="276" y="1"/>
                      <a:pt x="0" y="277"/>
                      <a:pt x="0" y="627"/>
                    </a:cubicBezTo>
                    <a:cubicBezTo>
                      <a:pt x="0" y="978"/>
                      <a:pt x="276" y="1254"/>
                      <a:pt x="627" y="1254"/>
                    </a:cubicBezTo>
                    <a:cubicBezTo>
                      <a:pt x="978" y="1254"/>
                      <a:pt x="1254" y="978"/>
                      <a:pt x="1254" y="627"/>
                    </a:cubicBezTo>
                    <a:cubicBezTo>
                      <a:pt x="1254" y="277"/>
                      <a:pt x="978" y="1"/>
                      <a:pt x="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51"/>
              <p:cNvSpPr/>
              <p:nvPr/>
            </p:nvSpPr>
            <p:spPr>
              <a:xfrm>
                <a:off x="6138718" y="2948642"/>
                <a:ext cx="44589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4" extrusionOk="0">
                    <a:moveTo>
                      <a:pt x="627" y="0"/>
                    </a:moveTo>
                    <a:cubicBezTo>
                      <a:pt x="276" y="0"/>
                      <a:pt x="1" y="276"/>
                      <a:pt x="1" y="627"/>
                    </a:cubicBezTo>
                    <a:cubicBezTo>
                      <a:pt x="1" y="978"/>
                      <a:pt x="276" y="1254"/>
                      <a:pt x="627" y="1254"/>
                    </a:cubicBezTo>
                    <a:cubicBezTo>
                      <a:pt x="978" y="1254"/>
                      <a:pt x="1254" y="978"/>
                      <a:pt x="1254" y="627"/>
                    </a:cubicBezTo>
                    <a:cubicBezTo>
                      <a:pt x="1254" y="276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51"/>
              <p:cNvSpPr/>
              <p:nvPr/>
            </p:nvSpPr>
            <p:spPr>
              <a:xfrm>
                <a:off x="6017533" y="3126862"/>
                <a:ext cx="45478" cy="45514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80" extrusionOk="0">
                    <a:moveTo>
                      <a:pt x="627" y="1"/>
                    </a:moveTo>
                    <a:cubicBezTo>
                      <a:pt x="276" y="1"/>
                      <a:pt x="0" y="277"/>
                      <a:pt x="0" y="628"/>
                    </a:cubicBezTo>
                    <a:cubicBezTo>
                      <a:pt x="0" y="978"/>
                      <a:pt x="276" y="1279"/>
                      <a:pt x="627" y="1279"/>
                    </a:cubicBezTo>
                    <a:cubicBezTo>
                      <a:pt x="977" y="1279"/>
                      <a:pt x="1278" y="978"/>
                      <a:pt x="1278" y="628"/>
                    </a:cubicBezTo>
                    <a:cubicBezTo>
                      <a:pt x="1278" y="277"/>
                      <a:pt x="977" y="1"/>
                      <a:pt x="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51"/>
              <p:cNvSpPr/>
              <p:nvPr/>
            </p:nvSpPr>
            <p:spPr>
              <a:xfrm>
                <a:off x="6091496" y="3188378"/>
                <a:ext cx="44589" cy="45478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9" extrusionOk="0">
                    <a:moveTo>
                      <a:pt x="627" y="0"/>
                    </a:moveTo>
                    <a:cubicBezTo>
                      <a:pt x="276" y="0"/>
                      <a:pt x="0" y="301"/>
                      <a:pt x="0" y="652"/>
                    </a:cubicBezTo>
                    <a:cubicBezTo>
                      <a:pt x="0" y="1003"/>
                      <a:pt x="276" y="1278"/>
                      <a:pt x="627" y="1278"/>
                    </a:cubicBezTo>
                    <a:cubicBezTo>
                      <a:pt x="978" y="1278"/>
                      <a:pt x="1253" y="1003"/>
                      <a:pt x="1253" y="652"/>
                    </a:cubicBezTo>
                    <a:cubicBezTo>
                      <a:pt x="1253" y="301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0" name="Google Shape;2890;p51"/>
            <p:cNvGrpSpPr/>
            <p:nvPr/>
          </p:nvGrpSpPr>
          <p:grpSpPr>
            <a:xfrm>
              <a:off x="4682481" y="1820363"/>
              <a:ext cx="329798" cy="853821"/>
              <a:chOff x="4682481" y="1820363"/>
              <a:chExt cx="329798" cy="853821"/>
            </a:xfrm>
          </p:grpSpPr>
          <p:sp>
            <p:nvSpPr>
              <p:cNvPr id="2891" name="Google Shape;2891;p51"/>
              <p:cNvSpPr/>
              <p:nvPr/>
            </p:nvSpPr>
            <p:spPr>
              <a:xfrm>
                <a:off x="4833108" y="2185765"/>
                <a:ext cx="90032" cy="90956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558" extrusionOk="0">
                    <a:moveTo>
                      <a:pt x="1279" y="1"/>
                    </a:moveTo>
                    <a:cubicBezTo>
                      <a:pt x="577" y="1"/>
                      <a:pt x="1" y="577"/>
                      <a:pt x="1" y="1279"/>
                    </a:cubicBezTo>
                    <a:cubicBezTo>
                      <a:pt x="1" y="1981"/>
                      <a:pt x="577" y="2557"/>
                      <a:pt x="1279" y="2557"/>
                    </a:cubicBezTo>
                    <a:cubicBezTo>
                      <a:pt x="1981" y="2557"/>
                      <a:pt x="2532" y="1981"/>
                      <a:pt x="2532" y="1279"/>
                    </a:cubicBezTo>
                    <a:cubicBezTo>
                      <a:pt x="2532" y="577"/>
                      <a:pt x="1981" y="1"/>
                      <a:pt x="12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51"/>
              <p:cNvSpPr/>
              <p:nvPr/>
            </p:nvSpPr>
            <p:spPr>
              <a:xfrm>
                <a:off x="4833108" y="2185765"/>
                <a:ext cx="90032" cy="90956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558" fill="none" extrusionOk="0">
                    <a:moveTo>
                      <a:pt x="2532" y="1279"/>
                    </a:moveTo>
                    <a:cubicBezTo>
                      <a:pt x="2532" y="1981"/>
                      <a:pt x="1981" y="2557"/>
                      <a:pt x="1279" y="2557"/>
                    </a:cubicBezTo>
                    <a:cubicBezTo>
                      <a:pt x="577" y="2557"/>
                      <a:pt x="1" y="1981"/>
                      <a:pt x="1" y="1279"/>
                    </a:cubicBezTo>
                    <a:cubicBezTo>
                      <a:pt x="1" y="577"/>
                      <a:pt x="577" y="1"/>
                      <a:pt x="1279" y="1"/>
                    </a:cubicBezTo>
                    <a:cubicBezTo>
                      <a:pt x="1981" y="1"/>
                      <a:pt x="2532" y="577"/>
                      <a:pt x="2532" y="1279"/>
                    </a:cubicBez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51"/>
              <p:cNvSpPr/>
              <p:nvPr/>
            </p:nvSpPr>
            <p:spPr>
              <a:xfrm>
                <a:off x="4743998" y="2244579"/>
                <a:ext cx="268281" cy="429606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12082" extrusionOk="0">
                    <a:moveTo>
                      <a:pt x="1880" y="1"/>
                    </a:moveTo>
                    <a:lnTo>
                      <a:pt x="777" y="7119"/>
                    </a:lnTo>
                    <a:lnTo>
                      <a:pt x="401" y="9550"/>
                    </a:lnTo>
                    <a:lnTo>
                      <a:pt x="0" y="12081"/>
                    </a:lnTo>
                    <a:lnTo>
                      <a:pt x="7544" y="12081"/>
                    </a:lnTo>
                    <a:lnTo>
                      <a:pt x="7168" y="9550"/>
                    </a:lnTo>
                    <a:lnTo>
                      <a:pt x="6792" y="7119"/>
                    </a:lnTo>
                    <a:lnTo>
                      <a:pt x="56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51"/>
              <p:cNvSpPr/>
              <p:nvPr/>
            </p:nvSpPr>
            <p:spPr>
              <a:xfrm>
                <a:off x="4743998" y="2244579"/>
                <a:ext cx="268281" cy="429606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12082" fill="none" extrusionOk="0">
                    <a:moveTo>
                      <a:pt x="7544" y="12081"/>
                    </a:moveTo>
                    <a:lnTo>
                      <a:pt x="0" y="12081"/>
                    </a:lnTo>
                    <a:lnTo>
                      <a:pt x="401" y="9550"/>
                    </a:lnTo>
                    <a:lnTo>
                      <a:pt x="777" y="7119"/>
                    </a:lnTo>
                    <a:lnTo>
                      <a:pt x="1880" y="1"/>
                    </a:lnTo>
                    <a:lnTo>
                      <a:pt x="5690" y="1"/>
                    </a:lnTo>
                    <a:lnTo>
                      <a:pt x="6792" y="7119"/>
                    </a:lnTo>
                    <a:lnTo>
                      <a:pt x="7168" y="9550"/>
                    </a:lnTo>
                    <a:close/>
                  </a:path>
                </a:pathLst>
              </a:custGeom>
              <a:noFill/>
              <a:ln w="1065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51"/>
              <p:cNvSpPr/>
              <p:nvPr/>
            </p:nvSpPr>
            <p:spPr>
              <a:xfrm>
                <a:off x="4758257" y="2497686"/>
                <a:ext cx="240653" cy="86476"/>
              </a:xfrm>
              <a:custGeom>
                <a:avLst/>
                <a:gdLst/>
                <a:ahLst/>
                <a:cxnLst/>
                <a:rect l="l" t="t" r="r" b="b"/>
                <a:pathLst>
                  <a:path w="6768" h="2432" extrusionOk="0">
                    <a:moveTo>
                      <a:pt x="376" y="1"/>
                    </a:moveTo>
                    <a:lnTo>
                      <a:pt x="0" y="2432"/>
                    </a:lnTo>
                    <a:lnTo>
                      <a:pt x="6767" y="2432"/>
                    </a:lnTo>
                    <a:lnTo>
                      <a:pt x="63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51"/>
              <p:cNvSpPr/>
              <p:nvPr/>
            </p:nvSpPr>
            <p:spPr>
              <a:xfrm>
                <a:off x="4758257" y="2497686"/>
                <a:ext cx="240653" cy="86476"/>
              </a:xfrm>
              <a:custGeom>
                <a:avLst/>
                <a:gdLst/>
                <a:ahLst/>
                <a:cxnLst/>
                <a:rect l="l" t="t" r="r" b="b"/>
                <a:pathLst>
                  <a:path w="6768" h="2432" fill="none" extrusionOk="0">
                    <a:moveTo>
                      <a:pt x="6767" y="2432"/>
                    </a:moveTo>
                    <a:lnTo>
                      <a:pt x="0" y="2432"/>
                    </a:lnTo>
                    <a:lnTo>
                      <a:pt x="376" y="1"/>
                    </a:lnTo>
                    <a:lnTo>
                      <a:pt x="6391" y="1"/>
                    </a:lnTo>
                    <a:close/>
                  </a:path>
                </a:pathLst>
              </a:custGeom>
              <a:noFill/>
              <a:ln w="1065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51"/>
              <p:cNvSpPr/>
              <p:nvPr/>
            </p:nvSpPr>
            <p:spPr>
              <a:xfrm>
                <a:off x="4682481" y="1987774"/>
                <a:ext cx="155102" cy="140239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3944" extrusionOk="0">
                    <a:moveTo>
                      <a:pt x="716" y="0"/>
                    </a:moveTo>
                    <a:cubicBezTo>
                      <a:pt x="541" y="0"/>
                      <a:pt x="362" y="70"/>
                      <a:pt x="227" y="205"/>
                    </a:cubicBezTo>
                    <a:cubicBezTo>
                      <a:pt x="1" y="456"/>
                      <a:pt x="26" y="857"/>
                      <a:pt x="277" y="1107"/>
                    </a:cubicBezTo>
                    <a:lnTo>
                      <a:pt x="3209" y="3789"/>
                    </a:lnTo>
                    <a:cubicBezTo>
                      <a:pt x="3336" y="3893"/>
                      <a:pt x="3490" y="3944"/>
                      <a:pt x="3640" y="3944"/>
                    </a:cubicBezTo>
                    <a:cubicBezTo>
                      <a:pt x="3817" y="3944"/>
                      <a:pt x="3990" y="3874"/>
                      <a:pt x="4111" y="3739"/>
                    </a:cubicBezTo>
                    <a:cubicBezTo>
                      <a:pt x="4362" y="3488"/>
                      <a:pt x="4337" y="3087"/>
                      <a:pt x="4061" y="2837"/>
                    </a:cubicBezTo>
                    <a:lnTo>
                      <a:pt x="1129" y="155"/>
                    </a:lnTo>
                    <a:cubicBezTo>
                      <a:pt x="1013" y="51"/>
                      <a:pt x="866" y="0"/>
                      <a:pt x="7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51"/>
              <p:cNvSpPr/>
              <p:nvPr/>
            </p:nvSpPr>
            <p:spPr>
              <a:xfrm>
                <a:off x="4682481" y="1985249"/>
                <a:ext cx="155102" cy="145288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4086" fill="none" extrusionOk="0">
                    <a:moveTo>
                      <a:pt x="4111" y="3810"/>
                    </a:moveTo>
                    <a:lnTo>
                      <a:pt x="4111" y="3810"/>
                    </a:lnTo>
                    <a:cubicBezTo>
                      <a:pt x="3886" y="4061"/>
                      <a:pt x="3485" y="4086"/>
                      <a:pt x="3209" y="3860"/>
                    </a:cubicBezTo>
                    <a:lnTo>
                      <a:pt x="277" y="1178"/>
                    </a:lnTo>
                    <a:cubicBezTo>
                      <a:pt x="26" y="928"/>
                      <a:pt x="1" y="527"/>
                      <a:pt x="227" y="276"/>
                    </a:cubicBezTo>
                    <a:cubicBezTo>
                      <a:pt x="477" y="26"/>
                      <a:pt x="878" y="1"/>
                      <a:pt x="1129" y="226"/>
                    </a:cubicBezTo>
                    <a:lnTo>
                      <a:pt x="4061" y="2908"/>
                    </a:lnTo>
                    <a:cubicBezTo>
                      <a:pt x="4337" y="3158"/>
                      <a:pt x="4362" y="3559"/>
                      <a:pt x="4111" y="3810"/>
                    </a:cubicBez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51"/>
              <p:cNvSpPr/>
              <p:nvPr/>
            </p:nvSpPr>
            <p:spPr>
              <a:xfrm>
                <a:off x="4787664" y="2060989"/>
                <a:ext cx="181841" cy="142621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4011" extrusionOk="0">
                    <a:moveTo>
                      <a:pt x="0" y="1"/>
                    </a:moveTo>
                    <a:lnTo>
                      <a:pt x="752" y="4011"/>
                    </a:lnTo>
                    <a:lnTo>
                      <a:pt x="4361" y="4011"/>
                    </a:lnTo>
                    <a:lnTo>
                      <a:pt x="511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51"/>
              <p:cNvSpPr/>
              <p:nvPr/>
            </p:nvSpPr>
            <p:spPr>
              <a:xfrm>
                <a:off x="4787664" y="2060989"/>
                <a:ext cx="181841" cy="142621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4011" fill="none" extrusionOk="0">
                    <a:moveTo>
                      <a:pt x="4361" y="4011"/>
                    </a:moveTo>
                    <a:lnTo>
                      <a:pt x="752" y="4011"/>
                    </a:lnTo>
                    <a:lnTo>
                      <a:pt x="0" y="1"/>
                    </a:lnTo>
                    <a:lnTo>
                      <a:pt x="5113" y="1"/>
                    </a:ln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51"/>
              <p:cNvSpPr/>
              <p:nvPr/>
            </p:nvSpPr>
            <p:spPr>
              <a:xfrm>
                <a:off x="4925809" y="1921990"/>
                <a:ext cx="45478" cy="15239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4286" extrusionOk="0">
                    <a:moveTo>
                      <a:pt x="627" y="0"/>
                    </a:moveTo>
                    <a:cubicBezTo>
                      <a:pt x="276" y="0"/>
                      <a:pt x="0" y="276"/>
                      <a:pt x="0" y="627"/>
                    </a:cubicBezTo>
                    <a:lnTo>
                      <a:pt x="0" y="3659"/>
                    </a:lnTo>
                    <a:cubicBezTo>
                      <a:pt x="0" y="4010"/>
                      <a:pt x="276" y="4286"/>
                      <a:pt x="627" y="4286"/>
                    </a:cubicBezTo>
                    <a:lnTo>
                      <a:pt x="677" y="4286"/>
                    </a:lnTo>
                    <a:cubicBezTo>
                      <a:pt x="1003" y="4286"/>
                      <a:pt x="1278" y="4010"/>
                      <a:pt x="1278" y="3659"/>
                    </a:cubicBezTo>
                    <a:lnTo>
                      <a:pt x="1278" y="627"/>
                    </a:lnTo>
                    <a:cubicBezTo>
                      <a:pt x="1278" y="276"/>
                      <a:pt x="1003" y="0"/>
                      <a:pt x="6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51"/>
              <p:cNvSpPr/>
              <p:nvPr/>
            </p:nvSpPr>
            <p:spPr>
              <a:xfrm>
                <a:off x="4925809" y="1921990"/>
                <a:ext cx="45478" cy="15239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4286" fill="none" extrusionOk="0">
                    <a:moveTo>
                      <a:pt x="677" y="4286"/>
                    </a:moveTo>
                    <a:lnTo>
                      <a:pt x="627" y="4286"/>
                    </a:lnTo>
                    <a:cubicBezTo>
                      <a:pt x="276" y="4286"/>
                      <a:pt x="0" y="4010"/>
                      <a:pt x="0" y="3659"/>
                    </a:cubicBezTo>
                    <a:lnTo>
                      <a:pt x="0" y="627"/>
                    </a:lnTo>
                    <a:cubicBezTo>
                      <a:pt x="0" y="276"/>
                      <a:pt x="276" y="0"/>
                      <a:pt x="627" y="0"/>
                    </a:cubicBezTo>
                    <a:lnTo>
                      <a:pt x="677" y="0"/>
                    </a:lnTo>
                    <a:cubicBezTo>
                      <a:pt x="1003" y="0"/>
                      <a:pt x="1278" y="276"/>
                      <a:pt x="1278" y="627"/>
                    </a:cubicBezTo>
                    <a:lnTo>
                      <a:pt x="1278" y="3659"/>
                    </a:lnTo>
                    <a:cubicBezTo>
                      <a:pt x="1278" y="4010"/>
                      <a:pt x="1003" y="4286"/>
                      <a:pt x="677" y="4286"/>
                    </a:cubicBezTo>
                    <a:close/>
                  </a:path>
                </a:pathLst>
              </a:custGeom>
              <a:noFill/>
              <a:ln w="815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51"/>
              <p:cNvSpPr/>
              <p:nvPr/>
            </p:nvSpPr>
            <p:spPr>
              <a:xfrm>
                <a:off x="4881219" y="1820363"/>
                <a:ext cx="44625" cy="25313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7119" extrusionOk="0">
                    <a:moveTo>
                      <a:pt x="602" y="1"/>
                    </a:moveTo>
                    <a:cubicBezTo>
                      <a:pt x="252" y="1"/>
                      <a:pt x="1" y="277"/>
                      <a:pt x="1" y="602"/>
                    </a:cubicBezTo>
                    <a:lnTo>
                      <a:pt x="1" y="6492"/>
                    </a:lnTo>
                    <a:cubicBezTo>
                      <a:pt x="1" y="6843"/>
                      <a:pt x="252" y="7119"/>
                      <a:pt x="602" y="7119"/>
                    </a:cubicBezTo>
                    <a:lnTo>
                      <a:pt x="653" y="7119"/>
                    </a:lnTo>
                    <a:cubicBezTo>
                      <a:pt x="978" y="7119"/>
                      <a:pt x="1254" y="6843"/>
                      <a:pt x="1254" y="6492"/>
                    </a:cubicBezTo>
                    <a:lnTo>
                      <a:pt x="1254" y="602"/>
                    </a:lnTo>
                    <a:cubicBezTo>
                      <a:pt x="1254" y="277"/>
                      <a:pt x="978" y="1"/>
                      <a:pt x="6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51"/>
              <p:cNvSpPr/>
              <p:nvPr/>
            </p:nvSpPr>
            <p:spPr>
              <a:xfrm>
                <a:off x="4881219" y="1820363"/>
                <a:ext cx="44625" cy="25313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7119" fill="none" extrusionOk="0">
                    <a:moveTo>
                      <a:pt x="653" y="7119"/>
                    </a:moveTo>
                    <a:lnTo>
                      <a:pt x="602" y="7119"/>
                    </a:lnTo>
                    <a:cubicBezTo>
                      <a:pt x="252" y="7119"/>
                      <a:pt x="1" y="6843"/>
                      <a:pt x="1" y="6492"/>
                    </a:cubicBezTo>
                    <a:lnTo>
                      <a:pt x="1" y="602"/>
                    </a:lnTo>
                    <a:cubicBezTo>
                      <a:pt x="1" y="277"/>
                      <a:pt x="252" y="1"/>
                      <a:pt x="602" y="1"/>
                    </a:cubicBezTo>
                    <a:lnTo>
                      <a:pt x="653" y="1"/>
                    </a:lnTo>
                    <a:cubicBezTo>
                      <a:pt x="978" y="1"/>
                      <a:pt x="1254" y="277"/>
                      <a:pt x="1254" y="602"/>
                    </a:cubicBezTo>
                    <a:lnTo>
                      <a:pt x="1254" y="6492"/>
                    </a:lnTo>
                    <a:cubicBezTo>
                      <a:pt x="1254" y="6843"/>
                      <a:pt x="978" y="7119"/>
                      <a:pt x="653" y="7119"/>
                    </a:cubicBezTo>
                    <a:close/>
                  </a:path>
                </a:pathLst>
              </a:custGeom>
              <a:noFill/>
              <a:ln w="1065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51"/>
              <p:cNvSpPr/>
              <p:nvPr/>
            </p:nvSpPr>
            <p:spPr>
              <a:xfrm>
                <a:off x="4835775" y="1852473"/>
                <a:ext cx="45478" cy="22102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6216" extrusionOk="0">
                    <a:moveTo>
                      <a:pt x="602" y="0"/>
                    </a:moveTo>
                    <a:cubicBezTo>
                      <a:pt x="276" y="0"/>
                      <a:pt x="1" y="276"/>
                      <a:pt x="1" y="627"/>
                    </a:cubicBezTo>
                    <a:lnTo>
                      <a:pt x="1" y="5589"/>
                    </a:lnTo>
                    <a:cubicBezTo>
                      <a:pt x="1" y="5940"/>
                      <a:pt x="276" y="6216"/>
                      <a:pt x="602" y="6216"/>
                    </a:cubicBezTo>
                    <a:lnTo>
                      <a:pt x="652" y="6216"/>
                    </a:lnTo>
                    <a:cubicBezTo>
                      <a:pt x="1003" y="6216"/>
                      <a:pt x="1279" y="5940"/>
                      <a:pt x="1279" y="5589"/>
                    </a:cubicBezTo>
                    <a:lnTo>
                      <a:pt x="1279" y="627"/>
                    </a:lnTo>
                    <a:cubicBezTo>
                      <a:pt x="1279" y="276"/>
                      <a:pt x="1003" y="0"/>
                      <a:pt x="6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51"/>
              <p:cNvSpPr/>
              <p:nvPr/>
            </p:nvSpPr>
            <p:spPr>
              <a:xfrm>
                <a:off x="4835775" y="1852473"/>
                <a:ext cx="45478" cy="22102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6216" fill="none" extrusionOk="0">
                    <a:moveTo>
                      <a:pt x="652" y="6216"/>
                    </a:moveTo>
                    <a:lnTo>
                      <a:pt x="602" y="6216"/>
                    </a:lnTo>
                    <a:cubicBezTo>
                      <a:pt x="276" y="6216"/>
                      <a:pt x="1" y="5940"/>
                      <a:pt x="1" y="5589"/>
                    </a:cubicBezTo>
                    <a:lnTo>
                      <a:pt x="1" y="627"/>
                    </a:lnTo>
                    <a:cubicBezTo>
                      <a:pt x="1" y="276"/>
                      <a:pt x="276" y="0"/>
                      <a:pt x="602" y="0"/>
                    </a:cubicBezTo>
                    <a:lnTo>
                      <a:pt x="652" y="0"/>
                    </a:lnTo>
                    <a:cubicBezTo>
                      <a:pt x="1003" y="0"/>
                      <a:pt x="1279" y="276"/>
                      <a:pt x="1279" y="627"/>
                    </a:cubicBezTo>
                    <a:lnTo>
                      <a:pt x="1279" y="5589"/>
                    </a:lnTo>
                    <a:cubicBezTo>
                      <a:pt x="1279" y="5940"/>
                      <a:pt x="1003" y="6216"/>
                      <a:pt x="652" y="6216"/>
                    </a:cubicBezTo>
                    <a:close/>
                  </a:path>
                </a:pathLst>
              </a:custGeom>
              <a:noFill/>
              <a:ln w="10025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51"/>
              <p:cNvSpPr/>
              <p:nvPr/>
            </p:nvSpPr>
            <p:spPr>
              <a:xfrm>
                <a:off x="4790331" y="1887213"/>
                <a:ext cx="45478" cy="18717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5264" extrusionOk="0">
                    <a:moveTo>
                      <a:pt x="602" y="1"/>
                    </a:moveTo>
                    <a:cubicBezTo>
                      <a:pt x="276" y="1"/>
                      <a:pt x="1" y="276"/>
                      <a:pt x="1" y="602"/>
                    </a:cubicBezTo>
                    <a:lnTo>
                      <a:pt x="1" y="4637"/>
                    </a:lnTo>
                    <a:cubicBezTo>
                      <a:pt x="1" y="4988"/>
                      <a:pt x="276" y="5264"/>
                      <a:pt x="602" y="5264"/>
                    </a:cubicBezTo>
                    <a:lnTo>
                      <a:pt x="652" y="5264"/>
                    </a:lnTo>
                    <a:cubicBezTo>
                      <a:pt x="1003" y="5264"/>
                      <a:pt x="1279" y="4988"/>
                      <a:pt x="1279" y="4637"/>
                    </a:cubicBezTo>
                    <a:lnTo>
                      <a:pt x="1279" y="602"/>
                    </a:lnTo>
                    <a:cubicBezTo>
                      <a:pt x="1279" y="276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51"/>
              <p:cNvSpPr/>
              <p:nvPr/>
            </p:nvSpPr>
            <p:spPr>
              <a:xfrm>
                <a:off x="4790331" y="1887213"/>
                <a:ext cx="45478" cy="18717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5264" fill="none" extrusionOk="0">
                    <a:moveTo>
                      <a:pt x="652" y="5264"/>
                    </a:moveTo>
                    <a:lnTo>
                      <a:pt x="602" y="5264"/>
                    </a:lnTo>
                    <a:cubicBezTo>
                      <a:pt x="276" y="5264"/>
                      <a:pt x="1" y="4988"/>
                      <a:pt x="1" y="4637"/>
                    </a:cubicBezTo>
                    <a:lnTo>
                      <a:pt x="1" y="602"/>
                    </a:lnTo>
                    <a:cubicBezTo>
                      <a:pt x="1" y="276"/>
                      <a:pt x="276" y="1"/>
                      <a:pt x="602" y="1"/>
                    </a:cubicBezTo>
                    <a:lnTo>
                      <a:pt x="652" y="1"/>
                    </a:lnTo>
                    <a:cubicBezTo>
                      <a:pt x="1003" y="1"/>
                      <a:pt x="1279" y="276"/>
                      <a:pt x="1279" y="602"/>
                    </a:cubicBezTo>
                    <a:lnTo>
                      <a:pt x="1279" y="4637"/>
                    </a:lnTo>
                    <a:cubicBezTo>
                      <a:pt x="1279" y="4988"/>
                      <a:pt x="1003" y="5264"/>
                      <a:pt x="652" y="5264"/>
                    </a:cubicBez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51"/>
              <p:cNvSpPr/>
              <p:nvPr/>
            </p:nvSpPr>
            <p:spPr>
              <a:xfrm>
                <a:off x="4792109" y="1987027"/>
                <a:ext cx="41922" cy="1137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20" extrusionOk="0">
                    <a:moveTo>
                      <a:pt x="1179" y="1"/>
                    </a:moveTo>
                    <a:lnTo>
                      <a:pt x="1" y="26"/>
                    </a:lnTo>
                    <a:cubicBezTo>
                      <a:pt x="1" y="26"/>
                      <a:pt x="240" y="319"/>
                      <a:pt x="582" y="319"/>
                    </a:cubicBezTo>
                    <a:cubicBezTo>
                      <a:pt x="760" y="319"/>
                      <a:pt x="965" y="240"/>
                      <a:pt x="1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51"/>
              <p:cNvSpPr/>
              <p:nvPr/>
            </p:nvSpPr>
            <p:spPr>
              <a:xfrm>
                <a:off x="4792109" y="1987027"/>
                <a:ext cx="41922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03" fill="none" extrusionOk="0">
                    <a:moveTo>
                      <a:pt x="1" y="26"/>
                    </a:moveTo>
                    <a:cubicBezTo>
                      <a:pt x="1" y="26"/>
                      <a:pt x="552" y="702"/>
                      <a:pt x="1179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51"/>
              <p:cNvSpPr/>
              <p:nvPr/>
            </p:nvSpPr>
            <p:spPr>
              <a:xfrm>
                <a:off x="4792109" y="1930880"/>
                <a:ext cx="41922" cy="1201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38" extrusionOk="0">
                    <a:moveTo>
                      <a:pt x="1179" y="1"/>
                    </a:moveTo>
                    <a:lnTo>
                      <a:pt x="1" y="51"/>
                    </a:lnTo>
                    <a:cubicBezTo>
                      <a:pt x="1" y="51"/>
                      <a:pt x="234" y="337"/>
                      <a:pt x="570" y="337"/>
                    </a:cubicBezTo>
                    <a:cubicBezTo>
                      <a:pt x="750" y="337"/>
                      <a:pt x="960" y="255"/>
                      <a:pt x="1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51"/>
              <p:cNvSpPr/>
              <p:nvPr/>
            </p:nvSpPr>
            <p:spPr>
              <a:xfrm>
                <a:off x="4792109" y="1930880"/>
                <a:ext cx="41922" cy="25886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28" fill="none" extrusionOk="0">
                    <a:moveTo>
                      <a:pt x="1" y="51"/>
                    </a:moveTo>
                    <a:cubicBezTo>
                      <a:pt x="1" y="51"/>
                      <a:pt x="552" y="728"/>
                      <a:pt x="1179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51"/>
              <p:cNvSpPr/>
              <p:nvPr/>
            </p:nvSpPr>
            <p:spPr>
              <a:xfrm>
                <a:off x="4837553" y="1990583"/>
                <a:ext cx="42811" cy="12018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338" extrusionOk="0">
                    <a:moveTo>
                      <a:pt x="1204" y="1"/>
                    </a:moveTo>
                    <a:lnTo>
                      <a:pt x="1" y="51"/>
                    </a:lnTo>
                    <a:cubicBezTo>
                      <a:pt x="1" y="51"/>
                      <a:pt x="234" y="337"/>
                      <a:pt x="577" y="337"/>
                    </a:cubicBezTo>
                    <a:cubicBezTo>
                      <a:pt x="761" y="337"/>
                      <a:pt x="976" y="255"/>
                      <a:pt x="12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51"/>
              <p:cNvSpPr/>
              <p:nvPr/>
            </p:nvSpPr>
            <p:spPr>
              <a:xfrm>
                <a:off x="4837553" y="1990583"/>
                <a:ext cx="42811" cy="25886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728" fill="none" extrusionOk="0">
                    <a:moveTo>
                      <a:pt x="1" y="51"/>
                    </a:moveTo>
                    <a:cubicBezTo>
                      <a:pt x="1" y="51"/>
                      <a:pt x="552" y="728"/>
                      <a:pt x="1204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51"/>
              <p:cNvSpPr/>
              <p:nvPr/>
            </p:nvSpPr>
            <p:spPr>
              <a:xfrm>
                <a:off x="4836664" y="1906806"/>
                <a:ext cx="41922" cy="1201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38" extrusionOk="0">
                    <a:moveTo>
                      <a:pt x="1179" y="1"/>
                    </a:moveTo>
                    <a:lnTo>
                      <a:pt x="1" y="51"/>
                    </a:lnTo>
                    <a:cubicBezTo>
                      <a:pt x="1" y="51"/>
                      <a:pt x="234" y="338"/>
                      <a:pt x="570" y="338"/>
                    </a:cubicBezTo>
                    <a:cubicBezTo>
                      <a:pt x="750" y="338"/>
                      <a:pt x="960" y="255"/>
                      <a:pt x="1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51"/>
              <p:cNvSpPr/>
              <p:nvPr/>
            </p:nvSpPr>
            <p:spPr>
              <a:xfrm>
                <a:off x="4836664" y="1906806"/>
                <a:ext cx="41922" cy="25886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28" fill="none" extrusionOk="0">
                    <a:moveTo>
                      <a:pt x="1" y="51"/>
                    </a:moveTo>
                    <a:cubicBezTo>
                      <a:pt x="1" y="51"/>
                      <a:pt x="552" y="728"/>
                      <a:pt x="1179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51"/>
              <p:cNvSpPr/>
              <p:nvPr/>
            </p:nvSpPr>
            <p:spPr>
              <a:xfrm>
                <a:off x="4883032" y="1987027"/>
                <a:ext cx="41922" cy="1137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20" extrusionOk="0">
                    <a:moveTo>
                      <a:pt x="1178" y="1"/>
                    </a:moveTo>
                    <a:lnTo>
                      <a:pt x="0" y="26"/>
                    </a:lnTo>
                    <a:cubicBezTo>
                      <a:pt x="0" y="26"/>
                      <a:pt x="239" y="319"/>
                      <a:pt x="581" y="319"/>
                    </a:cubicBezTo>
                    <a:cubicBezTo>
                      <a:pt x="759" y="319"/>
                      <a:pt x="964" y="240"/>
                      <a:pt x="11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51"/>
              <p:cNvSpPr/>
              <p:nvPr/>
            </p:nvSpPr>
            <p:spPr>
              <a:xfrm>
                <a:off x="4883032" y="1987027"/>
                <a:ext cx="41922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03" fill="none" extrusionOk="0">
                    <a:moveTo>
                      <a:pt x="0" y="26"/>
                    </a:moveTo>
                    <a:cubicBezTo>
                      <a:pt x="0" y="26"/>
                      <a:pt x="551" y="702"/>
                      <a:pt x="1178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51"/>
              <p:cNvSpPr/>
              <p:nvPr/>
            </p:nvSpPr>
            <p:spPr>
              <a:xfrm>
                <a:off x="4929365" y="1987027"/>
                <a:ext cx="41033" cy="11378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320" extrusionOk="0">
                    <a:moveTo>
                      <a:pt x="1153" y="1"/>
                    </a:moveTo>
                    <a:lnTo>
                      <a:pt x="0" y="26"/>
                    </a:lnTo>
                    <a:cubicBezTo>
                      <a:pt x="0" y="26"/>
                      <a:pt x="229" y="319"/>
                      <a:pt x="563" y="319"/>
                    </a:cubicBezTo>
                    <a:cubicBezTo>
                      <a:pt x="737" y="319"/>
                      <a:pt x="939" y="240"/>
                      <a:pt x="11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51"/>
              <p:cNvSpPr/>
              <p:nvPr/>
            </p:nvSpPr>
            <p:spPr>
              <a:xfrm>
                <a:off x="4929365" y="1987027"/>
                <a:ext cx="41033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703" fill="none" extrusionOk="0">
                    <a:moveTo>
                      <a:pt x="0" y="26"/>
                    </a:moveTo>
                    <a:cubicBezTo>
                      <a:pt x="0" y="26"/>
                      <a:pt x="527" y="702"/>
                      <a:pt x="1153" y="1"/>
                    </a:cubicBezTo>
                  </a:path>
                </a:pathLst>
              </a:custGeom>
              <a:noFill/>
              <a:ln w="8775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51"/>
              <p:cNvSpPr/>
              <p:nvPr/>
            </p:nvSpPr>
            <p:spPr>
              <a:xfrm>
                <a:off x="4881219" y="1868510"/>
                <a:ext cx="42811" cy="11343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319" extrusionOk="0">
                    <a:moveTo>
                      <a:pt x="1204" y="0"/>
                    </a:moveTo>
                    <a:lnTo>
                      <a:pt x="1" y="25"/>
                    </a:lnTo>
                    <a:cubicBezTo>
                      <a:pt x="1" y="25"/>
                      <a:pt x="240" y="319"/>
                      <a:pt x="589" y="319"/>
                    </a:cubicBezTo>
                    <a:cubicBezTo>
                      <a:pt x="771" y="319"/>
                      <a:pt x="981" y="240"/>
                      <a:pt x="12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51"/>
              <p:cNvSpPr/>
              <p:nvPr/>
            </p:nvSpPr>
            <p:spPr>
              <a:xfrm>
                <a:off x="4881219" y="1868510"/>
                <a:ext cx="42811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703" fill="none" extrusionOk="0">
                    <a:moveTo>
                      <a:pt x="1" y="25"/>
                    </a:moveTo>
                    <a:cubicBezTo>
                      <a:pt x="1" y="25"/>
                      <a:pt x="552" y="702"/>
                      <a:pt x="1204" y="0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51"/>
              <p:cNvSpPr/>
              <p:nvPr/>
            </p:nvSpPr>
            <p:spPr>
              <a:xfrm>
                <a:off x="4726183" y="2021803"/>
                <a:ext cx="31219" cy="33886"/>
              </a:xfrm>
              <a:custGeom>
                <a:avLst/>
                <a:gdLst/>
                <a:ahLst/>
                <a:cxnLst/>
                <a:rect l="l" t="t" r="r" b="b"/>
                <a:pathLst>
                  <a:path w="878" h="953" fill="none" extrusionOk="0">
                    <a:moveTo>
                      <a:pt x="0" y="952"/>
                    </a:moveTo>
                    <a:cubicBezTo>
                      <a:pt x="0" y="952"/>
                      <a:pt x="877" y="927"/>
                      <a:pt x="677" y="0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24" name="Google Shape;2924;p51"/>
            <p:cNvSpPr/>
            <p:nvPr/>
          </p:nvSpPr>
          <p:spPr>
            <a:xfrm>
              <a:off x="6019311" y="1706291"/>
              <a:ext cx="146177" cy="772700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51"/>
            <p:cNvSpPr/>
            <p:nvPr/>
          </p:nvSpPr>
          <p:spPr>
            <a:xfrm>
              <a:off x="6132495" y="1680475"/>
              <a:ext cx="66848" cy="67737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51"/>
            <p:cNvSpPr/>
            <p:nvPr/>
          </p:nvSpPr>
          <p:spPr>
            <a:xfrm>
              <a:off x="4702998" y="3012789"/>
              <a:ext cx="843068" cy="90067"/>
            </a:xfrm>
            <a:custGeom>
              <a:avLst/>
              <a:gdLst/>
              <a:ahLst/>
              <a:cxnLst/>
              <a:rect l="l" t="t" r="r" b="b"/>
              <a:pathLst>
                <a:path w="23710" h="2533" fill="none" extrusionOk="0">
                  <a:moveTo>
                    <a:pt x="23710" y="1"/>
                  </a:moveTo>
                  <a:lnTo>
                    <a:pt x="18371" y="2532"/>
                  </a:lnTo>
                  <a:lnTo>
                    <a:pt x="0" y="2532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51"/>
            <p:cNvSpPr/>
            <p:nvPr/>
          </p:nvSpPr>
          <p:spPr>
            <a:xfrm>
              <a:off x="4789442" y="2991419"/>
              <a:ext cx="566822" cy="36"/>
            </a:xfrm>
            <a:custGeom>
              <a:avLst/>
              <a:gdLst/>
              <a:ahLst/>
              <a:cxnLst/>
              <a:rect l="l" t="t" r="r" b="b"/>
              <a:pathLst>
                <a:path w="15941" h="1" fill="none" extrusionOk="0">
                  <a:moveTo>
                    <a:pt x="0" y="0"/>
                  </a:moveTo>
                  <a:lnTo>
                    <a:pt x="15940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51"/>
            <p:cNvSpPr/>
            <p:nvPr/>
          </p:nvSpPr>
          <p:spPr>
            <a:xfrm>
              <a:off x="5307212" y="2957567"/>
              <a:ext cx="67773" cy="67737"/>
            </a:xfrm>
            <a:custGeom>
              <a:avLst/>
              <a:gdLst/>
              <a:ahLst/>
              <a:cxnLst/>
              <a:rect l="l" t="t" r="r" b="b"/>
              <a:pathLst>
                <a:path w="1906" h="1905" extrusionOk="0">
                  <a:moveTo>
                    <a:pt x="953" y="0"/>
                  </a:moveTo>
                  <a:cubicBezTo>
                    <a:pt x="427" y="0"/>
                    <a:pt x="1" y="426"/>
                    <a:pt x="1" y="952"/>
                  </a:cubicBezTo>
                  <a:cubicBezTo>
                    <a:pt x="1" y="1479"/>
                    <a:pt x="427" y="1905"/>
                    <a:pt x="953" y="1905"/>
                  </a:cubicBezTo>
                  <a:cubicBezTo>
                    <a:pt x="1480" y="1905"/>
                    <a:pt x="1906" y="1479"/>
                    <a:pt x="1906" y="952"/>
                  </a:cubicBezTo>
                  <a:cubicBezTo>
                    <a:pt x="1906" y="426"/>
                    <a:pt x="1480" y="0"/>
                    <a:pt x="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51"/>
            <p:cNvSpPr/>
            <p:nvPr/>
          </p:nvSpPr>
          <p:spPr>
            <a:xfrm>
              <a:off x="5307212" y="2957567"/>
              <a:ext cx="67773" cy="67737"/>
            </a:xfrm>
            <a:custGeom>
              <a:avLst/>
              <a:gdLst/>
              <a:ahLst/>
              <a:cxnLst/>
              <a:rect l="l" t="t" r="r" b="b"/>
              <a:pathLst>
                <a:path w="1906" h="1905" fill="none" extrusionOk="0">
                  <a:moveTo>
                    <a:pt x="1906" y="952"/>
                  </a:moveTo>
                  <a:cubicBezTo>
                    <a:pt x="1906" y="1479"/>
                    <a:pt x="1480" y="1905"/>
                    <a:pt x="953" y="1905"/>
                  </a:cubicBezTo>
                  <a:cubicBezTo>
                    <a:pt x="427" y="1905"/>
                    <a:pt x="1" y="1479"/>
                    <a:pt x="1" y="952"/>
                  </a:cubicBezTo>
                  <a:cubicBezTo>
                    <a:pt x="1" y="426"/>
                    <a:pt x="427" y="0"/>
                    <a:pt x="953" y="0"/>
                  </a:cubicBezTo>
                  <a:cubicBezTo>
                    <a:pt x="1480" y="0"/>
                    <a:pt x="1906" y="426"/>
                    <a:pt x="1906" y="952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51"/>
            <p:cNvSpPr/>
            <p:nvPr/>
          </p:nvSpPr>
          <p:spPr>
            <a:xfrm>
              <a:off x="4625445" y="2876457"/>
              <a:ext cx="906361" cy="52625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51"/>
            <p:cNvSpPr/>
            <p:nvPr/>
          </p:nvSpPr>
          <p:spPr>
            <a:xfrm>
              <a:off x="4587148" y="2895161"/>
              <a:ext cx="67737" cy="67773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51"/>
            <p:cNvSpPr/>
            <p:nvPr/>
          </p:nvSpPr>
          <p:spPr>
            <a:xfrm>
              <a:off x="4669146" y="3068937"/>
              <a:ext cx="66848" cy="67773"/>
            </a:xfrm>
            <a:custGeom>
              <a:avLst/>
              <a:gdLst/>
              <a:ahLst/>
              <a:cxnLst/>
              <a:rect l="l" t="t" r="r" b="b"/>
              <a:pathLst>
                <a:path w="1880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54" y="1906"/>
                    <a:pt x="1880" y="1480"/>
                    <a:pt x="1880" y="953"/>
                  </a:cubicBezTo>
                  <a:cubicBezTo>
                    <a:pt x="1880" y="427"/>
                    <a:pt x="1454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51"/>
            <p:cNvSpPr/>
            <p:nvPr/>
          </p:nvSpPr>
          <p:spPr>
            <a:xfrm>
              <a:off x="4755590" y="2957567"/>
              <a:ext cx="67737" cy="67737"/>
            </a:xfrm>
            <a:custGeom>
              <a:avLst/>
              <a:gdLst/>
              <a:ahLst/>
              <a:cxnLst/>
              <a:rect l="l" t="t" r="r" b="b"/>
              <a:pathLst>
                <a:path w="1905" h="1905" extrusionOk="0">
                  <a:moveTo>
                    <a:pt x="952" y="0"/>
                  </a:moveTo>
                  <a:cubicBezTo>
                    <a:pt x="426" y="0"/>
                    <a:pt x="0" y="426"/>
                    <a:pt x="0" y="952"/>
                  </a:cubicBezTo>
                  <a:cubicBezTo>
                    <a:pt x="0" y="1479"/>
                    <a:pt x="426" y="1905"/>
                    <a:pt x="952" y="1905"/>
                  </a:cubicBezTo>
                  <a:cubicBezTo>
                    <a:pt x="1479" y="1905"/>
                    <a:pt x="1905" y="1479"/>
                    <a:pt x="1905" y="952"/>
                  </a:cubicBezTo>
                  <a:cubicBezTo>
                    <a:pt x="1905" y="426"/>
                    <a:pt x="1479" y="0"/>
                    <a:pt x="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51"/>
            <p:cNvSpPr/>
            <p:nvPr/>
          </p:nvSpPr>
          <p:spPr>
            <a:xfrm>
              <a:off x="4755590" y="2957567"/>
              <a:ext cx="67737" cy="67737"/>
            </a:xfrm>
            <a:custGeom>
              <a:avLst/>
              <a:gdLst/>
              <a:ahLst/>
              <a:cxnLst/>
              <a:rect l="l" t="t" r="r" b="b"/>
              <a:pathLst>
                <a:path w="1905" h="1905" fill="none" extrusionOk="0">
                  <a:moveTo>
                    <a:pt x="1905" y="952"/>
                  </a:moveTo>
                  <a:cubicBezTo>
                    <a:pt x="1905" y="1479"/>
                    <a:pt x="1479" y="1905"/>
                    <a:pt x="952" y="1905"/>
                  </a:cubicBezTo>
                  <a:cubicBezTo>
                    <a:pt x="426" y="1905"/>
                    <a:pt x="0" y="1479"/>
                    <a:pt x="0" y="952"/>
                  </a:cubicBezTo>
                  <a:cubicBezTo>
                    <a:pt x="0" y="426"/>
                    <a:pt x="426" y="0"/>
                    <a:pt x="952" y="0"/>
                  </a:cubicBezTo>
                  <a:cubicBezTo>
                    <a:pt x="1479" y="0"/>
                    <a:pt x="1905" y="426"/>
                    <a:pt x="1905" y="952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51"/>
            <p:cNvSpPr/>
            <p:nvPr/>
          </p:nvSpPr>
          <p:spPr>
            <a:xfrm>
              <a:off x="6410529" y="2126061"/>
              <a:ext cx="281651" cy="280762"/>
            </a:xfrm>
            <a:custGeom>
              <a:avLst/>
              <a:gdLst/>
              <a:ahLst/>
              <a:cxnLst/>
              <a:rect l="l" t="t" r="r" b="b"/>
              <a:pathLst>
                <a:path w="7921" h="7896" extrusionOk="0">
                  <a:moveTo>
                    <a:pt x="3660" y="0"/>
                  </a:moveTo>
                  <a:lnTo>
                    <a:pt x="3359" y="677"/>
                  </a:lnTo>
                  <a:cubicBezTo>
                    <a:pt x="3058" y="727"/>
                    <a:pt x="2758" y="828"/>
                    <a:pt x="2482" y="978"/>
                  </a:cubicBezTo>
                  <a:lnTo>
                    <a:pt x="1855" y="602"/>
                  </a:lnTo>
                  <a:cubicBezTo>
                    <a:pt x="1504" y="828"/>
                    <a:pt x="1229" y="1078"/>
                    <a:pt x="953" y="1379"/>
                  </a:cubicBezTo>
                  <a:lnTo>
                    <a:pt x="1229" y="2056"/>
                  </a:lnTo>
                  <a:cubicBezTo>
                    <a:pt x="1053" y="2306"/>
                    <a:pt x="903" y="2582"/>
                    <a:pt x="803" y="2883"/>
                  </a:cubicBezTo>
                  <a:lnTo>
                    <a:pt x="101" y="3083"/>
                  </a:lnTo>
                  <a:cubicBezTo>
                    <a:pt x="51" y="3359"/>
                    <a:pt x="1" y="3660"/>
                    <a:pt x="1" y="3960"/>
                  </a:cubicBezTo>
                  <a:cubicBezTo>
                    <a:pt x="1" y="4061"/>
                    <a:pt x="26" y="4161"/>
                    <a:pt x="26" y="4261"/>
                  </a:cubicBezTo>
                  <a:lnTo>
                    <a:pt x="702" y="4537"/>
                  </a:lnTo>
                  <a:cubicBezTo>
                    <a:pt x="753" y="4863"/>
                    <a:pt x="853" y="5163"/>
                    <a:pt x="978" y="5414"/>
                  </a:cubicBezTo>
                  <a:lnTo>
                    <a:pt x="627" y="6066"/>
                  </a:lnTo>
                  <a:cubicBezTo>
                    <a:pt x="828" y="6391"/>
                    <a:pt x="1103" y="6692"/>
                    <a:pt x="1379" y="6943"/>
                  </a:cubicBezTo>
                  <a:lnTo>
                    <a:pt x="2081" y="6692"/>
                  </a:lnTo>
                  <a:cubicBezTo>
                    <a:pt x="2332" y="6868"/>
                    <a:pt x="2607" y="6993"/>
                    <a:pt x="2908" y="7093"/>
                  </a:cubicBezTo>
                  <a:lnTo>
                    <a:pt x="3083" y="7820"/>
                  </a:lnTo>
                  <a:cubicBezTo>
                    <a:pt x="3384" y="7870"/>
                    <a:pt x="3660" y="7895"/>
                    <a:pt x="3961" y="7895"/>
                  </a:cubicBezTo>
                  <a:lnTo>
                    <a:pt x="4261" y="7895"/>
                  </a:lnTo>
                  <a:lnTo>
                    <a:pt x="4562" y="7219"/>
                  </a:lnTo>
                  <a:cubicBezTo>
                    <a:pt x="4863" y="7168"/>
                    <a:pt x="5164" y="7068"/>
                    <a:pt x="5439" y="6918"/>
                  </a:cubicBezTo>
                  <a:lnTo>
                    <a:pt x="6066" y="7294"/>
                  </a:lnTo>
                  <a:cubicBezTo>
                    <a:pt x="6417" y="7068"/>
                    <a:pt x="6718" y="6818"/>
                    <a:pt x="6968" y="6517"/>
                  </a:cubicBezTo>
                  <a:lnTo>
                    <a:pt x="6692" y="5840"/>
                  </a:lnTo>
                  <a:cubicBezTo>
                    <a:pt x="6868" y="5589"/>
                    <a:pt x="7018" y="5314"/>
                    <a:pt x="7119" y="5013"/>
                  </a:cubicBezTo>
                  <a:lnTo>
                    <a:pt x="7820" y="4812"/>
                  </a:lnTo>
                  <a:cubicBezTo>
                    <a:pt x="7895" y="4537"/>
                    <a:pt x="7921" y="4236"/>
                    <a:pt x="7921" y="3960"/>
                  </a:cubicBezTo>
                  <a:cubicBezTo>
                    <a:pt x="7921" y="3835"/>
                    <a:pt x="7921" y="3735"/>
                    <a:pt x="7895" y="3635"/>
                  </a:cubicBezTo>
                  <a:lnTo>
                    <a:pt x="7244" y="3359"/>
                  </a:lnTo>
                  <a:cubicBezTo>
                    <a:pt x="7169" y="3033"/>
                    <a:pt x="7068" y="2757"/>
                    <a:pt x="6943" y="2482"/>
                  </a:cubicBezTo>
                  <a:lnTo>
                    <a:pt x="7294" y="1830"/>
                  </a:lnTo>
                  <a:cubicBezTo>
                    <a:pt x="7093" y="1504"/>
                    <a:pt x="6843" y="1203"/>
                    <a:pt x="6542" y="953"/>
                  </a:cubicBezTo>
                  <a:lnTo>
                    <a:pt x="5840" y="1203"/>
                  </a:lnTo>
                  <a:cubicBezTo>
                    <a:pt x="5590" y="1028"/>
                    <a:pt x="5314" y="903"/>
                    <a:pt x="5013" y="802"/>
                  </a:cubicBezTo>
                  <a:lnTo>
                    <a:pt x="4838" y="101"/>
                  </a:lnTo>
                  <a:cubicBezTo>
                    <a:pt x="4562" y="25"/>
                    <a:pt x="4261" y="0"/>
                    <a:pt x="39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51"/>
            <p:cNvSpPr/>
            <p:nvPr/>
          </p:nvSpPr>
          <p:spPr>
            <a:xfrm>
              <a:off x="6410529" y="2126061"/>
              <a:ext cx="281651" cy="280762"/>
            </a:xfrm>
            <a:custGeom>
              <a:avLst/>
              <a:gdLst/>
              <a:ahLst/>
              <a:cxnLst/>
              <a:rect l="l" t="t" r="r" b="b"/>
              <a:pathLst>
                <a:path w="7921" h="7896" fill="none" extrusionOk="0">
                  <a:moveTo>
                    <a:pt x="7921" y="3960"/>
                  </a:moveTo>
                  <a:cubicBezTo>
                    <a:pt x="7921" y="4236"/>
                    <a:pt x="7895" y="4537"/>
                    <a:pt x="7820" y="4812"/>
                  </a:cubicBezTo>
                  <a:lnTo>
                    <a:pt x="7119" y="5013"/>
                  </a:lnTo>
                  <a:cubicBezTo>
                    <a:pt x="7018" y="5314"/>
                    <a:pt x="6868" y="5589"/>
                    <a:pt x="6692" y="5840"/>
                  </a:cubicBezTo>
                  <a:lnTo>
                    <a:pt x="6968" y="6517"/>
                  </a:lnTo>
                  <a:cubicBezTo>
                    <a:pt x="6718" y="6818"/>
                    <a:pt x="6417" y="7068"/>
                    <a:pt x="6066" y="7294"/>
                  </a:cubicBezTo>
                  <a:lnTo>
                    <a:pt x="5439" y="6918"/>
                  </a:lnTo>
                  <a:cubicBezTo>
                    <a:pt x="5164" y="7068"/>
                    <a:pt x="4863" y="7168"/>
                    <a:pt x="4562" y="7219"/>
                  </a:cubicBezTo>
                  <a:lnTo>
                    <a:pt x="4261" y="7895"/>
                  </a:lnTo>
                  <a:cubicBezTo>
                    <a:pt x="4161" y="7895"/>
                    <a:pt x="4061" y="7895"/>
                    <a:pt x="3961" y="7895"/>
                  </a:cubicBezTo>
                  <a:cubicBezTo>
                    <a:pt x="3660" y="7895"/>
                    <a:pt x="3384" y="7870"/>
                    <a:pt x="3083" y="7820"/>
                  </a:cubicBezTo>
                  <a:lnTo>
                    <a:pt x="2908" y="7093"/>
                  </a:lnTo>
                  <a:cubicBezTo>
                    <a:pt x="2607" y="6993"/>
                    <a:pt x="2332" y="6868"/>
                    <a:pt x="2081" y="6692"/>
                  </a:cubicBezTo>
                  <a:lnTo>
                    <a:pt x="1379" y="6943"/>
                  </a:lnTo>
                  <a:cubicBezTo>
                    <a:pt x="1103" y="6692"/>
                    <a:pt x="828" y="6391"/>
                    <a:pt x="627" y="6066"/>
                  </a:cubicBezTo>
                  <a:lnTo>
                    <a:pt x="978" y="5414"/>
                  </a:lnTo>
                  <a:cubicBezTo>
                    <a:pt x="853" y="5163"/>
                    <a:pt x="753" y="4863"/>
                    <a:pt x="702" y="4537"/>
                  </a:cubicBezTo>
                  <a:lnTo>
                    <a:pt x="26" y="4261"/>
                  </a:lnTo>
                  <a:cubicBezTo>
                    <a:pt x="26" y="4161"/>
                    <a:pt x="1" y="4061"/>
                    <a:pt x="1" y="3960"/>
                  </a:cubicBezTo>
                  <a:cubicBezTo>
                    <a:pt x="1" y="3660"/>
                    <a:pt x="51" y="3359"/>
                    <a:pt x="101" y="3083"/>
                  </a:cubicBezTo>
                  <a:lnTo>
                    <a:pt x="803" y="2883"/>
                  </a:lnTo>
                  <a:cubicBezTo>
                    <a:pt x="903" y="2582"/>
                    <a:pt x="1053" y="2306"/>
                    <a:pt x="1229" y="2056"/>
                  </a:cubicBezTo>
                  <a:lnTo>
                    <a:pt x="953" y="1379"/>
                  </a:lnTo>
                  <a:cubicBezTo>
                    <a:pt x="1229" y="1078"/>
                    <a:pt x="1504" y="828"/>
                    <a:pt x="1855" y="602"/>
                  </a:cubicBezTo>
                  <a:lnTo>
                    <a:pt x="2482" y="978"/>
                  </a:lnTo>
                  <a:cubicBezTo>
                    <a:pt x="2758" y="828"/>
                    <a:pt x="3058" y="727"/>
                    <a:pt x="3359" y="677"/>
                  </a:cubicBezTo>
                  <a:lnTo>
                    <a:pt x="3660" y="0"/>
                  </a:lnTo>
                  <a:cubicBezTo>
                    <a:pt x="3760" y="0"/>
                    <a:pt x="3860" y="0"/>
                    <a:pt x="3961" y="0"/>
                  </a:cubicBezTo>
                  <a:cubicBezTo>
                    <a:pt x="4261" y="0"/>
                    <a:pt x="4562" y="25"/>
                    <a:pt x="4838" y="101"/>
                  </a:cubicBezTo>
                  <a:lnTo>
                    <a:pt x="5013" y="802"/>
                  </a:lnTo>
                  <a:cubicBezTo>
                    <a:pt x="5314" y="903"/>
                    <a:pt x="5590" y="1028"/>
                    <a:pt x="5840" y="1203"/>
                  </a:cubicBezTo>
                  <a:lnTo>
                    <a:pt x="6542" y="953"/>
                  </a:lnTo>
                  <a:cubicBezTo>
                    <a:pt x="6843" y="1203"/>
                    <a:pt x="7093" y="1504"/>
                    <a:pt x="7294" y="1830"/>
                  </a:cubicBezTo>
                  <a:lnTo>
                    <a:pt x="6943" y="2482"/>
                  </a:lnTo>
                  <a:cubicBezTo>
                    <a:pt x="7068" y="2757"/>
                    <a:pt x="7169" y="3033"/>
                    <a:pt x="7244" y="3359"/>
                  </a:cubicBezTo>
                  <a:lnTo>
                    <a:pt x="7895" y="3635"/>
                  </a:lnTo>
                  <a:cubicBezTo>
                    <a:pt x="7921" y="3735"/>
                    <a:pt x="7921" y="3835"/>
                    <a:pt x="7921" y="3960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51"/>
            <p:cNvSpPr/>
            <p:nvPr/>
          </p:nvSpPr>
          <p:spPr>
            <a:xfrm>
              <a:off x="6471121" y="2185765"/>
              <a:ext cx="161360" cy="161360"/>
            </a:xfrm>
            <a:custGeom>
              <a:avLst/>
              <a:gdLst/>
              <a:ahLst/>
              <a:cxnLst/>
              <a:rect l="l" t="t" r="r" b="b"/>
              <a:pathLst>
                <a:path w="4538" h="4538" extrusionOk="0">
                  <a:moveTo>
                    <a:pt x="2257" y="1"/>
                  </a:moveTo>
                  <a:cubicBezTo>
                    <a:pt x="1003" y="1"/>
                    <a:pt x="1" y="1028"/>
                    <a:pt x="1" y="2281"/>
                  </a:cubicBezTo>
                  <a:cubicBezTo>
                    <a:pt x="1" y="3534"/>
                    <a:pt x="1003" y="4537"/>
                    <a:pt x="2257" y="4537"/>
                  </a:cubicBezTo>
                  <a:cubicBezTo>
                    <a:pt x="3510" y="4537"/>
                    <a:pt x="4537" y="3534"/>
                    <a:pt x="4537" y="2281"/>
                  </a:cubicBezTo>
                  <a:cubicBezTo>
                    <a:pt x="4537" y="1028"/>
                    <a:pt x="3510" y="1"/>
                    <a:pt x="22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51"/>
            <p:cNvSpPr/>
            <p:nvPr/>
          </p:nvSpPr>
          <p:spPr>
            <a:xfrm>
              <a:off x="6471121" y="2185765"/>
              <a:ext cx="161360" cy="161360"/>
            </a:xfrm>
            <a:custGeom>
              <a:avLst/>
              <a:gdLst/>
              <a:ahLst/>
              <a:cxnLst/>
              <a:rect l="l" t="t" r="r" b="b"/>
              <a:pathLst>
                <a:path w="4538" h="4538" fill="none" extrusionOk="0">
                  <a:moveTo>
                    <a:pt x="4537" y="2281"/>
                  </a:moveTo>
                  <a:cubicBezTo>
                    <a:pt x="4537" y="3534"/>
                    <a:pt x="3510" y="4537"/>
                    <a:pt x="2257" y="4537"/>
                  </a:cubicBezTo>
                  <a:cubicBezTo>
                    <a:pt x="1003" y="4537"/>
                    <a:pt x="1" y="3534"/>
                    <a:pt x="1" y="2281"/>
                  </a:cubicBezTo>
                  <a:cubicBezTo>
                    <a:pt x="1" y="1028"/>
                    <a:pt x="1003" y="1"/>
                    <a:pt x="2257" y="1"/>
                  </a:cubicBezTo>
                  <a:cubicBezTo>
                    <a:pt x="3510" y="1"/>
                    <a:pt x="4537" y="1028"/>
                    <a:pt x="4537" y="2281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51"/>
            <p:cNvSpPr/>
            <p:nvPr/>
          </p:nvSpPr>
          <p:spPr>
            <a:xfrm>
              <a:off x="6496972" y="2211616"/>
              <a:ext cx="108770" cy="109659"/>
            </a:xfrm>
            <a:custGeom>
              <a:avLst/>
              <a:gdLst/>
              <a:ahLst/>
              <a:cxnLst/>
              <a:rect l="l" t="t" r="r" b="b"/>
              <a:pathLst>
                <a:path w="3059" h="3084" extrusionOk="0">
                  <a:moveTo>
                    <a:pt x="1530" y="0"/>
                  </a:moveTo>
                  <a:cubicBezTo>
                    <a:pt x="677" y="0"/>
                    <a:pt x="1" y="702"/>
                    <a:pt x="1" y="1554"/>
                  </a:cubicBezTo>
                  <a:cubicBezTo>
                    <a:pt x="1" y="2381"/>
                    <a:pt x="677" y="3083"/>
                    <a:pt x="1530" y="3083"/>
                  </a:cubicBezTo>
                  <a:cubicBezTo>
                    <a:pt x="2382" y="3083"/>
                    <a:pt x="3058" y="2381"/>
                    <a:pt x="3058" y="1554"/>
                  </a:cubicBezTo>
                  <a:cubicBezTo>
                    <a:pt x="3058" y="702"/>
                    <a:pt x="2382" y="0"/>
                    <a:pt x="1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51"/>
            <p:cNvSpPr/>
            <p:nvPr/>
          </p:nvSpPr>
          <p:spPr>
            <a:xfrm>
              <a:off x="6496972" y="2211616"/>
              <a:ext cx="108770" cy="109659"/>
            </a:xfrm>
            <a:custGeom>
              <a:avLst/>
              <a:gdLst/>
              <a:ahLst/>
              <a:cxnLst/>
              <a:rect l="l" t="t" r="r" b="b"/>
              <a:pathLst>
                <a:path w="3059" h="3084" fill="none" extrusionOk="0">
                  <a:moveTo>
                    <a:pt x="3058" y="1554"/>
                  </a:moveTo>
                  <a:cubicBezTo>
                    <a:pt x="3058" y="2381"/>
                    <a:pt x="2382" y="3083"/>
                    <a:pt x="1530" y="3083"/>
                  </a:cubicBezTo>
                  <a:cubicBezTo>
                    <a:pt x="677" y="3083"/>
                    <a:pt x="1" y="2381"/>
                    <a:pt x="1" y="1554"/>
                  </a:cubicBezTo>
                  <a:cubicBezTo>
                    <a:pt x="1" y="702"/>
                    <a:pt x="677" y="0"/>
                    <a:pt x="1530" y="0"/>
                  </a:cubicBezTo>
                  <a:cubicBezTo>
                    <a:pt x="2382" y="0"/>
                    <a:pt x="3058" y="702"/>
                    <a:pt x="3058" y="1554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51"/>
            <p:cNvSpPr/>
            <p:nvPr/>
          </p:nvSpPr>
          <p:spPr>
            <a:xfrm>
              <a:off x="6492527" y="2437983"/>
              <a:ext cx="179174" cy="179174"/>
            </a:xfrm>
            <a:custGeom>
              <a:avLst/>
              <a:gdLst/>
              <a:ahLst/>
              <a:cxnLst/>
              <a:rect l="l" t="t" r="r" b="b"/>
              <a:pathLst>
                <a:path w="5039" h="5039" extrusionOk="0">
                  <a:moveTo>
                    <a:pt x="2306" y="0"/>
                  </a:moveTo>
                  <a:lnTo>
                    <a:pt x="2131" y="426"/>
                  </a:lnTo>
                  <a:cubicBezTo>
                    <a:pt x="1930" y="477"/>
                    <a:pt x="1755" y="527"/>
                    <a:pt x="1579" y="627"/>
                  </a:cubicBezTo>
                  <a:lnTo>
                    <a:pt x="1153" y="376"/>
                  </a:lnTo>
                  <a:cubicBezTo>
                    <a:pt x="953" y="527"/>
                    <a:pt x="752" y="677"/>
                    <a:pt x="602" y="878"/>
                  </a:cubicBezTo>
                  <a:lnTo>
                    <a:pt x="752" y="1304"/>
                  </a:lnTo>
                  <a:cubicBezTo>
                    <a:pt x="652" y="1479"/>
                    <a:pt x="577" y="1655"/>
                    <a:pt x="502" y="1830"/>
                  </a:cubicBezTo>
                  <a:lnTo>
                    <a:pt x="51" y="1955"/>
                  </a:lnTo>
                  <a:cubicBezTo>
                    <a:pt x="0" y="2156"/>
                    <a:pt x="0" y="2331"/>
                    <a:pt x="0" y="2532"/>
                  </a:cubicBezTo>
                  <a:cubicBezTo>
                    <a:pt x="0" y="2582"/>
                    <a:pt x="0" y="2657"/>
                    <a:pt x="0" y="2707"/>
                  </a:cubicBezTo>
                  <a:lnTo>
                    <a:pt x="427" y="2908"/>
                  </a:lnTo>
                  <a:cubicBezTo>
                    <a:pt x="452" y="3108"/>
                    <a:pt x="527" y="3284"/>
                    <a:pt x="602" y="3459"/>
                  </a:cubicBezTo>
                  <a:lnTo>
                    <a:pt x="376" y="3860"/>
                  </a:lnTo>
                  <a:cubicBezTo>
                    <a:pt x="502" y="4086"/>
                    <a:pt x="677" y="4286"/>
                    <a:pt x="878" y="4437"/>
                  </a:cubicBezTo>
                  <a:lnTo>
                    <a:pt x="1304" y="4261"/>
                  </a:lnTo>
                  <a:cubicBezTo>
                    <a:pt x="1479" y="4386"/>
                    <a:pt x="1655" y="4462"/>
                    <a:pt x="1830" y="4537"/>
                  </a:cubicBezTo>
                  <a:lnTo>
                    <a:pt x="1955" y="4988"/>
                  </a:lnTo>
                  <a:cubicBezTo>
                    <a:pt x="2131" y="5038"/>
                    <a:pt x="2331" y="5038"/>
                    <a:pt x="2507" y="5038"/>
                  </a:cubicBezTo>
                  <a:lnTo>
                    <a:pt x="2707" y="5038"/>
                  </a:lnTo>
                  <a:lnTo>
                    <a:pt x="2908" y="4612"/>
                  </a:lnTo>
                  <a:cubicBezTo>
                    <a:pt x="3083" y="4587"/>
                    <a:pt x="3284" y="4512"/>
                    <a:pt x="3459" y="4437"/>
                  </a:cubicBezTo>
                  <a:lnTo>
                    <a:pt x="3860" y="4662"/>
                  </a:lnTo>
                  <a:cubicBezTo>
                    <a:pt x="4086" y="4512"/>
                    <a:pt x="4261" y="4361"/>
                    <a:pt x="4437" y="4161"/>
                  </a:cubicBezTo>
                  <a:lnTo>
                    <a:pt x="4261" y="3735"/>
                  </a:lnTo>
                  <a:cubicBezTo>
                    <a:pt x="4361" y="3559"/>
                    <a:pt x="4462" y="3384"/>
                    <a:pt x="4537" y="3208"/>
                  </a:cubicBezTo>
                  <a:lnTo>
                    <a:pt x="4988" y="3083"/>
                  </a:lnTo>
                  <a:cubicBezTo>
                    <a:pt x="5013" y="2908"/>
                    <a:pt x="5038" y="2707"/>
                    <a:pt x="5038" y="2532"/>
                  </a:cubicBezTo>
                  <a:cubicBezTo>
                    <a:pt x="5038" y="2457"/>
                    <a:pt x="5038" y="2381"/>
                    <a:pt x="5038" y="2331"/>
                  </a:cubicBezTo>
                  <a:lnTo>
                    <a:pt x="4612" y="2131"/>
                  </a:lnTo>
                  <a:cubicBezTo>
                    <a:pt x="4562" y="1930"/>
                    <a:pt x="4512" y="1755"/>
                    <a:pt x="4412" y="1579"/>
                  </a:cubicBezTo>
                  <a:lnTo>
                    <a:pt x="4637" y="1178"/>
                  </a:lnTo>
                  <a:cubicBezTo>
                    <a:pt x="4512" y="953"/>
                    <a:pt x="4336" y="777"/>
                    <a:pt x="4161" y="602"/>
                  </a:cubicBezTo>
                  <a:lnTo>
                    <a:pt x="3710" y="777"/>
                  </a:lnTo>
                  <a:cubicBezTo>
                    <a:pt x="3559" y="652"/>
                    <a:pt x="3384" y="577"/>
                    <a:pt x="3183" y="502"/>
                  </a:cubicBezTo>
                  <a:lnTo>
                    <a:pt x="3058" y="51"/>
                  </a:lnTo>
                  <a:cubicBezTo>
                    <a:pt x="2883" y="25"/>
                    <a:pt x="2707" y="0"/>
                    <a:pt x="25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51"/>
            <p:cNvSpPr/>
            <p:nvPr/>
          </p:nvSpPr>
          <p:spPr>
            <a:xfrm>
              <a:off x="6492527" y="2437983"/>
              <a:ext cx="179174" cy="179174"/>
            </a:xfrm>
            <a:custGeom>
              <a:avLst/>
              <a:gdLst/>
              <a:ahLst/>
              <a:cxnLst/>
              <a:rect l="l" t="t" r="r" b="b"/>
              <a:pathLst>
                <a:path w="5039" h="5039" fill="none" extrusionOk="0">
                  <a:moveTo>
                    <a:pt x="5038" y="2532"/>
                  </a:moveTo>
                  <a:cubicBezTo>
                    <a:pt x="5038" y="2707"/>
                    <a:pt x="5013" y="2908"/>
                    <a:pt x="4988" y="3083"/>
                  </a:cubicBezTo>
                  <a:lnTo>
                    <a:pt x="4537" y="3208"/>
                  </a:lnTo>
                  <a:cubicBezTo>
                    <a:pt x="4462" y="3384"/>
                    <a:pt x="4361" y="3559"/>
                    <a:pt x="4261" y="3735"/>
                  </a:cubicBezTo>
                  <a:lnTo>
                    <a:pt x="4437" y="4161"/>
                  </a:lnTo>
                  <a:cubicBezTo>
                    <a:pt x="4261" y="4361"/>
                    <a:pt x="4086" y="4512"/>
                    <a:pt x="3860" y="4662"/>
                  </a:cubicBezTo>
                  <a:lnTo>
                    <a:pt x="3459" y="4437"/>
                  </a:lnTo>
                  <a:cubicBezTo>
                    <a:pt x="3284" y="4512"/>
                    <a:pt x="3083" y="4587"/>
                    <a:pt x="2908" y="4612"/>
                  </a:cubicBezTo>
                  <a:lnTo>
                    <a:pt x="2707" y="5038"/>
                  </a:lnTo>
                  <a:cubicBezTo>
                    <a:pt x="2632" y="5038"/>
                    <a:pt x="2582" y="5038"/>
                    <a:pt x="2507" y="5038"/>
                  </a:cubicBezTo>
                  <a:cubicBezTo>
                    <a:pt x="2331" y="5038"/>
                    <a:pt x="2131" y="5038"/>
                    <a:pt x="1955" y="4988"/>
                  </a:cubicBezTo>
                  <a:lnTo>
                    <a:pt x="1830" y="4537"/>
                  </a:lnTo>
                  <a:cubicBezTo>
                    <a:pt x="1655" y="4462"/>
                    <a:pt x="1479" y="4386"/>
                    <a:pt x="1304" y="4261"/>
                  </a:cubicBezTo>
                  <a:lnTo>
                    <a:pt x="878" y="4437"/>
                  </a:lnTo>
                  <a:cubicBezTo>
                    <a:pt x="677" y="4286"/>
                    <a:pt x="502" y="4086"/>
                    <a:pt x="376" y="3860"/>
                  </a:cubicBezTo>
                  <a:lnTo>
                    <a:pt x="602" y="3459"/>
                  </a:lnTo>
                  <a:cubicBezTo>
                    <a:pt x="527" y="3284"/>
                    <a:pt x="452" y="3108"/>
                    <a:pt x="427" y="2908"/>
                  </a:cubicBezTo>
                  <a:lnTo>
                    <a:pt x="0" y="2707"/>
                  </a:lnTo>
                  <a:cubicBezTo>
                    <a:pt x="0" y="2657"/>
                    <a:pt x="0" y="2582"/>
                    <a:pt x="0" y="2532"/>
                  </a:cubicBezTo>
                  <a:cubicBezTo>
                    <a:pt x="0" y="2331"/>
                    <a:pt x="0" y="2156"/>
                    <a:pt x="51" y="1955"/>
                  </a:cubicBezTo>
                  <a:lnTo>
                    <a:pt x="502" y="1830"/>
                  </a:lnTo>
                  <a:cubicBezTo>
                    <a:pt x="577" y="1655"/>
                    <a:pt x="652" y="1479"/>
                    <a:pt x="752" y="1304"/>
                  </a:cubicBezTo>
                  <a:lnTo>
                    <a:pt x="602" y="878"/>
                  </a:lnTo>
                  <a:cubicBezTo>
                    <a:pt x="752" y="677"/>
                    <a:pt x="953" y="527"/>
                    <a:pt x="1153" y="376"/>
                  </a:cubicBezTo>
                  <a:lnTo>
                    <a:pt x="1579" y="627"/>
                  </a:lnTo>
                  <a:cubicBezTo>
                    <a:pt x="1755" y="527"/>
                    <a:pt x="1930" y="477"/>
                    <a:pt x="2131" y="426"/>
                  </a:cubicBezTo>
                  <a:lnTo>
                    <a:pt x="2306" y="0"/>
                  </a:lnTo>
                  <a:cubicBezTo>
                    <a:pt x="2381" y="0"/>
                    <a:pt x="2457" y="0"/>
                    <a:pt x="2507" y="0"/>
                  </a:cubicBezTo>
                  <a:cubicBezTo>
                    <a:pt x="2707" y="0"/>
                    <a:pt x="2883" y="25"/>
                    <a:pt x="3058" y="51"/>
                  </a:cubicBezTo>
                  <a:lnTo>
                    <a:pt x="3183" y="502"/>
                  </a:lnTo>
                  <a:cubicBezTo>
                    <a:pt x="3384" y="577"/>
                    <a:pt x="3559" y="652"/>
                    <a:pt x="3710" y="777"/>
                  </a:cubicBezTo>
                  <a:lnTo>
                    <a:pt x="4161" y="602"/>
                  </a:lnTo>
                  <a:cubicBezTo>
                    <a:pt x="4336" y="777"/>
                    <a:pt x="4512" y="953"/>
                    <a:pt x="4637" y="1178"/>
                  </a:cubicBezTo>
                  <a:lnTo>
                    <a:pt x="4412" y="1579"/>
                  </a:lnTo>
                  <a:cubicBezTo>
                    <a:pt x="4512" y="1755"/>
                    <a:pt x="4562" y="1930"/>
                    <a:pt x="4612" y="2131"/>
                  </a:cubicBezTo>
                  <a:lnTo>
                    <a:pt x="5038" y="2331"/>
                  </a:lnTo>
                  <a:cubicBezTo>
                    <a:pt x="5038" y="2381"/>
                    <a:pt x="5038" y="2457"/>
                    <a:pt x="5038" y="2532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51"/>
            <p:cNvSpPr/>
            <p:nvPr/>
          </p:nvSpPr>
          <p:spPr>
            <a:xfrm>
              <a:off x="6529970" y="2476315"/>
              <a:ext cx="103401" cy="102512"/>
            </a:xfrm>
            <a:custGeom>
              <a:avLst/>
              <a:gdLst/>
              <a:ahLst/>
              <a:cxnLst/>
              <a:rect l="l" t="t" r="r" b="b"/>
              <a:pathLst>
                <a:path w="2908" h="2883" extrusionOk="0">
                  <a:moveTo>
                    <a:pt x="1454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31"/>
                    <a:pt x="652" y="2882"/>
                    <a:pt x="1454" y="2882"/>
                  </a:cubicBezTo>
                  <a:cubicBezTo>
                    <a:pt x="2256" y="2882"/>
                    <a:pt x="2907" y="2231"/>
                    <a:pt x="2907" y="1454"/>
                  </a:cubicBezTo>
                  <a:cubicBezTo>
                    <a:pt x="2907" y="652"/>
                    <a:pt x="2256" y="0"/>
                    <a:pt x="14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51"/>
            <p:cNvSpPr/>
            <p:nvPr/>
          </p:nvSpPr>
          <p:spPr>
            <a:xfrm>
              <a:off x="6529970" y="2476315"/>
              <a:ext cx="103401" cy="102512"/>
            </a:xfrm>
            <a:custGeom>
              <a:avLst/>
              <a:gdLst/>
              <a:ahLst/>
              <a:cxnLst/>
              <a:rect l="l" t="t" r="r" b="b"/>
              <a:pathLst>
                <a:path w="2908" h="2883" fill="none" extrusionOk="0">
                  <a:moveTo>
                    <a:pt x="2907" y="1454"/>
                  </a:moveTo>
                  <a:cubicBezTo>
                    <a:pt x="2907" y="2231"/>
                    <a:pt x="2256" y="2882"/>
                    <a:pt x="1454" y="2882"/>
                  </a:cubicBezTo>
                  <a:cubicBezTo>
                    <a:pt x="652" y="2882"/>
                    <a:pt x="0" y="2231"/>
                    <a:pt x="0" y="1454"/>
                  </a:cubicBezTo>
                  <a:cubicBezTo>
                    <a:pt x="0" y="652"/>
                    <a:pt x="652" y="0"/>
                    <a:pt x="1454" y="0"/>
                  </a:cubicBezTo>
                  <a:cubicBezTo>
                    <a:pt x="2256" y="0"/>
                    <a:pt x="2907" y="652"/>
                    <a:pt x="2907" y="1454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51"/>
            <p:cNvSpPr/>
            <p:nvPr/>
          </p:nvSpPr>
          <p:spPr>
            <a:xfrm>
              <a:off x="6673450" y="2269541"/>
              <a:ext cx="280762" cy="280762"/>
            </a:xfrm>
            <a:custGeom>
              <a:avLst/>
              <a:gdLst/>
              <a:ahLst/>
              <a:cxnLst/>
              <a:rect l="l" t="t" r="r" b="b"/>
              <a:pathLst>
                <a:path w="7896" h="7896" extrusionOk="0">
                  <a:moveTo>
                    <a:pt x="3860" y="1"/>
                  </a:moveTo>
                  <a:cubicBezTo>
                    <a:pt x="3584" y="1"/>
                    <a:pt x="3283" y="51"/>
                    <a:pt x="3008" y="101"/>
                  </a:cubicBezTo>
                  <a:cubicBezTo>
                    <a:pt x="2908" y="126"/>
                    <a:pt x="2807" y="151"/>
                    <a:pt x="2707" y="201"/>
                  </a:cubicBezTo>
                  <a:lnTo>
                    <a:pt x="2582" y="903"/>
                  </a:lnTo>
                  <a:cubicBezTo>
                    <a:pt x="2306" y="1053"/>
                    <a:pt x="2030" y="1204"/>
                    <a:pt x="1805" y="1404"/>
                  </a:cubicBezTo>
                  <a:lnTo>
                    <a:pt x="1103" y="1204"/>
                  </a:lnTo>
                  <a:cubicBezTo>
                    <a:pt x="827" y="1479"/>
                    <a:pt x="602" y="1805"/>
                    <a:pt x="426" y="2156"/>
                  </a:cubicBezTo>
                  <a:lnTo>
                    <a:pt x="827" y="2757"/>
                  </a:lnTo>
                  <a:cubicBezTo>
                    <a:pt x="727" y="3058"/>
                    <a:pt x="652" y="3359"/>
                    <a:pt x="627" y="3660"/>
                  </a:cubicBezTo>
                  <a:lnTo>
                    <a:pt x="0" y="4011"/>
                  </a:lnTo>
                  <a:cubicBezTo>
                    <a:pt x="0" y="4311"/>
                    <a:pt x="25" y="4587"/>
                    <a:pt x="100" y="4888"/>
                  </a:cubicBezTo>
                  <a:cubicBezTo>
                    <a:pt x="126" y="4988"/>
                    <a:pt x="151" y="5088"/>
                    <a:pt x="201" y="5189"/>
                  </a:cubicBezTo>
                  <a:lnTo>
                    <a:pt x="902" y="5314"/>
                  </a:lnTo>
                  <a:cubicBezTo>
                    <a:pt x="1028" y="5590"/>
                    <a:pt x="1203" y="5865"/>
                    <a:pt x="1404" y="6091"/>
                  </a:cubicBezTo>
                  <a:lnTo>
                    <a:pt x="1203" y="6793"/>
                  </a:lnTo>
                  <a:cubicBezTo>
                    <a:pt x="1479" y="7068"/>
                    <a:pt x="1805" y="7294"/>
                    <a:pt x="2156" y="7469"/>
                  </a:cubicBezTo>
                  <a:lnTo>
                    <a:pt x="2757" y="7068"/>
                  </a:lnTo>
                  <a:cubicBezTo>
                    <a:pt x="3033" y="7169"/>
                    <a:pt x="3334" y="7244"/>
                    <a:pt x="3659" y="7269"/>
                  </a:cubicBezTo>
                  <a:lnTo>
                    <a:pt x="4010" y="7895"/>
                  </a:lnTo>
                  <a:cubicBezTo>
                    <a:pt x="4311" y="7895"/>
                    <a:pt x="4587" y="7870"/>
                    <a:pt x="4887" y="7795"/>
                  </a:cubicBezTo>
                  <a:cubicBezTo>
                    <a:pt x="4988" y="7770"/>
                    <a:pt x="5088" y="7745"/>
                    <a:pt x="5163" y="7695"/>
                  </a:cubicBezTo>
                  <a:lnTo>
                    <a:pt x="5314" y="6993"/>
                  </a:lnTo>
                  <a:cubicBezTo>
                    <a:pt x="5589" y="6868"/>
                    <a:pt x="5840" y="6692"/>
                    <a:pt x="6090" y="6492"/>
                  </a:cubicBezTo>
                  <a:lnTo>
                    <a:pt x="6792" y="6692"/>
                  </a:lnTo>
                  <a:cubicBezTo>
                    <a:pt x="7068" y="6417"/>
                    <a:pt x="7294" y="6091"/>
                    <a:pt x="7469" y="5740"/>
                  </a:cubicBezTo>
                  <a:lnTo>
                    <a:pt x="7043" y="5138"/>
                  </a:lnTo>
                  <a:cubicBezTo>
                    <a:pt x="7168" y="4863"/>
                    <a:pt x="7218" y="4537"/>
                    <a:pt x="7268" y="4236"/>
                  </a:cubicBezTo>
                  <a:lnTo>
                    <a:pt x="7895" y="3885"/>
                  </a:lnTo>
                  <a:cubicBezTo>
                    <a:pt x="7895" y="3585"/>
                    <a:pt x="7845" y="3309"/>
                    <a:pt x="7795" y="3008"/>
                  </a:cubicBezTo>
                  <a:cubicBezTo>
                    <a:pt x="7770" y="2908"/>
                    <a:pt x="7720" y="2808"/>
                    <a:pt x="7695" y="2732"/>
                  </a:cubicBezTo>
                  <a:lnTo>
                    <a:pt x="6968" y="2582"/>
                  </a:lnTo>
                  <a:cubicBezTo>
                    <a:pt x="6842" y="2306"/>
                    <a:pt x="6692" y="2031"/>
                    <a:pt x="6491" y="1805"/>
                  </a:cubicBezTo>
                  <a:lnTo>
                    <a:pt x="6692" y="1103"/>
                  </a:lnTo>
                  <a:cubicBezTo>
                    <a:pt x="6391" y="828"/>
                    <a:pt x="6090" y="602"/>
                    <a:pt x="5740" y="427"/>
                  </a:cubicBezTo>
                  <a:lnTo>
                    <a:pt x="5138" y="853"/>
                  </a:lnTo>
                  <a:cubicBezTo>
                    <a:pt x="4837" y="727"/>
                    <a:pt x="4537" y="652"/>
                    <a:pt x="4236" y="627"/>
                  </a:cubicBezTo>
                  <a:lnTo>
                    <a:pt x="38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51"/>
            <p:cNvSpPr/>
            <p:nvPr/>
          </p:nvSpPr>
          <p:spPr>
            <a:xfrm>
              <a:off x="6673450" y="2269541"/>
              <a:ext cx="280762" cy="280762"/>
            </a:xfrm>
            <a:custGeom>
              <a:avLst/>
              <a:gdLst/>
              <a:ahLst/>
              <a:cxnLst/>
              <a:rect l="l" t="t" r="r" b="b"/>
              <a:pathLst>
                <a:path w="7896" h="7896" fill="none" extrusionOk="0">
                  <a:moveTo>
                    <a:pt x="7795" y="3008"/>
                  </a:moveTo>
                  <a:cubicBezTo>
                    <a:pt x="7845" y="3309"/>
                    <a:pt x="7895" y="3585"/>
                    <a:pt x="7895" y="3885"/>
                  </a:cubicBezTo>
                  <a:lnTo>
                    <a:pt x="7268" y="4236"/>
                  </a:lnTo>
                  <a:cubicBezTo>
                    <a:pt x="7218" y="4537"/>
                    <a:pt x="7168" y="4863"/>
                    <a:pt x="7043" y="5138"/>
                  </a:cubicBezTo>
                  <a:lnTo>
                    <a:pt x="7469" y="5740"/>
                  </a:lnTo>
                  <a:cubicBezTo>
                    <a:pt x="7294" y="6091"/>
                    <a:pt x="7068" y="6417"/>
                    <a:pt x="6792" y="6692"/>
                  </a:cubicBezTo>
                  <a:lnTo>
                    <a:pt x="6090" y="6492"/>
                  </a:lnTo>
                  <a:cubicBezTo>
                    <a:pt x="5840" y="6692"/>
                    <a:pt x="5589" y="6868"/>
                    <a:pt x="5314" y="6993"/>
                  </a:cubicBezTo>
                  <a:lnTo>
                    <a:pt x="5163" y="7695"/>
                  </a:lnTo>
                  <a:cubicBezTo>
                    <a:pt x="5088" y="7745"/>
                    <a:pt x="4988" y="7770"/>
                    <a:pt x="4887" y="7795"/>
                  </a:cubicBezTo>
                  <a:cubicBezTo>
                    <a:pt x="4587" y="7870"/>
                    <a:pt x="4311" y="7895"/>
                    <a:pt x="4010" y="7895"/>
                  </a:cubicBezTo>
                  <a:lnTo>
                    <a:pt x="3659" y="7269"/>
                  </a:lnTo>
                  <a:cubicBezTo>
                    <a:pt x="3334" y="7244"/>
                    <a:pt x="3033" y="7169"/>
                    <a:pt x="2757" y="7068"/>
                  </a:cubicBezTo>
                  <a:lnTo>
                    <a:pt x="2156" y="7469"/>
                  </a:lnTo>
                  <a:cubicBezTo>
                    <a:pt x="1805" y="7294"/>
                    <a:pt x="1479" y="7068"/>
                    <a:pt x="1203" y="6793"/>
                  </a:cubicBezTo>
                  <a:lnTo>
                    <a:pt x="1404" y="6091"/>
                  </a:lnTo>
                  <a:cubicBezTo>
                    <a:pt x="1203" y="5865"/>
                    <a:pt x="1028" y="5590"/>
                    <a:pt x="902" y="5314"/>
                  </a:cubicBezTo>
                  <a:lnTo>
                    <a:pt x="201" y="5189"/>
                  </a:lnTo>
                  <a:cubicBezTo>
                    <a:pt x="151" y="5088"/>
                    <a:pt x="126" y="4988"/>
                    <a:pt x="100" y="4888"/>
                  </a:cubicBezTo>
                  <a:cubicBezTo>
                    <a:pt x="25" y="4587"/>
                    <a:pt x="0" y="4311"/>
                    <a:pt x="0" y="4011"/>
                  </a:cubicBezTo>
                  <a:lnTo>
                    <a:pt x="627" y="3660"/>
                  </a:lnTo>
                  <a:cubicBezTo>
                    <a:pt x="652" y="3359"/>
                    <a:pt x="727" y="3058"/>
                    <a:pt x="827" y="2757"/>
                  </a:cubicBezTo>
                  <a:lnTo>
                    <a:pt x="426" y="2156"/>
                  </a:lnTo>
                  <a:cubicBezTo>
                    <a:pt x="602" y="1805"/>
                    <a:pt x="827" y="1479"/>
                    <a:pt x="1103" y="1204"/>
                  </a:cubicBezTo>
                  <a:lnTo>
                    <a:pt x="1805" y="1404"/>
                  </a:lnTo>
                  <a:cubicBezTo>
                    <a:pt x="2030" y="1204"/>
                    <a:pt x="2306" y="1053"/>
                    <a:pt x="2582" y="903"/>
                  </a:cubicBezTo>
                  <a:lnTo>
                    <a:pt x="2707" y="201"/>
                  </a:lnTo>
                  <a:cubicBezTo>
                    <a:pt x="2807" y="151"/>
                    <a:pt x="2908" y="126"/>
                    <a:pt x="3008" y="101"/>
                  </a:cubicBezTo>
                  <a:cubicBezTo>
                    <a:pt x="3283" y="51"/>
                    <a:pt x="3584" y="1"/>
                    <a:pt x="3860" y="1"/>
                  </a:cubicBezTo>
                  <a:lnTo>
                    <a:pt x="4236" y="627"/>
                  </a:lnTo>
                  <a:cubicBezTo>
                    <a:pt x="4537" y="652"/>
                    <a:pt x="4837" y="727"/>
                    <a:pt x="5138" y="853"/>
                  </a:cubicBezTo>
                  <a:lnTo>
                    <a:pt x="5740" y="427"/>
                  </a:lnTo>
                  <a:cubicBezTo>
                    <a:pt x="6090" y="602"/>
                    <a:pt x="6391" y="828"/>
                    <a:pt x="6692" y="1103"/>
                  </a:cubicBezTo>
                  <a:lnTo>
                    <a:pt x="6491" y="1805"/>
                  </a:lnTo>
                  <a:cubicBezTo>
                    <a:pt x="6692" y="2031"/>
                    <a:pt x="6842" y="2306"/>
                    <a:pt x="6968" y="2582"/>
                  </a:cubicBezTo>
                  <a:lnTo>
                    <a:pt x="7695" y="2732"/>
                  </a:lnTo>
                  <a:cubicBezTo>
                    <a:pt x="7720" y="2808"/>
                    <a:pt x="7770" y="2908"/>
                    <a:pt x="7795" y="3008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51"/>
            <p:cNvSpPr/>
            <p:nvPr/>
          </p:nvSpPr>
          <p:spPr>
            <a:xfrm>
              <a:off x="6725117" y="2329564"/>
              <a:ext cx="177396" cy="160755"/>
            </a:xfrm>
            <a:custGeom>
              <a:avLst/>
              <a:gdLst/>
              <a:ahLst/>
              <a:cxnLst/>
              <a:rect l="l" t="t" r="r" b="b"/>
              <a:pathLst>
                <a:path w="4989" h="4521" extrusionOk="0">
                  <a:moveTo>
                    <a:pt x="2493" y="1"/>
                  </a:moveTo>
                  <a:cubicBezTo>
                    <a:pt x="2315" y="1"/>
                    <a:pt x="2135" y="22"/>
                    <a:pt x="1956" y="67"/>
                  </a:cubicBezTo>
                  <a:cubicBezTo>
                    <a:pt x="728" y="368"/>
                    <a:pt x="1" y="1596"/>
                    <a:pt x="277" y="2799"/>
                  </a:cubicBezTo>
                  <a:cubicBezTo>
                    <a:pt x="532" y="3840"/>
                    <a:pt x="1453" y="4521"/>
                    <a:pt x="2476" y="4521"/>
                  </a:cubicBezTo>
                  <a:cubicBezTo>
                    <a:pt x="2659" y="4521"/>
                    <a:pt x="2846" y="4499"/>
                    <a:pt x="3033" y="4453"/>
                  </a:cubicBezTo>
                  <a:cubicBezTo>
                    <a:pt x="4236" y="4177"/>
                    <a:pt x="4988" y="2949"/>
                    <a:pt x="4688" y="1721"/>
                  </a:cubicBezTo>
                  <a:cubicBezTo>
                    <a:pt x="4432" y="698"/>
                    <a:pt x="3505" y="1"/>
                    <a:pt x="2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51"/>
            <p:cNvSpPr/>
            <p:nvPr/>
          </p:nvSpPr>
          <p:spPr>
            <a:xfrm>
              <a:off x="6725117" y="2321243"/>
              <a:ext cx="177396" cy="177361"/>
            </a:xfrm>
            <a:custGeom>
              <a:avLst/>
              <a:gdLst/>
              <a:ahLst/>
              <a:cxnLst/>
              <a:rect l="l" t="t" r="r" b="b"/>
              <a:pathLst>
                <a:path w="4989" h="4988" fill="none" extrusionOk="0">
                  <a:moveTo>
                    <a:pt x="4688" y="1955"/>
                  </a:moveTo>
                  <a:cubicBezTo>
                    <a:pt x="4988" y="3183"/>
                    <a:pt x="4236" y="4411"/>
                    <a:pt x="3033" y="4687"/>
                  </a:cubicBezTo>
                  <a:cubicBezTo>
                    <a:pt x="1805" y="4988"/>
                    <a:pt x="577" y="4261"/>
                    <a:pt x="277" y="3033"/>
                  </a:cubicBezTo>
                  <a:cubicBezTo>
                    <a:pt x="1" y="1830"/>
                    <a:pt x="728" y="602"/>
                    <a:pt x="1956" y="301"/>
                  </a:cubicBezTo>
                  <a:cubicBezTo>
                    <a:pt x="3159" y="0"/>
                    <a:pt x="4387" y="752"/>
                    <a:pt x="4688" y="1955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51"/>
            <p:cNvSpPr/>
            <p:nvPr/>
          </p:nvSpPr>
          <p:spPr>
            <a:xfrm>
              <a:off x="6753635" y="2355309"/>
              <a:ext cx="120362" cy="109233"/>
            </a:xfrm>
            <a:custGeom>
              <a:avLst/>
              <a:gdLst/>
              <a:ahLst/>
              <a:cxnLst/>
              <a:rect l="l" t="t" r="r" b="b"/>
              <a:pathLst>
                <a:path w="3385" h="3072" extrusionOk="0">
                  <a:moveTo>
                    <a:pt x="1696" y="1"/>
                  </a:moveTo>
                  <a:cubicBezTo>
                    <a:pt x="1575" y="1"/>
                    <a:pt x="1452" y="15"/>
                    <a:pt x="1329" y="45"/>
                  </a:cubicBezTo>
                  <a:cubicBezTo>
                    <a:pt x="502" y="245"/>
                    <a:pt x="1" y="1072"/>
                    <a:pt x="201" y="1899"/>
                  </a:cubicBezTo>
                  <a:cubicBezTo>
                    <a:pt x="372" y="2603"/>
                    <a:pt x="997" y="3071"/>
                    <a:pt x="1689" y="3071"/>
                  </a:cubicBezTo>
                  <a:cubicBezTo>
                    <a:pt x="1810" y="3071"/>
                    <a:pt x="1933" y="3057"/>
                    <a:pt x="2056" y="3027"/>
                  </a:cubicBezTo>
                  <a:cubicBezTo>
                    <a:pt x="2883" y="2827"/>
                    <a:pt x="3384" y="2000"/>
                    <a:pt x="3184" y="1173"/>
                  </a:cubicBezTo>
                  <a:cubicBezTo>
                    <a:pt x="3013" y="469"/>
                    <a:pt x="2389" y="1"/>
                    <a:pt x="16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51"/>
            <p:cNvSpPr/>
            <p:nvPr/>
          </p:nvSpPr>
          <p:spPr>
            <a:xfrm>
              <a:off x="6753635" y="2349761"/>
              <a:ext cx="120362" cy="120327"/>
            </a:xfrm>
            <a:custGeom>
              <a:avLst/>
              <a:gdLst/>
              <a:ahLst/>
              <a:cxnLst/>
              <a:rect l="l" t="t" r="r" b="b"/>
              <a:pathLst>
                <a:path w="3385" h="3384" fill="none" extrusionOk="0">
                  <a:moveTo>
                    <a:pt x="3184" y="1329"/>
                  </a:moveTo>
                  <a:cubicBezTo>
                    <a:pt x="3384" y="2156"/>
                    <a:pt x="2883" y="2983"/>
                    <a:pt x="2056" y="3183"/>
                  </a:cubicBezTo>
                  <a:cubicBezTo>
                    <a:pt x="1229" y="3384"/>
                    <a:pt x="402" y="2882"/>
                    <a:pt x="201" y="2055"/>
                  </a:cubicBezTo>
                  <a:cubicBezTo>
                    <a:pt x="1" y="1228"/>
                    <a:pt x="502" y="401"/>
                    <a:pt x="1329" y="201"/>
                  </a:cubicBezTo>
                  <a:cubicBezTo>
                    <a:pt x="2156" y="0"/>
                    <a:pt x="2983" y="501"/>
                    <a:pt x="3184" y="1329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6783042" y="2381942"/>
              <a:ext cx="61550" cy="55968"/>
            </a:xfrm>
            <a:custGeom>
              <a:avLst/>
              <a:gdLst/>
              <a:ahLst/>
              <a:cxnLst/>
              <a:rect l="l" t="t" r="r" b="b"/>
              <a:pathLst>
                <a:path w="1731" h="1574" extrusionOk="0">
                  <a:moveTo>
                    <a:pt x="866" y="0"/>
                  </a:moveTo>
                  <a:cubicBezTo>
                    <a:pt x="804" y="0"/>
                    <a:pt x="741" y="8"/>
                    <a:pt x="678" y="23"/>
                  </a:cubicBezTo>
                  <a:cubicBezTo>
                    <a:pt x="252" y="123"/>
                    <a:pt x="1" y="549"/>
                    <a:pt x="101" y="975"/>
                  </a:cubicBezTo>
                  <a:cubicBezTo>
                    <a:pt x="187" y="1338"/>
                    <a:pt x="508" y="1573"/>
                    <a:pt x="865" y="1573"/>
                  </a:cubicBezTo>
                  <a:cubicBezTo>
                    <a:pt x="927" y="1573"/>
                    <a:pt x="990" y="1566"/>
                    <a:pt x="1054" y="1551"/>
                  </a:cubicBezTo>
                  <a:cubicBezTo>
                    <a:pt x="1455" y="1451"/>
                    <a:pt x="1730" y="1025"/>
                    <a:pt x="1630" y="599"/>
                  </a:cubicBezTo>
                  <a:cubicBezTo>
                    <a:pt x="1545" y="236"/>
                    <a:pt x="1223" y="0"/>
                    <a:pt x="866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6757226" y="1867621"/>
              <a:ext cx="599784" cy="499085"/>
            </a:xfrm>
            <a:custGeom>
              <a:avLst/>
              <a:gdLst/>
              <a:ahLst/>
              <a:cxnLst/>
              <a:rect l="l" t="t" r="r" b="b"/>
              <a:pathLst>
                <a:path w="16868" h="14036" fill="none" extrusionOk="0">
                  <a:moveTo>
                    <a:pt x="2456" y="6717"/>
                  </a:moveTo>
                  <a:cubicBezTo>
                    <a:pt x="1629" y="6517"/>
                    <a:pt x="777" y="6216"/>
                    <a:pt x="351" y="5514"/>
                  </a:cubicBezTo>
                  <a:cubicBezTo>
                    <a:pt x="0" y="4913"/>
                    <a:pt x="25" y="4186"/>
                    <a:pt x="125" y="3509"/>
                  </a:cubicBezTo>
                  <a:cubicBezTo>
                    <a:pt x="176" y="3108"/>
                    <a:pt x="276" y="2657"/>
                    <a:pt x="526" y="2331"/>
                  </a:cubicBezTo>
                  <a:cubicBezTo>
                    <a:pt x="802" y="2005"/>
                    <a:pt x="1278" y="1805"/>
                    <a:pt x="1654" y="1980"/>
                  </a:cubicBezTo>
                  <a:cubicBezTo>
                    <a:pt x="2156" y="1128"/>
                    <a:pt x="3158" y="627"/>
                    <a:pt x="4135" y="702"/>
                  </a:cubicBezTo>
                  <a:cubicBezTo>
                    <a:pt x="4236" y="702"/>
                    <a:pt x="4361" y="727"/>
                    <a:pt x="4486" y="727"/>
                  </a:cubicBezTo>
                  <a:cubicBezTo>
                    <a:pt x="4612" y="702"/>
                    <a:pt x="4737" y="652"/>
                    <a:pt x="4862" y="602"/>
                  </a:cubicBezTo>
                  <a:cubicBezTo>
                    <a:pt x="6466" y="0"/>
                    <a:pt x="8296" y="0"/>
                    <a:pt x="9925" y="602"/>
                  </a:cubicBezTo>
                  <a:cubicBezTo>
                    <a:pt x="10050" y="627"/>
                    <a:pt x="10151" y="677"/>
                    <a:pt x="10276" y="702"/>
                  </a:cubicBezTo>
                  <a:cubicBezTo>
                    <a:pt x="10426" y="702"/>
                    <a:pt x="10552" y="677"/>
                    <a:pt x="10702" y="652"/>
                  </a:cubicBezTo>
                  <a:cubicBezTo>
                    <a:pt x="11053" y="627"/>
                    <a:pt x="11429" y="677"/>
                    <a:pt x="11780" y="752"/>
                  </a:cubicBezTo>
                  <a:cubicBezTo>
                    <a:pt x="12657" y="953"/>
                    <a:pt x="13559" y="1253"/>
                    <a:pt x="14261" y="1855"/>
                  </a:cubicBezTo>
                  <a:cubicBezTo>
                    <a:pt x="14963" y="2431"/>
                    <a:pt x="15439" y="3309"/>
                    <a:pt x="15339" y="4211"/>
                  </a:cubicBezTo>
                  <a:cubicBezTo>
                    <a:pt x="15339" y="4361"/>
                    <a:pt x="15314" y="4486"/>
                    <a:pt x="15389" y="4587"/>
                  </a:cubicBezTo>
                  <a:cubicBezTo>
                    <a:pt x="15439" y="4662"/>
                    <a:pt x="15489" y="4687"/>
                    <a:pt x="15564" y="4712"/>
                  </a:cubicBezTo>
                  <a:cubicBezTo>
                    <a:pt x="16191" y="5038"/>
                    <a:pt x="16517" y="5740"/>
                    <a:pt x="16642" y="6441"/>
                  </a:cubicBezTo>
                  <a:cubicBezTo>
                    <a:pt x="16867" y="7544"/>
                    <a:pt x="16692" y="8697"/>
                    <a:pt x="16166" y="9674"/>
                  </a:cubicBezTo>
                  <a:cubicBezTo>
                    <a:pt x="15990" y="10000"/>
                    <a:pt x="15765" y="10326"/>
                    <a:pt x="15464" y="10527"/>
                  </a:cubicBezTo>
                  <a:cubicBezTo>
                    <a:pt x="15163" y="10727"/>
                    <a:pt x="14787" y="10827"/>
                    <a:pt x="14436" y="10702"/>
                  </a:cubicBezTo>
                  <a:cubicBezTo>
                    <a:pt x="14236" y="11103"/>
                    <a:pt x="14161" y="11554"/>
                    <a:pt x="13885" y="11880"/>
                  </a:cubicBezTo>
                  <a:cubicBezTo>
                    <a:pt x="13584" y="12281"/>
                    <a:pt x="13058" y="12481"/>
                    <a:pt x="12557" y="12507"/>
                  </a:cubicBezTo>
                  <a:cubicBezTo>
                    <a:pt x="12080" y="12557"/>
                    <a:pt x="10777" y="11404"/>
                    <a:pt x="10552" y="11404"/>
                  </a:cubicBezTo>
                  <a:cubicBezTo>
                    <a:pt x="10326" y="11404"/>
                    <a:pt x="10126" y="11504"/>
                    <a:pt x="9925" y="11579"/>
                  </a:cubicBezTo>
                  <a:cubicBezTo>
                    <a:pt x="9875" y="11604"/>
                    <a:pt x="9825" y="11654"/>
                    <a:pt x="9800" y="11705"/>
                  </a:cubicBezTo>
                  <a:cubicBezTo>
                    <a:pt x="9775" y="11755"/>
                    <a:pt x="9800" y="11830"/>
                    <a:pt x="9825" y="11880"/>
                  </a:cubicBezTo>
                  <a:cubicBezTo>
                    <a:pt x="9900" y="12106"/>
                    <a:pt x="10652" y="13409"/>
                    <a:pt x="10727" y="13634"/>
                  </a:cubicBezTo>
                  <a:cubicBezTo>
                    <a:pt x="10401" y="13810"/>
                    <a:pt x="9023" y="14035"/>
                    <a:pt x="8672" y="14035"/>
                  </a:cubicBezTo>
                  <a:cubicBezTo>
                    <a:pt x="8697" y="13108"/>
                    <a:pt x="8547" y="11679"/>
                    <a:pt x="8120" y="10852"/>
                  </a:cubicBezTo>
                  <a:cubicBezTo>
                    <a:pt x="7970" y="10552"/>
                    <a:pt x="8020" y="10151"/>
                    <a:pt x="7694" y="10201"/>
                  </a:cubicBezTo>
                  <a:cubicBezTo>
                    <a:pt x="7569" y="10226"/>
                    <a:pt x="7444" y="10301"/>
                    <a:pt x="7318" y="10351"/>
                  </a:cubicBezTo>
                  <a:cubicBezTo>
                    <a:pt x="6968" y="10552"/>
                    <a:pt x="6516" y="10577"/>
                    <a:pt x="6115" y="10451"/>
                  </a:cubicBezTo>
                  <a:cubicBezTo>
                    <a:pt x="5890" y="10376"/>
                    <a:pt x="5664" y="10251"/>
                    <a:pt x="5539" y="10050"/>
                  </a:cubicBezTo>
                  <a:cubicBezTo>
                    <a:pt x="5414" y="9825"/>
                    <a:pt x="5414" y="9524"/>
                    <a:pt x="5564" y="9349"/>
                  </a:cubicBezTo>
                  <a:cubicBezTo>
                    <a:pt x="5063" y="9624"/>
                    <a:pt x="4386" y="9173"/>
                    <a:pt x="4286" y="8597"/>
                  </a:cubicBezTo>
                  <a:cubicBezTo>
                    <a:pt x="4211" y="8296"/>
                    <a:pt x="4261" y="7995"/>
                    <a:pt x="4336" y="7720"/>
                  </a:cubicBezTo>
                  <a:cubicBezTo>
                    <a:pt x="4436" y="7494"/>
                    <a:pt x="4637" y="7268"/>
                    <a:pt x="4361" y="7093"/>
                  </a:cubicBezTo>
                  <a:cubicBezTo>
                    <a:pt x="4161" y="6968"/>
                    <a:pt x="3684" y="6993"/>
                    <a:pt x="3434" y="6943"/>
                  </a:cubicBezTo>
                  <a:cubicBezTo>
                    <a:pt x="3108" y="6867"/>
                    <a:pt x="2782" y="6817"/>
                    <a:pt x="2456" y="6717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6814262" y="1938027"/>
              <a:ext cx="80218" cy="58848"/>
            </a:xfrm>
            <a:custGeom>
              <a:avLst/>
              <a:gdLst/>
              <a:ahLst/>
              <a:cxnLst/>
              <a:rect l="l" t="t" r="r" b="b"/>
              <a:pathLst>
                <a:path w="2256" h="1655" fill="none" extrusionOk="0">
                  <a:moveTo>
                    <a:pt x="50" y="0"/>
                  </a:moveTo>
                  <a:cubicBezTo>
                    <a:pt x="50" y="0"/>
                    <a:pt x="0" y="1654"/>
                    <a:pt x="2256" y="16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6947928" y="1877399"/>
              <a:ext cx="47256" cy="68662"/>
            </a:xfrm>
            <a:custGeom>
              <a:avLst/>
              <a:gdLst/>
              <a:ahLst/>
              <a:cxnLst/>
              <a:rect l="l" t="t" r="r" b="b"/>
              <a:pathLst>
                <a:path w="1329" h="1931" fill="none" extrusionOk="0">
                  <a:moveTo>
                    <a:pt x="702" y="1"/>
                  </a:moveTo>
                  <a:cubicBezTo>
                    <a:pt x="702" y="1"/>
                    <a:pt x="1329" y="1279"/>
                    <a:pt x="1" y="193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6912298" y="1996841"/>
              <a:ext cx="152399" cy="122993"/>
            </a:xfrm>
            <a:custGeom>
              <a:avLst/>
              <a:gdLst/>
              <a:ahLst/>
              <a:cxnLst/>
              <a:rect l="l" t="t" r="r" b="b"/>
              <a:pathLst>
                <a:path w="4286" h="3459" fill="none" extrusionOk="0">
                  <a:moveTo>
                    <a:pt x="0" y="3459"/>
                  </a:moveTo>
                  <a:cubicBezTo>
                    <a:pt x="0" y="3459"/>
                    <a:pt x="3008" y="3033"/>
                    <a:pt x="4286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6958631" y="1985249"/>
              <a:ext cx="47256" cy="90921"/>
            </a:xfrm>
            <a:custGeom>
              <a:avLst/>
              <a:gdLst/>
              <a:ahLst/>
              <a:cxnLst/>
              <a:rect l="l" t="t" r="r" b="b"/>
              <a:pathLst>
                <a:path w="1329" h="2557" fill="none" extrusionOk="0">
                  <a:moveTo>
                    <a:pt x="552" y="1"/>
                  </a:moveTo>
                  <a:cubicBezTo>
                    <a:pt x="552" y="1"/>
                    <a:pt x="0" y="2231"/>
                    <a:pt x="1329" y="2557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7122592" y="1892547"/>
              <a:ext cx="82031" cy="123918"/>
            </a:xfrm>
            <a:custGeom>
              <a:avLst/>
              <a:gdLst/>
              <a:ahLst/>
              <a:cxnLst/>
              <a:rect l="l" t="t" r="r" b="b"/>
              <a:pathLst>
                <a:path w="2307" h="3485" fill="none" extrusionOk="0">
                  <a:moveTo>
                    <a:pt x="1" y="1"/>
                  </a:moveTo>
                  <a:cubicBezTo>
                    <a:pt x="1" y="1"/>
                    <a:pt x="2307" y="1806"/>
                    <a:pt x="1104" y="3485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51"/>
            <p:cNvSpPr/>
            <p:nvPr/>
          </p:nvSpPr>
          <p:spPr>
            <a:xfrm>
              <a:off x="7241145" y="2013767"/>
              <a:ext cx="56181" cy="44589"/>
            </a:xfrm>
            <a:custGeom>
              <a:avLst/>
              <a:gdLst/>
              <a:ahLst/>
              <a:cxnLst/>
              <a:rect l="l" t="t" r="r" b="b"/>
              <a:pathLst>
                <a:path w="1580" h="1254" fill="none" extrusionOk="0">
                  <a:moveTo>
                    <a:pt x="1579" y="477"/>
                  </a:moveTo>
                  <a:cubicBezTo>
                    <a:pt x="1579" y="477"/>
                    <a:pt x="226" y="1"/>
                    <a:pt x="0" y="12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51"/>
            <p:cNvSpPr/>
            <p:nvPr/>
          </p:nvSpPr>
          <p:spPr>
            <a:xfrm>
              <a:off x="7111924" y="2076137"/>
              <a:ext cx="158658" cy="172063"/>
            </a:xfrm>
            <a:custGeom>
              <a:avLst/>
              <a:gdLst/>
              <a:ahLst/>
              <a:cxnLst/>
              <a:rect l="l" t="t" r="r" b="b"/>
              <a:pathLst>
                <a:path w="4462" h="4839" fill="none" extrusionOk="0">
                  <a:moveTo>
                    <a:pt x="4461" y="4838"/>
                  </a:moveTo>
                  <a:cubicBezTo>
                    <a:pt x="4211" y="4763"/>
                    <a:pt x="0" y="3334"/>
                    <a:pt x="577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7189442" y="2110913"/>
              <a:ext cx="56181" cy="94512"/>
            </a:xfrm>
            <a:custGeom>
              <a:avLst/>
              <a:gdLst/>
              <a:ahLst/>
              <a:cxnLst/>
              <a:rect l="l" t="t" r="r" b="b"/>
              <a:pathLst>
                <a:path w="1580" h="2658" fill="none" extrusionOk="0">
                  <a:moveTo>
                    <a:pt x="752" y="0"/>
                  </a:moveTo>
                  <a:cubicBezTo>
                    <a:pt x="752" y="0"/>
                    <a:pt x="1580" y="1604"/>
                    <a:pt x="1" y="2657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7291923" y="2133173"/>
              <a:ext cx="57070" cy="33033"/>
            </a:xfrm>
            <a:custGeom>
              <a:avLst/>
              <a:gdLst/>
              <a:ahLst/>
              <a:cxnLst/>
              <a:rect l="l" t="t" r="r" b="b"/>
              <a:pathLst>
                <a:path w="1605" h="929" fill="none" extrusionOk="0">
                  <a:moveTo>
                    <a:pt x="1" y="1"/>
                  </a:moveTo>
                  <a:cubicBezTo>
                    <a:pt x="1" y="1"/>
                    <a:pt x="176" y="928"/>
                    <a:pt x="1605" y="903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7036149" y="2139432"/>
              <a:ext cx="40144" cy="88254"/>
            </a:xfrm>
            <a:custGeom>
              <a:avLst/>
              <a:gdLst/>
              <a:ahLst/>
              <a:cxnLst/>
              <a:rect l="l" t="t" r="r" b="b"/>
              <a:pathLst>
                <a:path w="1129" h="2482" fill="none" extrusionOk="0">
                  <a:moveTo>
                    <a:pt x="1" y="2482"/>
                  </a:moveTo>
                  <a:cubicBezTo>
                    <a:pt x="1" y="2482"/>
                    <a:pt x="1129" y="1755"/>
                    <a:pt x="978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51"/>
            <p:cNvSpPr/>
            <p:nvPr/>
          </p:nvSpPr>
          <p:spPr>
            <a:xfrm>
              <a:off x="6813373" y="2058322"/>
              <a:ext cx="81107" cy="43700"/>
            </a:xfrm>
            <a:custGeom>
              <a:avLst/>
              <a:gdLst/>
              <a:ahLst/>
              <a:cxnLst/>
              <a:rect l="l" t="t" r="r" b="b"/>
              <a:pathLst>
                <a:path w="2281" h="1229" fill="none" extrusionOk="0">
                  <a:moveTo>
                    <a:pt x="0" y="1103"/>
                  </a:moveTo>
                  <a:cubicBezTo>
                    <a:pt x="0" y="1103"/>
                    <a:pt x="2030" y="1229"/>
                    <a:pt x="2281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51"/>
            <p:cNvSpPr/>
            <p:nvPr/>
          </p:nvSpPr>
          <p:spPr>
            <a:xfrm>
              <a:off x="7049519" y="1881880"/>
              <a:ext cx="98068" cy="56181"/>
            </a:xfrm>
            <a:custGeom>
              <a:avLst/>
              <a:gdLst/>
              <a:ahLst/>
              <a:cxnLst/>
              <a:rect l="l" t="t" r="r" b="b"/>
              <a:pathLst>
                <a:path w="2758" h="1580" fill="none" extrusionOk="0">
                  <a:moveTo>
                    <a:pt x="2758" y="1003"/>
                  </a:moveTo>
                  <a:cubicBezTo>
                    <a:pt x="2532" y="1053"/>
                    <a:pt x="728" y="0"/>
                    <a:pt x="1" y="1579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6239420" y="2364020"/>
              <a:ext cx="245098" cy="279838"/>
            </a:xfrm>
            <a:custGeom>
              <a:avLst/>
              <a:gdLst/>
              <a:ahLst/>
              <a:cxnLst/>
              <a:rect l="l" t="t" r="r" b="b"/>
              <a:pathLst>
                <a:path w="6893" h="7870" fill="none" extrusionOk="0">
                  <a:moveTo>
                    <a:pt x="6893" y="0"/>
                  </a:moveTo>
                  <a:lnTo>
                    <a:pt x="1" y="787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5470320" y="3307785"/>
              <a:ext cx="164916" cy="140843"/>
            </a:xfrm>
            <a:custGeom>
              <a:avLst/>
              <a:gdLst/>
              <a:ahLst/>
              <a:cxnLst/>
              <a:rect l="l" t="t" r="r" b="b"/>
              <a:pathLst>
                <a:path w="4638" h="3961" fill="none" extrusionOk="0">
                  <a:moveTo>
                    <a:pt x="0" y="3961"/>
                  </a:moveTo>
                  <a:lnTo>
                    <a:pt x="4637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5679761" y="4379916"/>
              <a:ext cx="67737" cy="66848"/>
            </a:xfrm>
            <a:custGeom>
              <a:avLst/>
              <a:gdLst/>
              <a:ahLst/>
              <a:cxnLst/>
              <a:rect l="l" t="t" r="r" b="b"/>
              <a:pathLst>
                <a:path w="1905" h="1880" extrusionOk="0">
                  <a:moveTo>
                    <a:pt x="953" y="0"/>
                  </a:moveTo>
                  <a:cubicBezTo>
                    <a:pt x="426" y="0"/>
                    <a:pt x="0" y="426"/>
                    <a:pt x="0" y="953"/>
                  </a:cubicBezTo>
                  <a:cubicBezTo>
                    <a:pt x="0" y="1454"/>
                    <a:pt x="426" y="1880"/>
                    <a:pt x="953" y="1880"/>
                  </a:cubicBezTo>
                  <a:cubicBezTo>
                    <a:pt x="1479" y="1880"/>
                    <a:pt x="1905" y="1454"/>
                    <a:pt x="1905" y="953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52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973" name="Google Shape;2973;p52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800"/>
              </a:spcBef>
            </a:pPr>
            <a:r>
              <a:rPr lang="en-IN" sz="1600" dirty="0">
                <a:hlinkClick r:id="rId3"/>
              </a:rPr>
              <a:t>https://dev.w3.org/html5/html-author/</a:t>
            </a:r>
            <a:r>
              <a:rPr lang="en-IN" sz="1600" dirty="0"/>
              <a:t> </a:t>
            </a:r>
          </a:p>
          <a:p>
            <a:pPr lvl="0">
              <a:spcBef>
                <a:spcPts val="800"/>
              </a:spcBef>
            </a:pPr>
            <a:r>
              <a:rPr lang="en-IN" sz="1600" dirty="0">
                <a:hlinkClick r:id="rId4"/>
              </a:rPr>
              <a:t>https://www.w3.org/TR/2001/WD-css3-roadmap-20010523/</a:t>
            </a:r>
            <a:r>
              <a:rPr lang="en-IN" sz="1600" dirty="0"/>
              <a:t> </a:t>
            </a:r>
            <a:endParaRPr sz="1600" dirty="0"/>
          </a:p>
        </p:txBody>
      </p:sp>
      <p:pic>
        <p:nvPicPr>
          <p:cNvPr id="4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E5165FDE-83B5-4FD6-BF85-C4EE2AD21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284817"/>
            <a:ext cx="847856" cy="84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666212" y="2327550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THANKS!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4" name="Picture 8" descr="Java Logo PNG Transparent (1) – Brands Logos">
            <a:extLst>
              <a:ext uri="{FF2B5EF4-FFF2-40B4-BE49-F238E27FC236}">
                <a16:creationId xmlns:a16="http://schemas.microsoft.com/office/drawing/2014/main" id="{065F1A64-13B2-4F71-8554-7775E29BB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61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43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4800" dirty="0"/>
              <a:t>HTML5 Intro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HTML5 Intro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HTML5 is the new HTML standard that includes most of the features and capabilities of HTML4 along with new semantic </a:t>
            </a:r>
            <a:r>
              <a:rPr lang="en-IN" dirty="0" err="1"/>
              <a:t>markup</a:t>
            </a:r>
            <a:r>
              <a:rPr lang="en-IN" dirty="0"/>
              <a:t> plus a number of new JavaScript APIs.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HTML5 is a series of new elements, updates to existing elements and new JavaScript APIs available through contemporary web browsers.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Picture 5" descr="HTML vs HTML5">
            <a:extLst>
              <a:ext uri="{FF2B5EF4-FFF2-40B4-BE49-F238E27FC236}">
                <a16:creationId xmlns:a16="http://schemas.microsoft.com/office/drawing/2014/main" id="{E101003E-DED4-4044-AFB9-3FD70726B15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715" y="2990213"/>
            <a:ext cx="3290570" cy="15246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24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Evolution of HTML 5 The Specification </a:t>
            </a:r>
            <a:br>
              <a:rPr lang="en-IN" dirty="0"/>
            </a:b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HTML5 is a </a:t>
            </a:r>
            <a:r>
              <a:rPr lang="en-IN" dirty="0" err="1"/>
              <a:t>markup</a:t>
            </a:r>
            <a:r>
              <a:rPr lang="en-IN" dirty="0"/>
              <a:t> language that was founded in 2004 by the Web Hypertext Application Technology Working Group (WHATWG) whose members include Apple, Mozilla Foundation and Opera Software. 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In March 2011, a big news revealed that "Disney buys HTML5 gaming start-up". 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in July 2011, Pandora begins to make a HTML5 based audio player.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April 2012, Flicker include a new HTML5 uploader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014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9F5DA8E-E347-4EC9-953C-88A9D6CED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91"/>
            <a:ext cx="9144000" cy="5143500"/>
          </a:xfrm>
          <a:prstGeom prst="rect">
            <a:avLst/>
          </a:prstGeom>
        </p:spPr>
      </p:pic>
      <p:sp>
        <p:nvSpPr>
          <p:cNvPr id="7" name="Google Shape;1877;p25">
            <a:extLst>
              <a:ext uri="{FF2B5EF4-FFF2-40B4-BE49-F238E27FC236}">
                <a16:creationId xmlns:a16="http://schemas.microsoft.com/office/drawing/2014/main" id="{2D903BE7-AF5C-40EE-A404-703C8A9B74CE}"/>
              </a:ext>
            </a:extLst>
          </p:cNvPr>
          <p:cNvSpPr txBox="1">
            <a:spLocks/>
          </p:cNvSpPr>
          <p:nvPr/>
        </p:nvSpPr>
        <p:spPr>
          <a:xfrm>
            <a:off x="720000" y="548491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b="1" dirty="0">
                <a:solidFill>
                  <a:srgbClr val="FF0000"/>
                </a:solidFill>
              </a:rPr>
              <a:t>Browser Support </a:t>
            </a:r>
            <a:r>
              <a:rPr lang="en-IN" sz="2800" u="sng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http://html5test.com/</a:t>
            </a:r>
            <a:r>
              <a:rPr lang="en-IN" sz="2800" dirty="0">
                <a:solidFill>
                  <a:schemeClr val="bg1"/>
                </a:solidFill>
              </a:rPr>
              <a:t>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656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HTML5 advantages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00100" lvl="1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IN" dirty="0"/>
              <a:t>Cleaner </a:t>
            </a:r>
            <a:r>
              <a:rPr lang="en-IN" dirty="0" err="1"/>
              <a:t>markup</a:t>
            </a:r>
            <a:r>
              <a:rPr lang="en-IN" dirty="0"/>
              <a:t>/ Improved code</a:t>
            </a:r>
          </a:p>
          <a:p>
            <a:pPr marL="800100" lvl="1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IN" dirty="0"/>
              <a:t>Elegant forms</a:t>
            </a:r>
          </a:p>
          <a:p>
            <a:pPr marL="800100" lvl="1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IN" dirty="0"/>
              <a:t>Consistency</a:t>
            </a:r>
          </a:p>
          <a:p>
            <a:pPr marL="800100" lvl="1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IN" dirty="0"/>
              <a:t>Supports rich media elements</a:t>
            </a:r>
          </a:p>
          <a:p>
            <a:pPr marL="800100" lvl="1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IN" dirty="0"/>
              <a:t>Offline Application Cache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13086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1200301" y="212400"/>
            <a:ext cx="6743398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HTML5 Features</a:t>
            </a:r>
            <a:r>
              <a:rPr lang="en-IN" dirty="0"/>
              <a:t> 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028" name="Picture 4" descr="HTML5- The new features, we are all doing wrong. - DEV Community">
            <a:extLst>
              <a:ext uri="{FF2B5EF4-FFF2-40B4-BE49-F238E27FC236}">
                <a16:creationId xmlns:a16="http://schemas.microsoft.com/office/drawing/2014/main" id="{475A0F0F-AA17-4CF7-AB10-7F2C2FF4F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2" y="962024"/>
            <a:ext cx="5705475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363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17242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HTML5 Page Structure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401969" y="500949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header section with a logo and title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navigation bar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body content divided into three columns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articles and ad blocks within the columns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footer containing some author and copyright information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0" name="Picture 2" descr="Web Page Structure With HTML5 - Code Like This">
            <a:extLst>
              <a:ext uri="{FF2B5EF4-FFF2-40B4-BE49-F238E27FC236}">
                <a16:creationId xmlns:a16="http://schemas.microsoft.com/office/drawing/2014/main" id="{77836293-9874-4418-BFC9-3B34FB8C5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238" y="2717878"/>
            <a:ext cx="3500397" cy="241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202679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3829</TotalTime>
  <Words>514</Words>
  <Application>Microsoft Office PowerPoint</Application>
  <PresentationFormat>On-screen Show (16:9)</PresentationFormat>
  <Paragraphs>94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Bebas Neue</vt:lpstr>
      <vt:lpstr>Calibri</vt:lpstr>
      <vt:lpstr>Roboto</vt:lpstr>
      <vt:lpstr>SFMono-Regular</vt:lpstr>
      <vt:lpstr>Computer Science Proposal by Slidesgo</vt:lpstr>
      <vt:lpstr>Module 3 UI</vt:lpstr>
      <vt:lpstr>Agenda</vt:lpstr>
      <vt:lpstr>HTML5 Intro</vt:lpstr>
      <vt:lpstr>HTML5 Intro</vt:lpstr>
      <vt:lpstr>Evolution of HTML 5 The Specification  </vt:lpstr>
      <vt:lpstr>PowerPoint Presentation</vt:lpstr>
      <vt:lpstr>HTML5 advantages</vt:lpstr>
      <vt:lpstr>HTML5 Features </vt:lpstr>
      <vt:lpstr>HTML5 Page Structure</vt:lpstr>
      <vt:lpstr>Formatting using CSS3</vt:lpstr>
      <vt:lpstr>What You Can Do with CSS</vt:lpstr>
      <vt:lpstr>Advantages of Using CSS</vt:lpstr>
      <vt:lpstr>Including CSS in HTML Documents</vt:lpstr>
      <vt:lpstr>Selector</vt:lpstr>
      <vt:lpstr>Box Model</vt:lpstr>
      <vt:lpstr>Width and Height of the Elements </vt:lpstr>
      <vt:lpstr>CSS Border Properties</vt:lpstr>
      <vt:lpstr>CSS Margin</vt:lpstr>
      <vt:lpstr>CSS Background</vt:lpstr>
      <vt:lpstr>CSS Text</vt:lpstr>
      <vt:lpstr>CSS Multi-column Layout</vt:lpstr>
      <vt:lpstr>HTML Form</vt:lpstr>
      <vt:lpstr>Form Attributes</vt:lpstr>
      <vt:lpstr>ALTERNATIVE RESOURCES</vt:lpstr>
      <vt:lpstr>RESOURCES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PROPOSAL</dc:title>
  <cp:lastModifiedBy>Farook A S</cp:lastModifiedBy>
  <cp:revision>100</cp:revision>
  <dcterms:modified xsi:type="dcterms:W3CDTF">2021-10-16T15:25:56Z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386b39a-f873-4afb-95b7-159453b5f857_Enabled">
    <vt:lpwstr>true</vt:lpwstr>
  </property>
  <property fmtid="{D5CDD505-2E9C-101B-9397-08002B2CF9AE}" pid="3" name="MSIP_Label_9386b39a-f873-4afb-95b7-159453b5f857_SetDate">
    <vt:lpwstr>2021-08-03T12:56:07Z</vt:lpwstr>
  </property>
  <property fmtid="{D5CDD505-2E9C-101B-9397-08002B2CF9AE}" pid="4" name="MSIP_Label_9386b39a-f873-4afb-95b7-159453b5f857_Method">
    <vt:lpwstr>Standard</vt:lpwstr>
  </property>
  <property fmtid="{D5CDD505-2E9C-101B-9397-08002B2CF9AE}" pid="5" name="MSIP_Label_9386b39a-f873-4afb-95b7-159453b5f857_Name">
    <vt:lpwstr>General</vt:lpwstr>
  </property>
  <property fmtid="{D5CDD505-2E9C-101B-9397-08002B2CF9AE}" pid="6" name="MSIP_Label_9386b39a-f873-4afb-95b7-159453b5f857_SiteId">
    <vt:lpwstr>3d918542-68a9-4e89-ac7a-0f74754ddb24</vt:lpwstr>
  </property>
  <property fmtid="{D5CDD505-2E9C-101B-9397-08002B2CF9AE}" pid="7" name="MSIP_Label_9386b39a-f873-4afb-95b7-159453b5f857_ActionId">
    <vt:lpwstr>17feb43c-c6d6-4ac7-9e47-a00ffe2e0b80</vt:lpwstr>
  </property>
  <property fmtid="{D5CDD505-2E9C-101B-9397-08002B2CF9AE}" pid="8" name="MSIP_Label_9386b39a-f873-4afb-95b7-159453b5f857_ContentBits">
    <vt:lpwstr>0</vt:lpwstr>
  </property>
</Properties>
</file>