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4" r:id="rId1"/>
  </p:sldMasterIdLst>
  <p:notesMasterIdLst>
    <p:notesMasterId r:id="rId33"/>
  </p:notesMasterIdLst>
  <p:handoutMasterIdLst>
    <p:handoutMasterId r:id="rId34"/>
  </p:handoutMasterIdLst>
  <p:sldIdLst>
    <p:sldId id="700" r:id="rId2"/>
    <p:sldId id="809" r:id="rId3"/>
    <p:sldId id="257" r:id="rId4"/>
    <p:sldId id="1000" r:id="rId5"/>
    <p:sldId id="1001" r:id="rId6"/>
    <p:sldId id="1002" r:id="rId7"/>
    <p:sldId id="1003" r:id="rId8"/>
    <p:sldId id="1004" r:id="rId9"/>
    <p:sldId id="1005" r:id="rId10"/>
    <p:sldId id="1006" r:id="rId11"/>
    <p:sldId id="1015" r:id="rId12"/>
    <p:sldId id="1007" r:id="rId13"/>
    <p:sldId id="1008" r:id="rId14"/>
    <p:sldId id="1009" r:id="rId15"/>
    <p:sldId id="1010" r:id="rId16"/>
    <p:sldId id="1011" r:id="rId17"/>
    <p:sldId id="1012" r:id="rId18"/>
    <p:sldId id="1013" r:id="rId19"/>
    <p:sldId id="1014" r:id="rId20"/>
    <p:sldId id="1016" r:id="rId21"/>
    <p:sldId id="1017" r:id="rId22"/>
    <p:sldId id="1018" r:id="rId23"/>
    <p:sldId id="1019" r:id="rId24"/>
    <p:sldId id="1020" r:id="rId25"/>
    <p:sldId id="1021" r:id="rId26"/>
    <p:sldId id="1022" r:id="rId27"/>
    <p:sldId id="1023" r:id="rId28"/>
    <p:sldId id="1024" r:id="rId29"/>
    <p:sldId id="1025" r:id="rId30"/>
    <p:sldId id="999" r:id="rId31"/>
    <p:sldId id="454" r:id="rId32"/>
  </p:sldIdLst>
  <p:sldSz cx="9144000" cy="5143500" type="screen16x9"/>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61" userDrawn="1">
          <p15:clr>
            <a:srgbClr val="A4A3A4"/>
          </p15:clr>
        </p15:guide>
        <p15:guide id="2" pos="2168" userDrawn="1">
          <p15:clr>
            <a:srgbClr val="A4A3A4"/>
          </p15:clr>
        </p15:guide>
        <p15:guide id="3" orient="horz" pos="2890" userDrawn="1">
          <p15:clr>
            <a:srgbClr val="A4A3A4"/>
          </p15:clr>
        </p15:guide>
        <p15:guide id="4" pos="2216" userDrawn="1">
          <p15:clr>
            <a:srgbClr val="A4A3A4"/>
          </p15:clr>
        </p15:guide>
        <p15:guide id="5" orient="horz" pos="2876" userDrawn="1">
          <p15:clr>
            <a:srgbClr val="A4A3A4"/>
          </p15:clr>
        </p15:guide>
        <p15:guide id="6" orient="horz" pos="2905" userDrawn="1">
          <p15:clr>
            <a:srgbClr val="A4A3A4"/>
          </p15:clr>
        </p15:guide>
        <p15:guide id="7" pos="2160" userDrawn="1">
          <p15:clr>
            <a:srgbClr val="A4A3A4"/>
          </p15:clr>
        </p15:guide>
        <p15:guide id="8"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80"/>
    <a:srgbClr val="00AEEF"/>
    <a:srgbClr val="00A8A8"/>
    <a:srgbClr val="3F3E40"/>
    <a:srgbClr val="F37021"/>
    <a:srgbClr val="000000"/>
    <a:srgbClr val="BFBFBF"/>
    <a:srgbClr val="A3258E"/>
    <a:srgbClr val="514A40"/>
    <a:srgbClr val="FEE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83" d="100"/>
          <a:sy n="83" d="100"/>
        </p:scale>
        <p:origin x="824" y="52"/>
      </p:cViewPr>
      <p:guideLst/>
    </p:cSldViewPr>
  </p:slideViewPr>
  <p:outlineViewPr>
    <p:cViewPr>
      <p:scale>
        <a:sx n="33" d="100"/>
        <a:sy n="33" d="100"/>
      </p:scale>
      <p:origin x="0" y="-82"/>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6" d="100"/>
          <a:sy n="86" d="100"/>
        </p:scale>
        <p:origin x="3822" y="102"/>
      </p:cViewPr>
      <p:guideLst>
        <p:guide orient="horz" pos="2861"/>
        <p:guide pos="2168"/>
        <p:guide orient="horz" pos="2890"/>
        <p:guide pos="2216"/>
        <p:guide orient="horz" pos="2876"/>
        <p:guide orient="horz" pos="2905"/>
        <p:guide pos="2160"/>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150D-4EAB-8369-523B86349789}"/>
              </c:ext>
            </c:extLst>
          </c:dPt>
          <c:dPt>
            <c:idx val="1"/>
            <c:bubble3D val="0"/>
            <c:spPr>
              <a:solidFill>
                <a:schemeClr val="accent2"/>
              </a:solidFill>
              <a:ln w="19050">
                <a:noFill/>
              </a:ln>
              <a:effectLst/>
            </c:spPr>
            <c:extLst>
              <c:ext xmlns:c16="http://schemas.microsoft.com/office/drawing/2014/chart" uri="{C3380CC4-5D6E-409C-BE32-E72D297353CC}">
                <c16:uniqueId val="{00000003-150D-4EAB-8369-523B86349789}"/>
              </c:ext>
            </c:extLst>
          </c:dPt>
          <c:dPt>
            <c:idx val="2"/>
            <c:bubble3D val="0"/>
            <c:spPr>
              <a:solidFill>
                <a:schemeClr val="tx2"/>
              </a:solidFill>
              <a:ln w="19050">
                <a:noFill/>
              </a:ln>
              <a:effectLst/>
            </c:spPr>
            <c:extLst>
              <c:ext xmlns:c16="http://schemas.microsoft.com/office/drawing/2014/chart" uri="{C3380CC4-5D6E-409C-BE32-E72D297353CC}">
                <c16:uniqueId val="{00000005-150D-4EAB-8369-523B86349789}"/>
              </c:ext>
            </c:extLst>
          </c:dPt>
          <c:cat>
            <c:strRef>
              <c:f>Sheet1!$A$2:$A$4</c:f>
              <c:strCache>
                <c:ptCount val="3"/>
                <c:pt idx="0">
                  <c:v>1st Qtr</c:v>
                </c:pt>
                <c:pt idx="1">
                  <c:v>2nd Qtr</c:v>
                </c:pt>
                <c:pt idx="2">
                  <c:v>3rd Qtr</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6-150D-4EAB-8369-523B863497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9E4D-409B-A76F-4FA056AD4DFD}"/>
              </c:ext>
            </c:extLst>
          </c:dPt>
          <c:dPt>
            <c:idx val="1"/>
            <c:bubble3D val="0"/>
            <c:spPr>
              <a:solidFill>
                <a:schemeClr val="accent5"/>
              </a:solidFill>
              <a:ln w="19050">
                <a:noFill/>
              </a:ln>
              <a:effectLst/>
            </c:spPr>
            <c:extLst>
              <c:ext xmlns:c16="http://schemas.microsoft.com/office/drawing/2014/chart" uri="{C3380CC4-5D6E-409C-BE32-E72D297353CC}">
                <c16:uniqueId val="{00000003-9E4D-409B-A76F-4FA056AD4DFD}"/>
              </c:ext>
            </c:extLst>
          </c:dPt>
          <c:dPt>
            <c:idx val="2"/>
            <c:bubble3D val="0"/>
            <c:spPr>
              <a:solidFill>
                <a:schemeClr val="accent3"/>
              </a:solidFill>
              <a:ln w="19050">
                <a:noFill/>
              </a:ln>
              <a:effectLst/>
            </c:spPr>
            <c:extLst>
              <c:ext xmlns:c16="http://schemas.microsoft.com/office/drawing/2014/chart" uri="{C3380CC4-5D6E-409C-BE32-E72D297353CC}">
                <c16:uniqueId val="{00000005-9E4D-409B-A76F-4FA056AD4DFD}"/>
              </c:ext>
            </c:extLst>
          </c:dPt>
          <c:dPt>
            <c:idx val="3"/>
            <c:bubble3D val="0"/>
            <c:spPr>
              <a:solidFill>
                <a:schemeClr val="accent2"/>
              </a:solidFill>
              <a:ln w="19050">
                <a:noFill/>
              </a:ln>
              <a:effectLst/>
            </c:spPr>
            <c:extLst>
              <c:ext xmlns:c16="http://schemas.microsoft.com/office/drawing/2014/chart" uri="{C3380CC4-5D6E-409C-BE32-E72D297353CC}">
                <c16:uniqueId val="{00000007-9E4D-409B-A76F-4FA056AD4DF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8-9E4D-409B-A76F-4FA056AD4DF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1169"/>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9" y="2"/>
            <a:ext cx="3037840" cy="461169"/>
          </a:xfrm>
          <a:prstGeom prst="rect">
            <a:avLst/>
          </a:prstGeom>
        </p:spPr>
        <p:txBody>
          <a:bodyPr vert="horz" lIns="92830" tIns="46415" rIns="92830" bIns="46415" rtlCol="0"/>
          <a:lstStyle>
            <a:lvl1pPr algn="r">
              <a:defRPr sz="1200"/>
            </a:lvl1pPr>
          </a:lstStyle>
          <a:p>
            <a:fld id="{A093954A-C201-EB40-9459-342C786798D2}" type="datetimeFigureOut">
              <a:rPr lang="en-US" smtClean="0"/>
              <a:t>7/20/2021</a:t>
            </a:fld>
            <a:endParaRPr lang="en-US" dirty="0"/>
          </a:p>
        </p:txBody>
      </p:sp>
      <p:sp>
        <p:nvSpPr>
          <p:cNvPr id="4" name="Footer Placeholder 3"/>
          <p:cNvSpPr>
            <a:spLocks noGrp="1"/>
          </p:cNvSpPr>
          <p:nvPr>
            <p:ph type="ftr" sz="quarter" idx="2"/>
          </p:nvPr>
        </p:nvSpPr>
        <p:spPr>
          <a:xfrm>
            <a:off x="0" y="8760607"/>
            <a:ext cx="3037840" cy="461169"/>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760607"/>
            <a:ext cx="3037840" cy="461169"/>
          </a:xfrm>
          <a:prstGeom prst="rect">
            <a:avLst/>
          </a:prstGeom>
        </p:spPr>
        <p:txBody>
          <a:bodyPr vert="horz" lIns="92830" tIns="46415" rIns="92830" bIns="46415"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1169"/>
          </a:xfrm>
          <a:prstGeom prst="rect">
            <a:avLst/>
          </a:prstGeom>
        </p:spPr>
        <p:txBody>
          <a:bodyPr vert="horz" lIns="92830" tIns="46415" rIns="92830" bIns="46415" rtlCol="0"/>
          <a:lstStyle>
            <a:lvl1pPr algn="l">
              <a:defRPr sz="1200"/>
            </a:lvl1pPr>
          </a:lstStyle>
          <a:p>
            <a:endParaRPr lang="en-JM"/>
          </a:p>
        </p:txBody>
      </p:sp>
      <p:sp>
        <p:nvSpPr>
          <p:cNvPr id="3" name="Date Placeholder 2"/>
          <p:cNvSpPr>
            <a:spLocks noGrp="1"/>
          </p:cNvSpPr>
          <p:nvPr>
            <p:ph type="dt" idx="1"/>
          </p:nvPr>
        </p:nvSpPr>
        <p:spPr>
          <a:xfrm>
            <a:off x="3970939" y="2"/>
            <a:ext cx="3037840" cy="461169"/>
          </a:xfrm>
          <a:prstGeom prst="rect">
            <a:avLst/>
          </a:prstGeom>
        </p:spPr>
        <p:txBody>
          <a:bodyPr vert="horz" lIns="92830" tIns="46415" rIns="92830" bIns="46415" rtlCol="0"/>
          <a:lstStyle>
            <a:lvl1pPr algn="r">
              <a:defRPr sz="1200"/>
            </a:lvl1pPr>
          </a:lstStyle>
          <a:p>
            <a:fld id="{7D7D0FC4-79A4-4CD6-9D21-6D2AFDDF42EC}" type="datetimeFigureOut">
              <a:rPr lang="en-JM" smtClean="0"/>
              <a:t>20/7/2021</a:t>
            </a:fld>
            <a:endParaRPr lang="en-JM"/>
          </a:p>
        </p:txBody>
      </p:sp>
      <p:sp>
        <p:nvSpPr>
          <p:cNvPr id="4" name="Slide Image Placeholder 3"/>
          <p:cNvSpPr>
            <a:spLocks noGrp="1" noRot="1" noChangeAspect="1"/>
          </p:cNvSpPr>
          <p:nvPr>
            <p:ph type="sldImg" idx="2"/>
          </p:nvPr>
        </p:nvSpPr>
        <p:spPr>
          <a:xfrm>
            <a:off x="431800" y="692150"/>
            <a:ext cx="6146800" cy="3457575"/>
          </a:xfrm>
          <a:prstGeom prst="rect">
            <a:avLst/>
          </a:prstGeom>
          <a:noFill/>
          <a:ln w="12700">
            <a:solidFill>
              <a:prstClr val="black"/>
            </a:solidFill>
          </a:ln>
        </p:spPr>
        <p:txBody>
          <a:bodyPr vert="horz" lIns="92830" tIns="46415" rIns="92830" bIns="46415" rtlCol="0" anchor="ctr"/>
          <a:lstStyle/>
          <a:p>
            <a:endParaRPr lang="en-JM"/>
          </a:p>
        </p:txBody>
      </p:sp>
      <p:sp>
        <p:nvSpPr>
          <p:cNvPr id="5" name="Notes Placeholder 4"/>
          <p:cNvSpPr>
            <a:spLocks noGrp="1"/>
          </p:cNvSpPr>
          <p:nvPr>
            <p:ph type="body" sz="quarter" idx="3"/>
          </p:nvPr>
        </p:nvSpPr>
        <p:spPr>
          <a:xfrm>
            <a:off x="701040" y="4381105"/>
            <a:ext cx="5608320" cy="4150519"/>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760607"/>
            <a:ext cx="3037840" cy="461169"/>
          </a:xfrm>
          <a:prstGeom prst="rect">
            <a:avLst/>
          </a:prstGeom>
        </p:spPr>
        <p:txBody>
          <a:bodyPr vert="horz" lIns="92830" tIns="46415" rIns="92830" bIns="46415" rtlCol="0" anchor="b"/>
          <a:lstStyle>
            <a:lvl1pPr algn="l">
              <a:defRPr sz="1200"/>
            </a:lvl1pPr>
          </a:lstStyle>
          <a:p>
            <a:endParaRPr lang="en-JM"/>
          </a:p>
        </p:txBody>
      </p:sp>
      <p:sp>
        <p:nvSpPr>
          <p:cNvPr id="7" name="Slide Number Placeholder 6"/>
          <p:cNvSpPr>
            <a:spLocks noGrp="1"/>
          </p:cNvSpPr>
          <p:nvPr>
            <p:ph type="sldNum" sz="quarter" idx="5"/>
          </p:nvPr>
        </p:nvSpPr>
        <p:spPr>
          <a:xfrm>
            <a:off x="3970939" y="8760607"/>
            <a:ext cx="3037840" cy="461169"/>
          </a:xfrm>
          <a:prstGeom prst="rect">
            <a:avLst/>
          </a:prstGeom>
        </p:spPr>
        <p:txBody>
          <a:bodyPr vert="horz" lIns="92830" tIns="46415" rIns="92830" bIns="46415"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1</a:t>
            </a:fld>
            <a:endParaRPr lang="en-JM"/>
          </a:p>
        </p:txBody>
      </p:sp>
    </p:spTree>
    <p:extLst>
      <p:ext uri="{BB962C8B-B14F-4D97-AF65-F5344CB8AC3E}">
        <p14:creationId xmlns:p14="http://schemas.microsoft.com/office/powerpoint/2010/main" val="2937930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t>31</a:t>
            </a:fld>
            <a:endParaRPr lang="en-JM"/>
          </a:p>
        </p:txBody>
      </p:sp>
    </p:spTree>
    <p:extLst>
      <p:ext uri="{BB962C8B-B14F-4D97-AF65-F5344CB8AC3E}">
        <p14:creationId xmlns:p14="http://schemas.microsoft.com/office/powerpoint/2010/main" val="1426749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jpeg"/><Relationship Id="rId1" Type="http://schemas.openxmlformats.org/officeDocument/2006/relationships/slideMaster" Target="../slideMasters/slideMaster1.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0"/>
            <a:ext cx="9144000" cy="3426559"/>
          </a:xfrm>
          <a:prstGeom prst="rect">
            <a:avLst/>
          </a:prstGeom>
          <a:gradFill flip="none" rotWithShape="1">
            <a:gsLst>
              <a:gs pos="3000">
                <a:schemeClr val="accent2"/>
              </a:gs>
              <a:gs pos="8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
          <p:cNvSpPr>
            <a:spLocks noGrp="1"/>
          </p:cNvSpPr>
          <p:nvPr>
            <p:ph type="body" sz="half" idx="2" hasCustomPrompt="1"/>
          </p:nvPr>
        </p:nvSpPr>
        <p:spPr>
          <a:xfrm>
            <a:off x="2182759" y="4356076"/>
            <a:ext cx="4778483" cy="407489"/>
          </a:xfrm>
        </p:spPr>
        <p:txBody>
          <a:bodyPr lIns="0" tIns="0" rIns="0" bIns="0">
            <a:noAutofit/>
          </a:bodyPr>
          <a:lstStyle>
            <a:lvl1pPr marL="0" indent="0" algn="ctr">
              <a:buNone/>
              <a:defRPr sz="2000">
                <a:solidFill>
                  <a:schemeClr val="tx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Presenter name and title</a:t>
            </a:r>
          </a:p>
        </p:txBody>
      </p:sp>
      <p:sp>
        <p:nvSpPr>
          <p:cNvPr id="10" name="Text Placeholder 3">
            <a:extLst>
              <a:ext uri="{FF2B5EF4-FFF2-40B4-BE49-F238E27FC236}">
                <a16:creationId xmlns:a16="http://schemas.microsoft.com/office/drawing/2014/main" id="{82DBFE27-054D-4755-990D-B3E23C5C22CE}"/>
              </a:ext>
            </a:extLst>
          </p:cNvPr>
          <p:cNvSpPr>
            <a:spLocks noGrp="1"/>
          </p:cNvSpPr>
          <p:nvPr>
            <p:ph type="body" sz="half" idx="11" hasCustomPrompt="1"/>
          </p:nvPr>
        </p:nvSpPr>
        <p:spPr>
          <a:xfrm>
            <a:off x="2185297" y="3783934"/>
            <a:ext cx="4773407" cy="520386"/>
          </a:xfrm>
        </p:spPr>
        <p:txBody>
          <a:bodyPr lIns="0" tIns="0" rIns="0" bIns="0">
            <a:noAutofit/>
          </a:bodyPr>
          <a:lstStyle>
            <a:lvl1pPr marL="0" indent="0" algn="ctr">
              <a:buNone/>
              <a:defRPr sz="3600" b="1">
                <a:solidFill>
                  <a:schemeClr val="accent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Insert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3767" y="1468755"/>
            <a:ext cx="1905000" cy="491490"/>
          </a:xfrm>
          <a:prstGeom prst="rect">
            <a:avLst/>
          </a:prstGeom>
        </p:spPr>
      </p:pic>
      <p:sp>
        <p:nvSpPr>
          <p:cNvPr id="12" name="Date Placeholder 3"/>
          <p:cNvSpPr>
            <a:spLocks noGrp="1"/>
          </p:cNvSpPr>
          <p:nvPr>
            <p:ph type="dt" sz="half" idx="12"/>
          </p:nvPr>
        </p:nvSpPr>
        <p:spPr>
          <a:xfrm>
            <a:off x="123603" y="4755815"/>
            <a:ext cx="2059156" cy="365125"/>
          </a:xfrm>
          <a:prstGeom prst="rect">
            <a:avLst/>
          </a:prstGeom>
        </p:spPr>
        <p:txBody>
          <a:bodyPr/>
          <a:lstStyle>
            <a:lvl1pPr>
              <a:defRPr sz="2000">
                <a:solidFill>
                  <a:schemeClr val="accent1"/>
                </a:solidFill>
              </a:defRPr>
            </a:lvl1pPr>
          </a:lstStyle>
          <a:p>
            <a:r>
              <a:rPr lang="en-US"/>
              <a:t>Israel Israeli   I   VP Sales, Business Development</a:t>
            </a:r>
            <a:endParaRPr lang="en-US" dirty="0"/>
          </a:p>
        </p:txBody>
      </p:sp>
    </p:spTree>
    <p:extLst>
      <p:ext uri="{BB962C8B-B14F-4D97-AF65-F5344CB8AC3E}">
        <p14:creationId xmlns:p14="http://schemas.microsoft.com/office/powerpoint/2010/main" val="230795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ext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31" y="781143"/>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9" name="AutoShape 11">
            <a:extLst>
              <a:ext uri="{FF2B5EF4-FFF2-40B4-BE49-F238E27FC236}">
                <a16:creationId xmlns:a16="http://schemas.microsoft.com/office/drawing/2014/main" id="{9A7483FF-7ECB-4D4C-8AE1-53D9C6780203}"/>
              </a:ext>
            </a:extLst>
          </p:cNvPr>
          <p:cNvSpPr>
            <a:spLocks noChangeArrowheads="1"/>
          </p:cNvSpPr>
          <p:nvPr userDrawn="1"/>
        </p:nvSpPr>
        <p:spPr bwMode="auto">
          <a:xfrm>
            <a:off x="795584" y="1213370"/>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sp>
        <p:nvSpPr>
          <p:cNvPr id="10" name="TextBox 9">
            <a:extLst>
              <a:ext uri="{FF2B5EF4-FFF2-40B4-BE49-F238E27FC236}">
                <a16:creationId xmlns:a16="http://schemas.microsoft.com/office/drawing/2014/main" id="{0ECF8BC8-4FFB-4C61-97FF-B1A75B0D03EC}"/>
              </a:ext>
            </a:extLst>
          </p:cNvPr>
          <p:cNvSpPr txBox="1"/>
          <p:nvPr userDrawn="1"/>
        </p:nvSpPr>
        <p:spPr>
          <a:xfrm>
            <a:off x="766558" y="1158949"/>
            <a:ext cx="6995885" cy="3554819"/>
          </a:xfrm>
          <a:prstGeom prst="rect">
            <a:avLst/>
          </a:prstGeom>
          <a:noFill/>
        </p:spPr>
        <p:txBody>
          <a:bodyPr wrap="square" rtlCol="0">
            <a:spAutoFit/>
          </a:bodyPr>
          <a:lstStyle/>
          <a:p>
            <a:pPr algn="ctr"/>
            <a:r>
              <a:rPr lang="en-US" sz="22500" b="1" dirty="0">
                <a:ln w="10541" cmpd="sng">
                  <a:solidFill>
                    <a:schemeClr val="bg1">
                      <a:lumMod val="95000"/>
                    </a:schemeClr>
                  </a:solidFill>
                  <a:prstDash val="solid"/>
                </a:ln>
                <a:solidFill>
                  <a:schemeClr val="bg1">
                    <a:lumMod val="85000"/>
                  </a:schemeClr>
                </a:solidFill>
              </a:rPr>
              <a:t>AFC</a:t>
            </a:r>
          </a:p>
        </p:txBody>
      </p:sp>
      <p:sp>
        <p:nvSpPr>
          <p:cNvPr id="12" name="Rectangle 11">
            <a:extLst>
              <a:ext uri="{FF2B5EF4-FFF2-40B4-BE49-F238E27FC236}">
                <a16:creationId xmlns:a16="http://schemas.microsoft.com/office/drawing/2014/main" id="{5FAC191B-EDBA-421E-AA96-BBAB0BD401D8}"/>
              </a:ext>
            </a:extLst>
          </p:cNvPr>
          <p:cNvSpPr/>
          <p:nvPr userDrawn="1">
            <p:custDataLst>
              <p:tags r:id="rId1"/>
            </p:custDataLst>
          </p:nvPr>
        </p:nvSpPr>
        <p:spPr>
          <a:xfrm>
            <a:off x="2736661" y="1707785"/>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BL Entry Points (IMP Objects)</a:t>
            </a:r>
          </a:p>
        </p:txBody>
      </p:sp>
      <p:sp>
        <p:nvSpPr>
          <p:cNvPr id="14" name="Rectangle 13">
            <a:extLst>
              <a:ext uri="{FF2B5EF4-FFF2-40B4-BE49-F238E27FC236}">
                <a16:creationId xmlns:a16="http://schemas.microsoft.com/office/drawing/2014/main" id="{0019B819-78C2-41DF-82A6-043DB1BAEC1C}"/>
              </a:ext>
            </a:extLst>
          </p:cNvPr>
          <p:cNvSpPr/>
          <p:nvPr userDrawn="1"/>
        </p:nvSpPr>
        <p:spPr>
          <a:xfrm>
            <a:off x="2736661" y="2572497"/>
            <a:ext cx="1393684"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Components</a:t>
            </a:r>
          </a:p>
        </p:txBody>
      </p:sp>
      <p:sp>
        <p:nvSpPr>
          <p:cNvPr id="15" name="Rectangle 14">
            <a:extLst>
              <a:ext uri="{FF2B5EF4-FFF2-40B4-BE49-F238E27FC236}">
                <a16:creationId xmlns:a16="http://schemas.microsoft.com/office/drawing/2014/main" id="{B877E2A6-F09F-4584-85ED-CFA39204DF0B}"/>
              </a:ext>
            </a:extLst>
          </p:cNvPr>
          <p:cNvSpPr/>
          <p:nvPr userDrawn="1"/>
        </p:nvSpPr>
        <p:spPr>
          <a:xfrm>
            <a:off x="4304618" y="2572497"/>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Procedures</a:t>
            </a:r>
          </a:p>
        </p:txBody>
      </p:sp>
      <p:sp>
        <p:nvSpPr>
          <p:cNvPr id="16" name="Rectangle 15">
            <a:extLst>
              <a:ext uri="{FF2B5EF4-FFF2-40B4-BE49-F238E27FC236}">
                <a16:creationId xmlns:a16="http://schemas.microsoft.com/office/drawing/2014/main" id="{F282DF70-55D0-4E7B-84F9-08C41093CCA3}"/>
              </a:ext>
            </a:extLst>
          </p:cNvPr>
          <p:cNvSpPr/>
          <p:nvPr userDrawn="1">
            <p:custDataLst>
              <p:tags r:id="rId2"/>
            </p:custDataLst>
          </p:nvPr>
        </p:nvSpPr>
        <p:spPr>
          <a:xfrm>
            <a:off x="2736661" y="4081308"/>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DB Access (Record Set)</a:t>
            </a:r>
          </a:p>
        </p:txBody>
      </p:sp>
      <p:sp>
        <p:nvSpPr>
          <p:cNvPr id="17" name="Rectangle 16">
            <a:extLst>
              <a:ext uri="{FF2B5EF4-FFF2-40B4-BE49-F238E27FC236}">
                <a16:creationId xmlns:a16="http://schemas.microsoft.com/office/drawing/2014/main" id="{A5374FF5-0720-4B2B-9A7A-D5598D11DDAD}"/>
              </a:ext>
            </a:extLst>
          </p:cNvPr>
          <p:cNvSpPr/>
          <p:nvPr userDrawn="1">
            <p:custDataLst>
              <p:tags r:id="rId3"/>
            </p:custDataLst>
          </p:nvPr>
        </p:nvSpPr>
        <p:spPr>
          <a:xfrm>
            <a:off x="2736661" y="2101287"/>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Core Suite L&amp;P Engines </a:t>
            </a:r>
          </a:p>
        </p:txBody>
      </p:sp>
      <p:sp>
        <p:nvSpPr>
          <p:cNvPr id="18" name="Rectangle 17">
            <a:extLst>
              <a:ext uri="{FF2B5EF4-FFF2-40B4-BE49-F238E27FC236}">
                <a16:creationId xmlns:a16="http://schemas.microsoft.com/office/drawing/2014/main" id="{9523B1E4-D8F2-4B71-A59C-DF28ECEE936A}"/>
              </a:ext>
            </a:extLst>
          </p:cNvPr>
          <p:cNvSpPr/>
          <p:nvPr userDrawn="1"/>
        </p:nvSpPr>
        <p:spPr>
          <a:xfrm>
            <a:off x="2736661" y="3542761"/>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Objects</a:t>
            </a:r>
          </a:p>
        </p:txBody>
      </p:sp>
      <p:sp>
        <p:nvSpPr>
          <p:cNvPr id="19" name="Rectangle 18">
            <a:extLst>
              <a:ext uri="{FF2B5EF4-FFF2-40B4-BE49-F238E27FC236}">
                <a16:creationId xmlns:a16="http://schemas.microsoft.com/office/drawing/2014/main" id="{ED3E3CBE-1004-4196-A631-A31EAE6719CE}"/>
              </a:ext>
            </a:extLst>
          </p:cNvPr>
          <p:cNvSpPr/>
          <p:nvPr userDrawn="1"/>
        </p:nvSpPr>
        <p:spPr>
          <a:xfrm>
            <a:off x="5801753" y="2572497"/>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Batches</a:t>
            </a:r>
          </a:p>
        </p:txBody>
      </p:sp>
      <p:sp>
        <p:nvSpPr>
          <p:cNvPr id="21" name="Rectangle 20">
            <a:extLst>
              <a:ext uri="{FF2B5EF4-FFF2-40B4-BE49-F238E27FC236}">
                <a16:creationId xmlns:a16="http://schemas.microsoft.com/office/drawing/2014/main" id="{184BCA66-62EB-48C4-83A1-2B21615356C4}"/>
              </a:ext>
            </a:extLst>
          </p:cNvPr>
          <p:cNvSpPr/>
          <p:nvPr userDrawn="1"/>
        </p:nvSpPr>
        <p:spPr>
          <a:xfrm>
            <a:off x="1030083" y="2222174"/>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Letters</a:t>
            </a:r>
          </a:p>
        </p:txBody>
      </p:sp>
      <p:sp>
        <p:nvSpPr>
          <p:cNvPr id="22" name="Rectangle 21">
            <a:extLst>
              <a:ext uri="{FF2B5EF4-FFF2-40B4-BE49-F238E27FC236}">
                <a16:creationId xmlns:a16="http://schemas.microsoft.com/office/drawing/2014/main" id="{87037A90-8AFD-4C9D-BB73-A57573CB2199}"/>
              </a:ext>
            </a:extLst>
          </p:cNvPr>
          <p:cNvSpPr/>
          <p:nvPr userDrawn="1"/>
        </p:nvSpPr>
        <p:spPr>
          <a:xfrm>
            <a:off x="1030083" y="2782862"/>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Interfaces</a:t>
            </a:r>
          </a:p>
        </p:txBody>
      </p:sp>
      <p:sp>
        <p:nvSpPr>
          <p:cNvPr id="23" name="Rectangle 22">
            <a:extLst>
              <a:ext uri="{FF2B5EF4-FFF2-40B4-BE49-F238E27FC236}">
                <a16:creationId xmlns:a16="http://schemas.microsoft.com/office/drawing/2014/main" id="{E25475CD-D58D-4DF7-82C3-5AF0C3419F5A}"/>
              </a:ext>
            </a:extLst>
          </p:cNvPr>
          <p:cNvSpPr/>
          <p:nvPr userDrawn="1"/>
        </p:nvSpPr>
        <p:spPr>
          <a:xfrm>
            <a:off x="1030083" y="3343549"/>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Client Batches</a:t>
            </a:r>
          </a:p>
        </p:txBody>
      </p:sp>
      <p:pic>
        <p:nvPicPr>
          <p:cNvPr id="24" name="Picture 2" descr="C:\Users\yaely\Dropbox\Sapiens Developers Training\Assets\database-developer-Eastbourne-Brighton-Sussex.png">
            <a:extLst>
              <a:ext uri="{FF2B5EF4-FFF2-40B4-BE49-F238E27FC236}">
                <a16:creationId xmlns:a16="http://schemas.microsoft.com/office/drawing/2014/main" id="{9402A4E0-98E2-4D8F-81BD-E6CE3C518130}"/>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133406" y="3810784"/>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05FECD7-7056-46BA-AA13-182EDA7DFAB0}"/>
              </a:ext>
            </a:extLst>
          </p:cNvPr>
          <p:cNvSpPr txBox="1"/>
          <p:nvPr userDrawn="1"/>
        </p:nvSpPr>
        <p:spPr>
          <a:xfrm>
            <a:off x="7259789" y="4279913"/>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26" name="TextBox 25">
            <a:extLst>
              <a:ext uri="{FF2B5EF4-FFF2-40B4-BE49-F238E27FC236}">
                <a16:creationId xmlns:a16="http://schemas.microsoft.com/office/drawing/2014/main" id="{0B718858-9B6B-4E0F-BECF-9D5FB6846758}"/>
              </a:ext>
            </a:extLst>
          </p:cNvPr>
          <p:cNvSpPr txBox="1"/>
          <p:nvPr userDrawn="1"/>
        </p:nvSpPr>
        <p:spPr>
          <a:xfrm>
            <a:off x="7243748" y="4019575"/>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366482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 Text Slide">
    <p:spTree>
      <p:nvGrpSpPr>
        <p:cNvPr id="1" name=""/>
        <p:cNvGrpSpPr/>
        <p:nvPr/>
      </p:nvGrpSpPr>
      <p:grpSpPr>
        <a:xfrm>
          <a:off x="0" y="0"/>
          <a:ext cx="0" cy="0"/>
          <a:chOff x="0" y="0"/>
          <a:chExt cx="0" cy="0"/>
        </a:xfrm>
      </p:grpSpPr>
      <p:sp>
        <p:nvSpPr>
          <p:cNvPr id="22" name="Picture Placeholder 3">
            <a:extLst>
              <a:ext uri="{FF2B5EF4-FFF2-40B4-BE49-F238E27FC236}">
                <a16:creationId xmlns:a16="http://schemas.microsoft.com/office/drawing/2014/main" id="{72A11A97-FBCC-438E-90E6-99FBA0AB253A}"/>
              </a:ext>
            </a:extLst>
          </p:cNvPr>
          <p:cNvSpPr>
            <a:spLocks noGrp="1"/>
          </p:cNvSpPr>
          <p:nvPr>
            <p:ph type="pic" sz="quarter" idx="13" hasCustomPrompt="1"/>
          </p:nvPr>
        </p:nvSpPr>
        <p:spPr>
          <a:xfrm>
            <a:off x="463531" y="3227237"/>
            <a:ext cx="8216920" cy="1592413"/>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13" name="Text Placeholder 2">
            <a:extLst>
              <a:ext uri="{FF2B5EF4-FFF2-40B4-BE49-F238E27FC236}">
                <a16:creationId xmlns:a16="http://schemas.microsoft.com/office/drawing/2014/main" id="{373B2747-4440-4E20-95E7-123CE8AAA8B6}"/>
              </a:ext>
            </a:extLst>
          </p:cNvPr>
          <p:cNvSpPr>
            <a:spLocks noGrp="1"/>
          </p:cNvSpPr>
          <p:nvPr>
            <p:ph type="body" sz="quarter" idx="31" hasCustomPrompt="1"/>
          </p:nvPr>
        </p:nvSpPr>
        <p:spPr>
          <a:xfrm>
            <a:off x="463532" y="1200150"/>
            <a:ext cx="8216936" cy="1904428"/>
          </a:xfrm>
          <a:noFill/>
        </p:spPr>
        <p:txBody>
          <a:bodyPr lIns="0" tIns="0" rIns="0" bIns="0"/>
          <a:lstStyle>
            <a:lvl1pPr marL="257175" indent="-257175">
              <a:buSzPct val="100000"/>
              <a:buFont typeface="Arial" charset="0"/>
              <a:buChar char="•"/>
              <a:defRPr sz="2400">
                <a:solidFill>
                  <a:schemeClr val="accent1"/>
                </a:solidFill>
                <a:latin typeface="+mn-lt"/>
              </a:defRPr>
            </a:lvl1pPr>
            <a:lvl2pPr marL="457200" indent="-182880">
              <a:buFont typeface="Arial" charset="0"/>
              <a:buChar char="•"/>
              <a:defRPr sz="2200">
                <a:solidFill>
                  <a:schemeClr val="accent1"/>
                </a:solidFill>
                <a:latin typeface="+mn-lt"/>
              </a:defRPr>
            </a:lvl2pPr>
            <a:lvl3pPr marL="731520" indent="-182880">
              <a:buFont typeface="Arial" charset="0"/>
              <a:buChar char="•"/>
              <a:defRPr sz="2000">
                <a:solidFill>
                  <a:schemeClr val="accent1"/>
                </a:solidFill>
                <a:latin typeface="+mn-lt"/>
              </a:defRPr>
            </a:lvl3pPr>
            <a:lvl4pPr marL="1005840" indent="-182880">
              <a:buFont typeface="Arial" charset="0"/>
              <a:buChar char="•"/>
              <a:defRPr sz="1800">
                <a:solidFill>
                  <a:schemeClr val="accent1"/>
                </a:solidFill>
                <a:latin typeface="+mn-lt"/>
              </a:defRPr>
            </a:lvl4pPr>
            <a:lvl5pPr marL="1280160" indent="-182880">
              <a:buFont typeface="Arial" charset="0"/>
              <a:buChar char="•"/>
              <a:defRPr sz="1600">
                <a:solidFill>
                  <a:schemeClr val="accent1"/>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6"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2" name="Rectangle 1"/>
          <p:cNvSpPr/>
          <p:nvPr userDrawn="1"/>
        </p:nvSpPr>
        <p:spPr>
          <a:xfrm>
            <a:off x="463531" y="2936929"/>
            <a:ext cx="8216919" cy="167649"/>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DE72A08-A990-488A-A5DE-5F85CF3B5B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543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27647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wo Concepts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E9A19-3DDF-4F51-8DE5-A7FE3AA955A6}"/>
              </a:ext>
            </a:extLst>
          </p:cNvPr>
          <p:cNvSpPr>
            <a:spLocks noGrp="1"/>
          </p:cNvSpPr>
          <p:nvPr>
            <p:ph type="body" sz="quarter" idx="10" hasCustomPrompt="1"/>
          </p:nvPr>
        </p:nvSpPr>
        <p:spPr>
          <a:xfrm>
            <a:off x="4726983" y="1393370"/>
            <a:ext cx="3959816" cy="3310365"/>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4" name="Picture Placeholder 3">
            <a:extLst>
              <a:ext uri="{FF2B5EF4-FFF2-40B4-BE49-F238E27FC236}">
                <a16:creationId xmlns:a16="http://schemas.microsoft.com/office/drawing/2014/main" id="{8D26C81F-C3BC-4792-9D46-EAC64E205F7F}"/>
              </a:ext>
            </a:extLst>
          </p:cNvPr>
          <p:cNvSpPr>
            <a:spLocks noGrp="1"/>
          </p:cNvSpPr>
          <p:nvPr>
            <p:ph type="pic" sz="quarter" idx="12" hasCustomPrompt="1"/>
          </p:nvPr>
        </p:nvSpPr>
        <p:spPr>
          <a:xfrm>
            <a:off x="463550" y="1393825"/>
            <a:ext cx="3961216" cy="3309738"/>
          </a:xfrm>
        </p:spPr>
        <p:txBody>
          <a:bodyPr anchor="ctr"/>
          <a:lstStyle>
            <a:lvl1pPr marL="0" indent="0" algn="ctr">
              <a:buNone/>
              <a:defRPr>
                <a:latin typeface="+mn-lt"/>
              </a:defRPr>
            </a:lvl1pPr>
          </a:lstStyle>
          <a:p>
            <a:r>
              <a:rPr lang="en-US" dirty="0"/>
              <a:t> Insert image here</a:t>
            </a:r>
          </a:p>
        </p:txBody>
      </p:sp>
      <p:sp>
        <p:nvSpPr>
          <p:cNvPr id="1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3"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Rectangle 7"/>
          <p:cNvSpPr/>
          <p:nvPr userDrawn="1"/>
        </p:nvSpPr>
        <p:spPr>
          <a:xfrm>
            <a:off x="4726983" y="4546286"/>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702F34-4571-4EEC-AD18-2E8F0AD59D0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9642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wo Concepts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E9A19-3DDF-4F51-8DE5-A7FE3AA955A6}"/>
              </a:ext>
            </a:extLst>
          </p:cNvPr>
          <p:cNvSpPr>
            <a:spLocks noGrp="1"/>
          </p:cNvSpPr>
          <p:nvPr>
            <p:ph type="body" sz="quarter" idx="10" hasCustomPrompt="1"/>
          </p:nvPr>
        </p:nvSpPr>
        <p:spPr>
          <a:xfrm>
            <a:off x="4726983" y="1393371"/>
            <a:ext cx="3959816" cy="1497064"/>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4" name="Picture Placeholder 3">
            <a:extLst>
              <a:ext uri="{FF2B5EF4-FFF2-40B4-BE49-F238E27FC236}">
                <a16:creationId xmlns:a16="http://schemas.microsoft.com/office/drawing/2014/main" id="{8D26C81F-C3BC-4792-9D46-EAC64E205F7F}"/>
              </a:ext>
            </a:extLst>
          </p:cNvPr>
          <p:cNvSpPr>
            <a:spLocks noGrp="1"/>
          </p:cNvSpPr>
          <p:nvPr>
            <p:ph type="pic" sz="quarter" idx="12" hasCustomPrompt="1"/>
          </p:nvPr>
        </p:nvSpPr>
        <p:spPr>
          <a:xfrm>
            <a:off x="463550" y="1393825"/>
            <a:ext cx="3961216" cy="1496780"/>
          </a:xfrm>
        </p:spPr>
        <p:txBody>
          <a:bodyPr anchor="ctr"/>
          <a:lstStyle>
            <a:lvl1pPr marL="0" indent="0" algn="ctr">
              <a:buNone/>
              <a:defRPr>
                <a:latin typeface="+mn-lt"/>
              </a:defRPr>
            </a:lvl1pPr>
          </a:lstStyle>
          <a:p>
            <a:r>
              <a:rPr lang="en-US" dirty="0"/>
              <a:t> Insert image here</a:t>
            </a:r>
          </a:p>
        </p:txBody>
      </p:sp>
      <p:sp>
        <p:nvSpPr>
          <p:cNvPr id="1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3"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Text Placeholder 2">
            <a:extLst>
              <a:ext uri="{FF2B5EF4-FFF2-40B4-BE49-F238E27FC236}">
                <a16:creationId xmlns:a16="http://schemas.microsoft.com/office/drawing/2014/main" id="{D59E9A19-3DDF-4F51-8DE5-A7FE3AA955A6}"/>
              </a:ext>
            </a:extLst>
          </p:cNvPr>
          <p:cNvSpPr>
            <a:spLocks noGrp="1"/>
          </p:cNvSpPr>
          <p:nvPr>
            <p:ph type="body" sz="quarter" idx="33" hasCustomPrompt="1"/>
          </p:nvPr>
        </p:nvSpPr>
        <p:spPr>
          <a:xfrm>
            <a:off x="4720634" y="3129573"/>
            <a:ext cx="3959816" cy="1497064"/>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9" name="Picture Placeholder 3">
            <a:extLst>
              <a:ext uri="{FF2B5EF4-FFF2-40B4-BE49-F238E27FC236}">
                <a16:creationId xmlns:a16="http://schemas.microsoft.com/office/drawing/2014/main" id="{8D26C81F-C3BC-4792-9D46-EAC64E205F7F}"/>
              </a:ext>
            </a:extLst>
          </p:cNvPr>
          <p:cNvSpPr>
            <a:spLocks noGrp="1"/>
          </p:cNvSpPr>
          <p:nvPr>
            <p:ph type="pic" sz="quarter" idx="34" hasCustomPrompt="1"/>
          </p:nvPr>
        </p:nvSpPr>
        <p:spPr>
          <a:xfrm>
            <a:off x="457201" y="3130027"/>
            <a:ext cx="3961216" cy="1496780"/>
          </a:xfrm>
        </p:spPr>
        <p:txBody>
          <a:bodyPr anchor="ctr"/>
          <a:lstStyle>
            <a:lvl1pPr marL="0" indent="0" algn="ctr">
              <a:buNone/>
              <a:defRPr>
                <a:latin typeface="+mn-lt"/>
              </a:defRPr>
            </a:lvl1pPr>
          </a:lstStyle>
          <a:p>
            <a:r>
              <a:rPr lang="en-US" dirty="0"/>
              <a:t> Insert image here</a:t>
            </a:r>
          </a:p>
        </p:txBody>
      </p:sp>
      <p:sp>
        <p:nvSpPr>
          <p:cNvPr id="10" name="Rectangle 9"/>
          <p:cNvSpPr/>
          <p:nvPr userDrawn="1"/>
        </p:nvSpPr>
        <p:spPr>
          <a:xfrm>
            <a:off x="4726983" y="4468796"/>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726983" y="2730245"/>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4A0ADCE-77F4-4BF7-97BE-5FF8AB27F8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hree Concepts Slide Vertical">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66DB67A1-52D4-4086-BE40-405E90DC3F91}"/>
              </a:ext>
            </a:extLst>
          </p:cNvPr>
          <p:cNvSpPr>
            <a:spLocks noGrp="1"/>
          </p:cNvSpPr>
          <p:nvPr>
            <p:ph type="body" sz="quarter" idx="28" hasCustomPrompt="1"/>
          </p:nvPr>
        </p:nvSpPr>
        <p:spPr>
          <a:xfrm>
            <a:off x="463532"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sz="180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24" name="Text Placeholder 4">
            <a:extLst>
              <a:ext uri="{FF2B5EF4-FFF2-40B4-BE49-F238E27FC236}">
                <a16:creationId xmlns:a16="http://schemas.microsoft.com/office/drawing/2014/main" id="{E7CC99EB-319F-49AA-93A9-2D357C4D73EB}"/>
              </a:ext>
            </a:extLst>
          </p:cNvPr>
          <p:cNvSpPr>
            <a:spLocks noGrp="1"/>
          </p:cNvSpPr>
          <p:nvPr>
            <p:ph type="body" sz="quarter" idx="30" hasCustomPrompt="1"/>
          </p:nvPr>
        </p:nvSpPr>
        <p:spPr>
          <a:xfrm>
            <a:off x="3309085"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26" name="Text Placeholder 4">
            <a:extLst>
              <a:ext uri="{FF2B5EF4-FFF2-40B4-BE49-F238E27FC236}">
                <a16:creationId xmlns:a16="http://schemas.microsoft.com/office/drawing/2014/main" id="{B49A87A9-C8E6-4A03-840A-1AC234FC3B79}"/>
              </a:ext>
            </a:extLst>
          </p:cNvPr>
          <p:cNvSpPr>
            <a:spLocks noGrp="1"/>
          </p:cNvSpPr>
          <p:nvPr>
            <p:ph type="body" sz="quarter" idx="32" hasCustomPrompt="1"/>
          </p:nvPr>
        </p:nvSpPr>
        <p:spPr>
          <a:xfrm>
            <a:off x="6154639"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16" name="Picture Placeholder 3">
            <a:extLst>
              <a:ext uri="{FF2B5EF4-FFF2-40B4-BE49-F238E27FC236}">
                <a16:creationId xmlns:a16="http://schemas.microsoft.com/office/drawing/2014/main" id="{4F98B2A6-1419-4F90-BD2A-2C10F3F148ED}"/>
              </a:ext>
            </a:extLst>
          </p:cNvPr>
          <p:cNvSpPr>
            <a:spLocks noGrp="1"/>
          </p:cNvSpPr>
          <p:nvPr>
            <p:ph type="pic" sz="quarter" idx="13" hasCustomPrompt="1"/>
          </p:nvPr>
        </p:nvSpPr>
        <p:spPr>
          <a:xfrm>
            <a:off x="457200" y="1246511"/>
            <a:ext cx="2538489" cy="134898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Picture Placeholder 3">
            <a:extLst>
              <a:ext uri="{FF2B5EF4-FFF2-40B4-BE49-F238E27FC236}">
                <a16:creationId xmlns:a16="http://schemas.microsoft.com/office/drawing/2014/main" id="{EA46493C-1860-4E15-83CD-DC0D29F603EF}"/>
              </a:ext>
            </a:extLst>
          </p:cNvPr>
          <p:cNvSpPr>
            <a:spLocks noGrp="1"/>
          </p:cNvSpPr>
          <p:nvPr>
            <p:ph type="pic" sz="quarter" idx="33" hasCustomPrompt="1"/>
          </p:nvPr>
        </p:nvSpPr>
        <p:spPr>
          <a:xfrm>
            <a:off x="3305919" y="1246511"/>
            <a:ext cx="2538489" cy="134898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Picture Placeholder 3">
            <a:extLst>
              <a:ext uri="{FF2B5EF4-FFF2-40B4-BE49-F238E27FC236}">
                <a16:creationId xmlns:a16="http://schemas.microsoft.com/office/drawing/2014/main" id="{A92F2220-1850-4AF8-8468-4043870B7199}"/>
              </a:ext>
            </a:extLst>
          </p:cNvPr>
          <p:cNvSpPr>
            <a:spLocks noGrp="1"/>
          </p:cNvSpPr>
          <p:nvPr>
            <p:ph type="pic" sz="quarter" idx="34" hasCustomPrompt="1"/>
          </p:nvPr>
        </p:nvSpPr>
        <p:spPr>
          <a:xfrm>
            <a:off x="6154638" y="1262018"/>
            <a:ext cx="2525829" cy="1326197"/>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1"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0" name="Text Placeholder 2">
            <a:extLst>
              <a:ext uri="{FF2B5EF4-FFF2-40B4-BE49-F238E27FC236}">
                <a16:creationId xmlns:a16="http://schemas.microsoft.com/office/drawing/2014/main" id="{97083D41-8EF8-49F7-BE38-BE915AACB0DF}"/>
              </a:ext>
            </a:extLst>
          </p:cNvPr>
          <p:cNvSpPr>
            <a:spLocks noGrp="1"/>
          </p:cNvSpPr>
          <p:nvPr>
            <p:ph type="body" sz="quarter" idx="35"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2" name="Rectangle 11"/>
          <p:cNvSpPr/>
          <p:nvPr userDrawn="1"/>
        </p:nvSpPr>
        <p:spPr>
          <a:xfrm>
            <a:off x="6154638"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309083"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63528"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BAD8449-C59F-4C74-A825-3AE0E5476B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00504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Four Concepts Slid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C43F28-9C37-4AC9-9F08-7FA7871D075C}"/>
              </a:ext>
            </a:extLst>
          </p:cNvPr>
          <p:cNvSpPr>
            <a:spLocks noGrp="1"/>
          </p:cNvSpPr>
          <p:nvPr>
            <p:ph type="body" sz="quarter" idx="37" hasCustomPrompt="1"/>
          </p:nvPr>
        </p:nvSpPr>
        <p:spPr>
          <a:xfrm>
            <a:off x="463532"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462018"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0"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34" name="Text Placeholder 4">
            <a:extLst>
              <a:ext uri="{FF2B5EF4-FFF2-40B4-BE49-F238E27FC236}">
                <a16:creationId xmlns:a16="http://schemas.microsoft.com/office/drawing/2014/main" id="{13C43F28-9C37-4AC9-9F08-7FA7871D075C}"/>
              </a:ext>
            </a:extLst>
          </p:cNvPr>
          <p:cNvSpPr>
            <a:spLocks noGrp="1"/>
          </p:cNvSpPr>
          <p:nvPr>
            <p:ph type="body" sz="quarter" idx="38" hasCustomPrompt="1"/>
          </p:nvPr>
        </p:nvSpPr>
        <p:spPr>
          <a:xfrm>
            <a:off x="2560968"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5" name="Picture Placeholder 3">
            <a:extLst>
              <a:ext uri="{FF2B5EF4-FFF2-40B4-BE49-F238E27FC236}">
                <a16:creationId xmlns:a16="http://schemas.microsoft.com/office/drawing/2014/main" id="{5C36FA32-D6E7-4867-8DD9-3184876C882B}"/>
              </a:ext>
            </a:extLst>
          </p:cNvPr>
          <p:cNvSpPr>
            <a:spLocks noGrp="1"/>
          </p:cNvSpPr>
          <p:nvPr>
            <p:ph type="pic" sz="quarter" idx="39" hasCustomPrompt="1"/>
          </p:nvPr>
        </p:nvSpPr>
        <p:spPr>
          <a:xfrm>
            <a:off x="2559454"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6" name="Text Placeholder 4">
            <a:extLst>
              <a:ext uri="{FF2B5EF4-FFF2-40B4-BE49-F238E27FC236}">
                <a16:creationId xmlns:a16="http://schemas.microsoft.com/office/drawing/2014/main" id="{13C43F28-9C37-4AC9-9F08-7FA7871D075C}"/>
              </a:ext>
            </a:extLst>
          </p:cNvPr>
          <p:cNvSpPr>
            <a:spLocks noGrp="1"/>
          </p:cNvSpPr>
          <p:nvPr>
            <p:ph type="body" sz="quarter" idx="40" hasCustomPrompt="1"/>
          </p:nvPr>
        </p:nvSpPr>
        <p:spPr>
          <a:xfrm>
            <a:off x="4665390"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7" name="Picture Placeholder 3">
            <a:extLst>
              <a:ext uri="{FF2B5EF4-FFF2-40B4-BE49-F238E27FC236}">
                <a16:creationId xmlns:a16="http://schemas.microsoft.com/office/drawing/2014/main" id="{5C36FA32-D6E7-4867-8DD9-3184876C882B}"/>
              </a:ext>
            </a:extLst>
          </p:cNvPr>
          <p:cNvSpPr>
            <a:spLocks noGrp="1"/>
          </p:cNvSpPr>
          <p:nvPr>
            <p:ph type="pic" sz="quarter" idx="41" hasCustomPrompt="1"/>
          </p:nvPr>
        </p:nvSpPr>
        <p:spPr>
          <a:xfrm>
            <a:off x="4663876"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8" name="Text Placeholder 4">
            <a:extLst>
              <a:ext uri="{FF2B5EF4-FFF2-40B4-BE49-F238E27FC236}">
                <a16:creationId xmlns:a16="http://schemas.microsoft.com/office/drawing/2014/main" id="{13C43F28-9C37-4AC9-9F08-7FA7871D075C}"/>
              </a:ext>
            </a:extLst>
          </p:cNvPr>
          <p:cNvSpPr>
            <a:spLocks noGrp="1"/>
          </p:cNvSpPr>
          <p:nvPr>
            <p:ph type="body" sz="quarter" idx="42" hasCustomPrompt="1"/>
          </p:nvPr>
        </p:nvSpPr>
        <p:spPr>
          <a:xfrm>
            <a:off x="6757243"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2" name="Picture Placeholder 3">
            <a:extLst>
              <a:ext uri="{FF2B5EF4-FFF2-40B4-BE49-F238E27FC236}">
                <a16:creationId xmlns:a16="http://schemas.microsoft.com/office/drawing/2014/main" id="{5C36FA32-D6E7-4867-8DD9-3184876C882B}"/>
              </a:ext>
            </a:extLst>
          </p:cNvPr>
          <p:cNvSpPr>
            <a:spLocks noGrp="1"/>
          </p:cNvSpPr>
          <p:nvPr>
            <p:ph type="pic" sz="quarter" idx="43" hasCustomPrompt="1"/>
          </p:nvPr>
        </p:nvSpPr>
        <p:spPr>
          <a:xfrm>
            <a:off x="6755729"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14" name="Rectangle 13"/>
          <p:cNvSpPr/>
          <p:nvPr userDrawn="1"/>
        </p:nvSpPr>
        <p:spPr>
          <a:xfrm>
            <a:off x="6755729" y="4631698"/>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665390" y="4631697"/>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567302" y="4631696"/>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61465" y="4631695"/>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D816C27-CD8F-4BBB-B023-ED9F2446D7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51479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guide id="11"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Five Concepts Slide">
    <p:spTree>
      <p:nvGrpSpPr>
        <p:cNvPr id="1" name=""/>
        <p:cNvGrpSpPr/>
        <p:nvPr/>
      </p:nvGrpSpPr>
      <p:grpSpPr>
        <a:xfrm>
          <a:off x="0" y="0"/>
          <a:ext cx="0" cy="0"/>
          <a:chOff x="0" y="0"/>
          <a:chExt cx="0" cy="0"/>
        </a:xfrm>
      </p:grpSpPr>
      <p:sp>
        <p:nvSpPr>
          <p:cNvPr id="45" name="Text Placeholder 4">
            <a:extLst>
              <a:ext uri="{FF2B5EF4-FFF2-40B4-BE49-F238E27FC236}">
                <a16:creationId xmlns:a16="http://schemas.microsoft.com/office/drawing/2014/main" id="{79756D5F-C423-4985-9F76-2A229DF17B95}"/>
              </a:ext>
            </a:extLst>
          </p:cNvPr>
          <p:cNvSpPr>
            <a:spLocks noGrp="1"/>
          </p:cNvSpPr>
          <p:nvPr>
            <p:ph type="body" sz="quarter" idx="34" hasCustomPrompt="1"/>
          </p:nvPr>
        </p:nvSpPr>
        <p:spPr>
          <a:xfrm>
            <a:off x="463532" y="1800152"/>
            <a:ext cx="3868244"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2" name="Picture Placeholder 3">
            <a:extLst>
              <a:ext uri="{FF2B5EF4-FFF2-40B4-BE49-F238E27FC236}">
                <a16:creationId xmlns:a16="http://schemas.microsoft.com/office/drawing/2014/main" id="{CA0B39C2-2E72-417A-8918-CC3ADFB713C9}"/>
              </a:ext>
            </a:extLst>
          </p:cNvPr>
          <p:cNvSpPr>
            <a:spLocks noGrp="1"/>
          </p:cNvSpPr>
          <p:nvPr>
            <p:ph type="pic" sz="quarter" idx="39" hasCustomPrompt="1"/>
          </p:nvPr>
        </p:nvSpPr>
        <p:spPr>
          <a:xfrm>
            <a:off x="463532" y="1315261"/>
            <a:ext cx="3868244"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3"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2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4" name="Text Placeholder 2">
            <a:extLst>
              <a:ext uri="{FF2B5EF4-FFF2-40B4-BE49-F238E27FC236}">
                <a16:creationId xmlns:a16="http://schemas.microsoft.com/office/drawing/2014/main" id="{97083D41-8EF8-49F7-BE38-BE915AACB0DF}"/>
              </a:ext>
            </a:extLst>
          </p:cNvPr>
          <p:cNvSpPr>
            <a:spLocks noGrp="1"/>
          </p:cNvSpPr>
          <p:nvPr>
            <p:ph type="body" sz="quarter" idx="41"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6" name="Text Placeholder 4">
            <a:extLst>
              <a:ext uri="{FF2B5EF4-FFF2-40B4-BE49-F238E27FC236}">
                <a16:creationId xmlns:a16="http://schemas.microsoft.com/office/drawing/2014/main" id="{BB0BE816-4E82-4E19-B7FF-C43154545252}"/>
              </a:ext>
            </a:extLst>
          </p:cNvPr>
          <p:cNvSpPr>
            <a:spLocks noGrp="1"/>
          </p:cNvSpPr>
          <p:nvPr>
            <p:ph type="body" sz="quarter" idx="28" hasCustomPrompt="1"/>
          </p:nvPr>
        </p:nvSpPr>
        <p:spPr>
          <a:xfrm>
            <a:off x="463532"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7" name="Text Placeholder 4">
            <a:extLst>
              <a:ext uri="{FF2B5EF4-FFF2-40B4-BE49-F238E27FC236}">
                <a16:creationId xmlns:a16="http://schemas.microsoft.com/office/drawing/2014/main" id="{CF298D0B-B78D-4E38-81E0-5BDD5EDBA4B1}"/>
              </a:ext>
            </a:extLst>
          </p:cNvPr>
          <p:cNvSpPr>
            <a:spLocks noGrp="1"/>
          </p:cNvSpPr>
          <p:nvPr>
            <p:ph type="body" sz="quarter" idx="30" hasCustomPrompt="1"/>
          </p:nvPr>
        </p:nvSpPr>
        <p:spPr>
          <a:xfrm>
            <a:off x="3309085"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8" name="Text Placeholder 4">
            <a:extLst>
              <a:ext uri="{FF2B5EF4-FFF2-40B4-BE49-F238E27FC236}">
                <a16:creationId xmlns:a16="http://schemas.microsoft.com/office/drawing/2014/main" id="{7CD4F9C9-8DDC-44B9-92AA-833DDEAFA1AC}"/>
              </a:ext>
            </a:extLst>
          </p:cNvPr>
          <p:cNvSpPr>
            <a:spLocks noGrp="1"/>
          </p:cNvSpPr>
          <p:nvPr>
            <p:ph type="body" sz="quarter" idx="32" hasCustomPrompt="1"/>
          </p:nvPr>
        </p:nvSpPr>
        <p:spPr>
          <a:xfrm>
            <a:off x="6154639"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9" name="Picture Placeholder 3">
            <a:extLst>
              <a:ext uri="{FF2B5EF4-FFF2-40B4-BE49-F238E27FC236}">
                <a16:creationId xmlns:a16="http://schemas.microsoft.com/office/drawing/2014/main" id="{325849B9-405A-4A8B-92A0-37AF771ECAD7}"/>
              </a:ext>
            </a:extLst>
          </p:cNvPr>
          <p:cNvSpPr>
            <a:spLocks noGrp="1"/>
          </p:cNvSpPr>
          <p:nvPr>
            <p:ph type="pic" sz="quarter" idx="13" hasCustomPrompt="1"/>
          </p:nvPr>
        </p:nvSpPr>
        <p:spPr>
          <a:xfrm>
            <a:off x="462018" y="3156384"/>
            <a:ext cx="2540006"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Picture Placeholder 3">
            <a:extLst>
              <a:ext uri="{FF2B5EF4-FFF2-40B4-BE49-F238E27FC236}">
                <a16:creationId xmlns:a16="http://schemas.microsoft.com/office/drawing/2014/main" id="{0F5F3546-54FC-4CBB-9FD1-82BB87E70794}"/>
              </a:ext>
            </a:extLst>
          </p:cNvPr>
          <p:cNvSpPr>
            <a:spLocks noGrp="1"/>
          </p:cNvSpPr>
          <p:nvPr>
            <p:ph type="pic" sz="quarter" idx="37" hasCustomPrompt="1"/>
          </p:nvPr>
        </p:nvSpPr>
        <p:spPr>
          <a:xfrm>
            <a:off x="3309084" y="3140476"/>
            <a:ext cx="2540006" cy="495439"/>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1" name="Picture Placeholder 3">
            <a:extLst>
              <a:ext uri="{FF2B5EF4-FFF2-40B4-BE49-F238E27FC236}">
                <a16:creationId xmlns:a16="http://schemas.microsoft.com/office/drawing/2014/main" id="{C65094F4-CCED-46CA-B3B2-6E2D7C6713C9}"/>
              </a:ext>
            </a:extLst>
          </p:cNvPr>
          <p:cNvSpPr>
            <a:spLocks noGrp="1"/>
          </p:cNvSpPr>
          <p:nvPr>
            <p:ph type="pic" sz="quarter" idx="38" hasCustomPrompt="1"/>
          </p:nvPr>
        </p:nvSpPr>
        <p:spPr>
          <a:xfrm>
            <a:off x="6150716" y="3134207"/>
            <a:ext cx="2540006" cy="501708"/>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Text Placeholder 4">
            <a:extLst>
              <a:ext uri="{FF2B5EF4-FFF2-40B4-BE49-F238E27FC236}">
                <a16:creationId xmlns:a16="http://schemas.microsoft.com/office/drawing/2014/main" id="{79756D5F-C423-4985-9F76-2A229DF17B95}"/>
              </a:ext>
            </a:extLst>
          </p:cNvPr>
          <p:cNvSpPr>
            <a:spLocks noGrp="1"/>
          </p:cNvSpPr>
          <p:nvPr>
            <p:ph type="body" sz="quarter" idx="42" hasCustomPrompt="1"/>
          </p:nvPr>
        </p:nvSpPr>
        <p:spPr>
          <a:xfrm>
            <a:off x="4818556" y="1803975"/>
            <a:ext cx="3868244"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4" name="Picture Placeholder 3">
            <a:extLst>
              <a:ext uri="{FF2B5EF4-FFF2-40B4-BE49-F238E27FC236}">
                <a16:creationId xmlns:a16="http://schemas.microsoft.com/office/drawing/2014/main" id="{CA0B39C2-2E72-417A-8918-CC3ADFB713C9}"/>
              </a:ext>
            </a:extLst>
          </p:cNvPr>
          <p:cNvSpPr>
            <a:spLocks noGrp="1"/>
          </p:cNvSpPr>
          <p:nvPr>
            <p:ph type="pic" sz="quarter" idx="43" hasCustomPrompt="1"/>
          </p:nvPr>
        </p:nvSpPr>
        <p:spPr>
          <a:xfrm>
            <a:off x="4818556" y="1319084"/>
            <a:ext cx="3868244"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Rectangle 24"/>
          <p:cNvSpPr/>
          <p:nvPr userDrawn="1"/>
        </p:nvSpPr>
        <p:spPr>
          <a:xfrm>
            <a:off x="6162387" y="4608302"/>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3315432" y="4610544"/>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69879" y="4612460"/>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69878" y="2778183"/>
            <a:ext cx="3861897" cy="161341"/>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24903" y="2782006"/>
            <a:ext cx="3861897" cy="161341"/>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5AEDC738-112F-4B36-AE90-20BD102993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40213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guide id="11"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Six Concepts Slide + Image">
    <p:spTree>
      <p:nvGrpSpPr>
        <p:cNvPr id="1" name=""/>
        <p:cNvGrpSpPr/>
        <p:nvPr/>
      </p:nvGrpSpPr>
      <p:grpSpPr>
        <a:xfrm>
          <a:off x="0" y="0"/>
          <a:ext cx="0" cy="0"/>
          <a:chOff x="0" y="0"/>
          <a:chExt cx="0" cy="0"/>
        </a:xfrm>
      </p:grpSpPr>
      <p:sp>
        <p:nvSpPr>
          <p:cNvPr id="23" name="Text Placeholder 4">
            <a:extLst>
              <a:ext uri="{FF2B5EF4-FFF2-40B4-BE49-F238E27FC236}">
                <a16:creationId xmlns:a16="http://schemas.microsoft.com/office/drawing/2014/main" id="{4B00969D-21B5-48A8-BB69-B4BD9648AD6C}"/>
              </a:ext>
            </a:extLst>
          </p:cNvPr>
          <p:cNvSpPr>
            <a:spLocks noGrp="1"/>
          </p:cNvSpPr>
          <p:nvPr>
            <p:ph type="body" sz="quarter" idx="28" hasCustomPrompt="1"/>
          </p:nvPr>
        </p:nvSpPr>
        <p:spPr>
          <a:xfrm>
            <a:off x="463532" y="1807920"/>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2" name="Picture Placeholder 3">
            <a:extLst>
              <a:ext uri="{FF2B5EF4-FFF2-40B4-BE49-F238E27FC236}">
                <a16:creationId xmlns:a16="http://schemas.microsoft.com/office/drawing/2014/main" id="{933E0658-6A45-490A-9950-6D64F074C611}"/>
              </a:ext>
            </a:extLst>
          </p:cNvPr>
          <p:cNvSpPr>
            <a:spLocks noGrp="1"/>
          </p:cNvSpPr>
          <p:nvPr>
            <p:ph type="pic" sz="quarter" idx="13" hasCustomPrompt="1"/>
          </p:nvPr>
        </p:nvSpPr>
        <p:spPr>
          <a:xfrm>
            <a:off x="462018" y="1226124"/>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0"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97083D41-8EF8-49F7-BE38-BE915AACB0DF}"/>
              </a:ext>
            </a:extLst>
          </p:cNvPr>
          <p:cNvSpPr>
            <a:spLocks noGrp="1"/>
          </p:cNvSpPr>
          <p:nvPr>
            <p:ph type="body" sz="quarter" idx="44"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8" name="Text Placeholder 4">
            <a:extLst>
              <a:ext uri="{FF2B5EF4-FFF2-40B4-BE49-F238E27FC236}">
                <a16:creationId xmlns:a16="http://schemas.microsoft.com/office/drawing/2014/main" id="{4B00969D-21B5-48A8-BB69-B4BD9648AD6C}"/>
              </a:ext>
            </a:extLst>
          </p:cNvPr>
          <p:cNvSpPr>
            <a:spLocks noGrp="1"/>
          </p:cNvSpPr>
          <p:nvPr>
            <p:ph type="body" sz="quarter" idx="45" hasCustomPrompt="1"/>
          </p:nvPr>
        </p:nvSpPr>
        <p:spPr>
          <a:xfrm>
            <a:off x="457200" y="363368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9" name="Picture Placeholder 3">
            <a:extLst>
              <a:ext uri="{FF2B5EF4-FFF2-40B4-BE49-F238E27FC236}">
                <a16:creationId xmlns:a16="http://schemas.microsoft.com/office/drawing/2014/main" id="{933E0658-6A45-490A-9950-6D64F074C611}"/>
              </a:ext>
            </a:extLst>
          </p:cNvPr>
          <p:cNvSpPr>
            <a:spLocks noGrp="1"/>
          </p:cNvSpPr>
          <p:nvPr>
            <p:ph type="pic" sz="quarter" idx="46" hasCustomPrompt="1"/>
          </p:nvPr>
        </p:nvSpPr>
        <p:spPr>
          <a:xfrm>
            <a:off x="455686" y="305189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Text Placeholder 4">
            <a:extLst>
              <a:ext uri="{FF2B5EF4-FFF2-40B4-BE49-F238E27FC236}">
                <a16:creationId xmlns:a16="http://schemas.microsoft.com/office/drawing/2014/main" id="{4B00969D-21B5-48A8-BB69-B4BD9648AD6C}"/>
              </a:ext>
            </a:extLst>
          </p:cNvPr>
          <p:cNvSpPr>
            <a:spLocks noGrp="1"/>
          </p:cNvSpPr>
          <p:nvPr>
            <p:ph type="body" sz="quarter" idx="47" hasCustomPrompt="1"/>
          </p:nvPr>
        </p:nvSpPr>
        <p:spPr>
          <a:xfrm>
            <a:off x="3320384" y="1807920"/>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Picture Placeholder 3">
            <a:extLst>
              <a:ext uri="{FF2B5EF4-FFF2-40B4-BE49-F238E27FC236}">
                <a16:creationId xmlns:a16="http://schemas.microsoft.com/office/drawing/2014/main" id="{933E0658-6A45-490A-9950-6D64F074C611}"/>
              </a:ext>
            </a:extLst>
          </p:cNvPr>
          <p:cNvSpPr>
            <a:spLocks noGrp="1"/>
          </p:cNvSpPr>
          <p:nvPr>
            <p:ph type="pic" sz="quarter" idx="48" hasCustomPrompt="1"/>
          </p:nvPr>
        </p:nvSpPr>
        <p:spPr>
          <a:xfrm>
            <a:off x="3318870" y="1226124"/>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Text Placeholder 4">
            <a:extLst>
              <a:ext uri="{FF2B5EF4-FFF2-40B4-BE49-F238E27FC236}">
                <a16:creationId xmlns:a16="http://schemas.microsoft.com/office/drawing/2014/main" id="{4B00969D-21B5-48A8-BB69-B4BD9648AD6C}"/>
              </a:ext>
            </a:extLst>
          </p:cNvPr>
          <p:cNvSpPr>
            <a:spLocks noGrp="1"/>
          </p:cNvSpPr>
          <p:nvPr>
            <p:ph type="body" sz="quarter" idx="49" hasCustomPrompt="1"/>
          </p:nvPr>
        </p:nvSpPr>
        <p:spPr>
          <a:xfrm>
            <a:off x="3314052" y="363368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4" name="Picture Placeholder 3">
            <a:extLst>
              <a:ext uri="{FF2B5EF4-FFF2-40B4-BE49-F238E27FC236}">
                <a16:creationId xmlns:a16="http://schemas.microsoft.com/office/drawing/2014/main" id="{933E0658-6A45-490A-9950-6D64F074C611}"/>
              </a:ext>
            </a:extLst>
          </p:cNvPr>
          <p:cNvSpPr>
            <a:spLocks noGrp="1"/>
          </p:cNvSpPr>
          <p:nvPr>
            <p:ph type="pic" sz="quarter" idx="50" hasCustomPrompt="1"/>
          </p:nvPr>
        </p:nvSpPr>
        <p:spPr>
          <a:xfrm>
            <a:off x="3312538" y="305189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Text Placeholder 4">
            <a:extLst>
              <a:ext uri="{FF2B5EF4-FFF2-40B4-BE49-F238E27FC236}">
                <a16:creationId xmlns:a16="http://schemas.microsoft.com/office/drawing/2014/main" id="{4B00969D-21B5-48A8-BB69-B4BD9648AD6C}"/>
              </a:ext>
            </a:extLst>
          </p:cNvPr>
          <p:cNvSpPr>
            <a:spLocks noGrp="1"/>
          </p:cNvSpPr>
          <p:nvPr>
            <p:ph type="body" sz="quarter" idx="51" hasCustomPrompt="1"/>
          </p:nvPr>
        </p:nvSpPr>
        <p:spPr>
          <a:xfrm>
            <a:off x="6141958" y="179826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7" name="Picture Placeholder 3">
            <a:extLst>
              <a:ext uri="{FF2B5EF4-FFF2-40B4-BE49-F238E27FC236}">
                <a16:creationId xmlns:a16="http://schemas.microsoft.com/office/drawing/2014/main" id="{933E0658-6A45-490A-9950-6D64F074C611}"/>
              </a:ext>
            </a:extLst>
          </p:cNvPr>
          <p:cNvSpPr>
            <a:spLocks noGrp="1"/>
          </p:cNvSpPr>
          <p:nvPr>
            <p:ph type="pic" sz="quarter" idx="52" hasCustomPrompt="1"/>
          </p:nvPr>
        </p:nvSpPr>
        <p:spPr>
          <a:xfrm>
            <a:off x="6140444" y="121647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9" name="Text Placeholder 4">
            <a:extLst>
              <a:ext uri="{FF2B5EF4-FFF2-40B4-BE49-F238E27FC236}">
                <a16:creationId xmlns:a16="http://schemas.microsoft.com/office/drawing/2014/main" id="{4B00969D-21B5-48A8-BB69-B4BD9648AD6C}"/>
              </a:ext>
            </a:extLst>
          </p:cNvPr>
          <p:cNvSpPr>
            <a:spLocks noGrp="1"/>
          </p:cNvSpPr>
          <p:nvPr>
            <p:ph type="body" sz="quarter" idx="53" hasCustomPrompt="1"/>
          </p:nvPr>
        </p:nvSpPr>
        <p:spPr>
          <a:xfrm>
            <a:off x="6135626" y="3624036"/>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3" name="Picture Placeholder 3">
            <a:extLst>
              <a:ext uri="{FF2B5EF4-FFF2-40B4-BE49-F238E27FC236}">
                <a16:creationId xmlns:a16="http://schemas.microsoft.com/office/drawing/2014/main" id="{933E0658-6A45-490A-9950-6D64F074C611}"/>
              </a:ext>
            </a:extLst>
          </p:cNvPr>
          <p:cNvSpPr>
            <a:spLocks noGrp="1"/>
          </p:cNvSpPr>
          <p:nvPr>
            <p:ph type="pic" sz="quarter" idx="54" hasCustomPrompt="1"/>
          </p:nvPr>
        </p:nvSpPr>
        <p:spPr>
          <a:xfrm>
            <a:off x="6134112" y="3042240"/>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4" name="Rectangle 33"/>
          <p:cNvSpPr/>
          <p:nvPr userDrawn="1"/>
        </p:nvSpPr>
        <p:spPr>
          <a:xfrm>
            <a:off x="6134112" y="4616143"/>
            <a:ext cx="2552688" cy="164158"/>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3326618" y="4606491"/>
            <a:ext cx="2518453" cy="173810"/>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64881" y="4604587"/>
            <a:ext cx="2524479" cy="175713"/>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6134111" y="2785549"/>
            <a:ext cx="2543493" cy="168984"/>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3320385" y="2775897"/>
            <a:ext cx="2530990" cy="178636"/>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71184" y="2781743"/>
            <a:ext cx="2524508" cy="177616"/>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7F9ED72-6FA4-48D4-A37C-39971591607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90979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ix Concepts Slide">
    <p:spTree>
      <p:nvGrpSpPr>
        <p:cNvPr id="1" name=""/>
        <p:cNvGrpSpPr/>
        <p:nvPr/>
      </p:nvGrpSpPr>
      <p:grpSpPr>
        <a:xfrm>
          <a:off x="0" y="0"/>
          <a:ext cx="0" cy="0"/>
          <a:chOff x="0" y="0"/>
          <a:chExt cx="0" cy="0"/>
        </a:xfrm>
      </p:grpSpPr>
      <p:sp>
        <p:nvSpPr>
          <p:cNvPr id="23" name="Text Placeholder 4">
            <a:extLst>
              <a:ext uri="{FF2B5EF4-FFF2-40B4-BE49-F238E27FC236}">
                <a16:creationId xmlns:a16="http://schemas.microsoft.com/office/drawing/2014/main" id="{4B00969D-21B5-48A8-BB69-B4BD9648AD6C}"/>
              </a:ext>
            </a:extLst>
          </p:cNvPr>
          <p:cNvSpPr>
            <a:spLocks noGrp="1"/>
          </p:cNvSpPr>
          <p:nvPr>
            <p:ph type="body" sz="quarter" idx="28" hasCustomPrompt="1"/>
          </p:nvPr>
        </p:nvSpPr>
        <p:spPr>
          <a:xfrm>
            <a:off x="463532"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6" name="Text Placeholder 4">
            <a:extLst>
              <a:ext uri="{FF2B5EF4-FFF2-40B4-BE49-F238E27FC236}">
                <a16:creationId xmlns:a16="http://schemas.microsoft.com/office/drawing/2014/main" id="{F2976CB4-9D11-4662-A25E-B919E5A38D88}"/>
              </a:ext>
            </a:extLst>
          </p:cNvPr>
          <p:cNvSpPr>
            <a:spLocks noGrp="1"/>
          </p:cNvSpPr>
          <p:nvPr>
            <p:ph type="body" sz="quarter" idx="30" hasCustomPrompt="1"/>
          </p:nvPr>
        </p:nvSpPr>
        <p:spPr>
          <a:xfrm>
            <a:off x="3309085"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9" name="Text Placeholder 4">
            <a:extLst>
              <a:ext uri="{FF2B5EF4-FFF2-40B4-BE49-F238E27FC236}">
                <a16:creationId xmlns:a16="http://schemas.microsoft.com/office/drawing/2014/main" id="{A6CFFF6C-0986-465B-AD47-93F45198B704}"/>
              </a:ext>
            </a:extLst>
          </p:cNvPr>
          <p:cNvSpPr>
            <a:spLocks noGrp="1"/>
          </p:cNvSpPr>
          <p:nvPr>
            <p:ph type="body" sz="quarter" idx="32" hasCustomPrompt="1"/>
          </p:nvPr>
        </p:nvSpPr>
        <p:spPr>
          <a:xfrm>
            <a:off x="6154639"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9" name="Text Placeholder 4">
            <a:extLst>
              <a:ext uri="{FF2B5EF4-FFF2-40B4-BE49-F238E27FC236}">
                <a16:creationId xmlns:a16="http://schemas.microsoft.com/office/drawing/2014/main" id="{E8AC99C8-9DBD-4815-8A49-F39319093FC8}"/>
              </a:ext>
            </a:extLst>
          </p:cNvPr>
          <p:cNvSpPr>
            <a:spLocks noGrp="1"/>
          </p:cNvSpPr>
          <p:nvPr>
            <p:ph type="body" sz="quarter" idx="34" hasCustomPrompt="1"/>
          </p:nvPr>
        </p:nvSpPr>
        <p:spPr>
          <a:xfrm>
            <a:off x="463532"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51" name="Text Placeholder 4">
            <a:extLst>
              <a:ext uri="{FF2B5EF4-FFF2-40B4-BE49-F238E27FC236}">
                <a16:creationId xmlns:a16="http://schemas.microsoft.com/office/drawing/2014/main" id="{417C44A0-5ED4-4FDC-BC4A-323EDCA62BEB}"/>
              </a:ext>
            </a:extLst>
          </p:cNvPr>
          <p:cNvSpPr>
            <a:spLocks noGrp="1"/>
          </p:cNvSpPr>
          <p:nvPr>
            <p:ph type="body" sz="quarter" idx="36" hasCustomPrompt="1"/>
          </p:nvPr>
        </p:nvSpPr>
        <p:spPr>
          <a:xfrm>
            <a:off x="3309085"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53" name="Text Placeholder 4">
            <a:extLst>
              <a:ext uri="{FF2B5EF4-FFF2-40B4-BE49-F238E27FC236}">
                <a16:creationId xmlns:a16="http://schemas.microsoft.com/office/drawing/2014/main" id="{0C509108-DF3D-4BE5-929D-11F3758713BB}"/>
              </a:ext>
            </a:extLst>
          </p:cNvPr>
          <p:cNvSpPr>
            <a:spLocks noGrp="1"/>
          </p:cNvSpPr>
          <p:nvPr>
            <p:ph type="body" sz="quarter" idx="38" hasCustomPrompt="1"/>
          </p:nvPr>
        </p:nvSpPr>
        <p:spPr>
          <a:xfrm>
            <a:off x="6154639"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24"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7083D41-8EF8-49F7-BE38-BE915AACB0DF}"/>
              </a:ext>
            </a:extLst>
          </p:cNvPr>
          <p:cNvSpPr>
            <a:spLocks noGrp="1"/>
          </p:cNvSpPr>
          <p:nvPr>
            <p:ph type="body" sz="quarter" idx="39"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2" name="Rectangle 11"/>
          <p:cNvSpPr/>
          <p:nvPr userDrawn="1"/>
        </p:nvSpPr>
        <p:spPr>
          <a:xfrm>
            <a:off x="6154638" y="4624274"/>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309084" y="4624274"/>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63532" y="4634265"/>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148288" y="2682928"/>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310483" y="2682928"/>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64931" y="2692919"/>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F30854D-4DF0-458C-B06D-396BF16B11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5922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3398520"/>
          </a:xfrm>
          <a:prstGeom prst="rect">
            <a:avLst/>
          </a:prstGeom>
        </p:spPr>
      </p:pic>
      <p:sp>
        <p:nvSpPr>
          <p:cNvPr id="33" name="Text Placeholder 3"/>
          <p:cNvSpPr>
            <a:spLocks noGrp="1"/>
          </p:cNvSpPr>
          <p:nvPr>
            <p:ph type="body" sz="half" idx="2" hasCustomPrompt="1"/>
          </p:nvPr>
        </p:nvSpPr>
        <p:spPr>
          <a:xfrm>
            <a:off x="532089" y="4213572"/>
            <a:ext cx="4778483" cy="407489"/>
          </a:xfrm>
        </p:spPr>
        <p:txBody>
          <a:bodyPr lIns="0" tIns="0" rIns="0" bIns="0">
            <a:noAutofit/>
          </a:bodyPr>
          <a:lstStyle>
            <a:lvl1pPr marL="0" indent="0" algn="l">
              <a:buNone/>
              <a:defRPr sz="2000">
                <a:solidFill>
                  <a:schemeClr val="tx2"/>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Presenter name and title</a:t>
            </a:r>
          </a:p>
        </p:txBody>
      </p:sp>
      <p:sp>
        <p:nvSpPr>
          <p:cNvPr id="10" name="Text Placeholder 3">
            <a:extLst>
              <a:ext uri="{FF2B5EF4-FFF2-40B4-BE49-F238E27FC236}">
                <a16:creationId xmlns:a16="http://schemas.microsoft.com/office/drawing/2014/main" id="{82DBFE27-054D-4755-990D-B3E23C5C22CE}"/>
              </a:ext>
            </a:extLst>
          </p:cNvPr>
          <p:cNvSpPr>
            <a:spLocks noGrp="1"/>
          </p:cNvSpPr>
          <p:nvPr>
            <p:ph type="body" sz="half" idx="11" hasCustomPrompt="1"/>
          </p:nvPr>
        </p:nvSpPr>
        <p:spPr>
          <a:xfrm>
            <a:off x="534627" y="3641430"/>
            <a:ext cx="4773407" cy="520386"/>
          </a:xfrm>
        </p:spPr>
        <p:txBody>
          <a:bodyPr lIns="0" tIns="0" rIns="0" bIns="0">
            <a:noAutofit/>
          </a:bodyPr>
          <a:lstStyle>
            <a:lvl1pPr marL="0" indent="0" algn="l">
              <a:buNone/>
              <a:defRPr sz="3600" b="1">
                <a:solidFill>
                  <a:schemeClr val="accent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Insert title</a:t>
            </a:r>
          </a:p>
        </p:txBody>
      </p:sp>
      <p:sp>
        <p:nvSpPr>
          <p:cNvPr id="9" name="Date Placeholder 3"/>
          <p:cNvSpPr>
            <a:spLocks noGrp="1"/>
          </p:cNvSpPr>
          <p:nvPr>
            <p:ph type="dt" sz="half" idx="12"/>
          </p:nvPr>
        </p:nvSpPr>
        <p:spPr>
          <a:xfrm>
            <a:off x="527012" y="4647368"/>
            <a:ext cx="4781022"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mtClean="0">
                <a:effectLst/>
              </a:defRPr>
            </a:lvl1pPr>
          </a:lstStyle>
          <a:p>
            <a:r>
              <a:rPr lang="en-US"/>
              <a:t>Israel Israeli   I   VP Sales, Business Development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298" y="942955"/>
            <a:ext cx="2918460" cy="172593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Nine Concepts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D7BB7BA-622A-42CF-8664-B6DF6BC5E3EE}"/>
              </a:ext>
            </a:extLst>
          </p:cNvPr>
          <p:cNvSpPr/>
          <p:nvPr userDrawn="1"/>
        </p:nvSpPr>
        <p:spPr>
          <a:xfrm>
            <a:off x="6192510"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412119A-7972-4517-9AD8-A4C4B11B5BAD}"/>
              </a:ext>
            </a:extLst>
          </p:cNvPr>
          <p:cNvSpPr/>
          <p:nvPr userDrawn="1"/>
        </p:nvSpPr>
        <p:spPr>
          <a:xfrm>
            <a:off x="6192510"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4F2DAB1-0941-4BAC-9C28-4E5F57B77806}"/>
              </a:ext>
            </a:extLst>
          </p:cNvPr>
          <p:cNvSpPr/>
          <p:nvPr userDrawn="1"/>
        </p:nvSpPr>
        <p:spPr>
          <a:xfrm>
            <a:off x="6192510"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CC2A629-C1F3-4AF4-B147-BB130E6C29BD}"/>
              </a:ext>
            </a:extLst>
          </p:cNvPr>
          <p:cNvSpPr/>
          <p:nvPr userDrawn="1"/>
        </p:nvSpPr>
        <p:spPr>
          <a:xfrm>
            <a:off x="457200"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F1B5C0B-80CC-4842-9182-ABF230CBB57F}"/>
              </a:ext>
            </a:extLst>
          </p:cNvPr>
          <p:cNvSpPr/>
          <p:nvPr userDrawn="1"/>
        </p:nvSpPr>
        <p:spPr>
          <a:xfrm>
            <a:off x="3323268"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E5E10D7-31AD-4F85-B543-F1989753AFBC}"/>
              </a:ext>
            </a:extLst>
          </p:cNvPr>
          <p:cNvSpPr/>
          <p:nvPr userDrawn="1"/>
        </p:nvSpPr>
        <p:spPr>
          <a:xfrm>
            <a:off x="457200"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BA60539-FF84-4BE1-A55A-12029AF73E8D}"/>
              </a:ext>
            </a:extLst>
          </p:cNvPr>
          <p:cNvSpPr/>
          <p:nvPr userDrawn="1"/>
        </p:nvSpPr>
        <p:spPr>
          <a:xfrm>
            <a:off x="3323268"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633693B-B7DB-4529-9C29-91A3D76D06D0}"/>
              </a:ext>
            </a:extLst>
          </p:cNvPr>
          <p:cNvSpPr/>
          <p:nvPr userDrawn="1"/>
        </p:nvSpPr>
        <p:spPr>
          <a:xfrm>
            <a:off x="457200"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DEED57C-1772-455D-B4E9-D523D82450FD}"/>
              </a:ext>
            </a:extLst>
          </p:cNvPr>
          <p:cNvSpPr/>
          <p:nvPr userDrawn="1"/>
        </p:nvSpPr>
        <p:spPr>
          <a:xfrm>
            <a:off x="3323268"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92DEAC0-33AC-4C9A-8868-FC645F3AFCCE}"/>
              </a:ext>
            </a:extLst>
          </p:cNvPr>
          <p:cNvSpPr>
            <a:spLocks noGrp="1"/>
          </p:cNvSpPr>
          <p:nvPr userDrawn="1">
            <p:ph type="body" sz="quarter" idx="10"/>
          </p:nvPr>
        </p:nvSpPr>
        <p:spPr>
          <a:xfrm>
            <a:off x="463550" y="1200618"/>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39" name="Text Placeholder 2">
            <a:extLst>
              <a:ext uri="{FF2B5EF4-FFF2-40B4-BE49-F238E27FC236}">
                <a16:creationId xmlns:a16="http://schemas.microsoft.com/office/drawing/2014/main" id="{15234376-49D3-4197-98EE-D34897163610}"/>
              </a:ext>
            </a:extLst>
          </p:cNvPr>
          <p:cNvSpPr>
            <a:spLocks noGrp="1"/>
          </p:cNvSpPr>
          <p:nvPr>
            <p:ph type="body" sz="quarter" idx="41"/>
          </p:nvPr>
        </p:nvSpPr>
        <p:spPr>
          <a:xfrm>
            <a:off x="3316916" y="1220671"/>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41" name="Text Placeholder 2">
            <a:extLst>
              <a:ext uri="{FF2B5EF4-FFF2-40B4-BE49-F238E27FC236}">
                <a16:creationId xmlns:a16="http://schemas.microsoft.com/office/drawing/2014/main" id="{3E47CC73-8B51-4D11-942D-4728EAF84AA6}"/>
              </a:ext>
            </a:extLst>
          </p:cNvPr>
          <p:cNvSpPr>
            <a:spLocks noGrp="1"/>
          </p:cNvSpPr>
          <p:nvPr>
            <p:ph type="body" sz="quarter" idx="42"/>
          </p:nvPr>
        </p:nvSpPr>
        <p:spPr>
          <a:xfrm>
            <a:off x="6192510" y="1214661"/>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0" name="Text Placeholder 2">
            <a:extLst>
              <a:ext uri="{FF2B5EF4-FFF2-40B4-BE49-F238E27FC236}">
                <a16:creationId xmlns:a16="http://schemas.microsoft.com/office/drawing/2014/main" id="{4E615259-D3B5-4B75-9F60-3CAE38FE8149}"/>
              </a:ext>
            </a:extLst>
          </p:cNvPr>
          <p:cNvSpPr>
            <a:spLocks noGrp="1"/>
          </p:cNvSpPr>
          <p:nvPr>
            <p:ph type="body" sz="quarter" idx="43"/>
          </p:nvPr>
        </p:nvSpPr>
        <p:spPr>
          <a:xfrm>
            <a:off x="463550" y="2476935"/>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1" name="Text Placeholder 2">
            <a:extLst>
              <a:ext uri="{FF2B5EF4-FFF2-40B4-BE49-F238E27FC236}">
                <a16:creationId xmlns:a16="http://schemas.microsoft.com/office/drawing/2014/main" id="{2D9412C4-109A-44BC-99C1-4863B0E94824}"/>
              </a:ext>
            </a:extLst>
          </p:cNvPr>
          <p:cNvSpPr>
            <a:spLocks noGrp="1"/>
          </p:cNvSpPr>
          <p:nvPr>
            <p:ph type="body" sz="quarter" idx="44"/>
          </p:nvPr>
        </p:nvSpPr>
        <p:spPr>
          <a:xfrm>
            <a:off x="3323266" y="2467292"/>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2" name="Text Placeholder 2">
            <a:extLst>
              <a:ext uri="{FF2B5EF4-FFF2-40B4-BE49-F238E27FC236}">
                <a16:creationId xmlns:a16="http://schemas.microsoft.com/office/drawing/2014/main" id="{A6CB00AE-24CD-49AC-99B0-752D6CCBED84}"/>
              </a:ext>
            </a:extLst>
          </p:cNvPr>
          <p:cNvSpPr>
            <a:spLocks noGrp="1"/>
          </p:cNvSpPr>
          <p:nvPr>
            <p:ph type="body" sz="quarter" idx="45"/>
          </p:nvPr>
        </p:nvSpPr>
        <p:spPr>
          <a:xfrm>
            <a:off x="6198860" y="2461282"/>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6" name="Text Placeholder 2">
            <a:extLst>
              <a:ext uri="{FF2B5EF4-FFF2-40B4-BE49-F238E27FC236}">
                <a16:creationId xmlns:a16="http://schemas.microsoft.com/office/drawing/2014/main" id="{D8CDC888-AB1E-40EB-B239-DC10A8C09F57}"/>
              </a:ext>
            </a:extLst>
          </p:cNvPr>
          <p:cNvSpPr>
            <a:spLocks noGrp="1"/>
          </p:cNvSpPr>
          <p:nvPr>
            <p:ph type="body" sz="quarter" idx="46"/>
          </p:nvPr>
        </p:nvSpPr>
        <p:spPr>
          <a:xfrm>
            <a:off x="463550" y="3723556"/>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7" name="Text Placeholder 2">
            <a:extLst>
              <a:ext uri="{FF2B5EF4-FFF2-40B4-BE49-F238E27FC236}">
                <a16:creationId xmlns:a16="http://schemas.microsoft.com/office/drawing/2014/main" id="{18B72232-BF3F-426B-A914-1454DF0C5866}"/>
              </a:ext>
            </a:extLst>
          </p:cNvPr>
          <p:cNvSpPr>
            <a:spLocks noGrp="1"/>
          </p:cNvSpPr>
          <p:nvPr>
            <p:ph type="body" sz="quarter" idx="47"/>
          </p:nvPr>
        </p:nvSpPr>
        <p:spPr>
          <a:xfrm>
            <a:off x="3323266" y="3724744"/>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8" name="Text Placeholder 2">
            <a:extLst>
              <a:ext uri="{FF2B5EF4-FFF2-40B4-BE49-F238E27FC236}">
                <a16:creationId xmlns:a16="http://schemas.microsoft.com/office/drawing/2014/main" id="{6776AE1A-3DB3-4D9B-B333-12890A03AE87}"/>
              </a:ext>
            </a:extLst>
          </p:cNvPr>
          <p:cNvSpPr>
            <a:spLocks noGrp="1"/>
          </p:cNvSpPr>
          <p:nvPr>
            <p:ph type="body" sz="quarter" idx="48"/>
          </p:nvPr>
        </p:nvSpPr>
        <p:spPr>
          <a:xfrm>
            <a:off x="6198860" y="3718734"/>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3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4" name="Picture 23">
            <a:extLst>
              <a:ext uri="{FF2B5EF4-FFF2-40B4-BE49-F238E27FC236}">
                <a16:creationId xmlns:a16="http://schemas.microsoft.com/office/drawing/2014/main" id="{1782F212-7AE6-437F-843E-BBBB13E702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19453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Four Step Process Slide">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47ECFC41-AA3F-4C23-9943-B0E36B3B51FE}"/>
              </a:ext>
            </a:extLst>
          </p:cNvPr>
          <p:cNvSpPr/>
          <p:nvPr userDrawn="1"/>
        </p:nvSpPr>
        <p:spPr>
          <a:xfrm>
            <a:off x="574965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Rounded Corners 25">
            <a:extLst>
              <a:ext uri="{FF2B5EF4-FFF2-40B4-BE49-F238E27FC236}">
                <a16:creationId xmlns:a16="http://schemas.microsoft.com/office/drawing/2014/main" id="{CA6E21BE-F92E-4D8F-8F4D-CEAB9D45D715}"/>
              </a:ext>
            </a:extLst>
          </p:cNvPr>
          <p:cNvSpPr/>
          <p:nvPr userDrawn="1"/>
        </p:nvSpPr>
        <p:spPr>
          <a:xfrm>
            <a:off x="1398627" y="1227053"/>
            <a:ext cx="1995720" cy="1422950"/>
          </a:xfrm>
          <a:prstGeom prst="roundRect">
            <a:avLst>
              <a:gd name="adj" fmla="val 3281"/>
            </a:avLst>
          </a:prstGeom>
          <a:gradFill flip="none" rotWithShape="1">
            <a:gsLst>
              <a:gs pos="0">
                <a:schemeClr val="accent2"/>
              </a:gs>
              <a:gs pos="55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sp>
        <p:nvSpPr>
          <p:cNvPr id="27" name="Rectangle: Rounded Corners 26">
            <a:extLst>
              <a:ext uri="{FF2B5EF4-FFF2-40B4-BE49-F238E27FC236}">
                <a16:creationId xmlns:a16="http://schemas.microsoft.com/office/drawing/2014/main" id="{FA30BC18-B341-4D62-A8B1-906AD45D0BF4}"/>
              </a:ext>
            </a:extLst>
          </p:cNvPr>
          <p:cNvSpPr/>
          <p:nvPr userDrawn="1"/>
        </p:nvSpPr>
        <p:spPr>
          <a:xfrm>
            <a:off x="4299311" y="1227053"/>
            <a:ext cx="1995720" cy="1422950"/>
          </a:xfrm>
          <a:prstGeom prst="roundRect">
            <a:avLst>
              <a:gd name="adj" fmla="val 3281"/>
            </a:avLst>
          </a:prstGeom>
          <a:gradFill flip="none" rotWithShape="1">
            <a:gsLst>
              <a:gs pos="0">
                <a:schemeClr val="accent2"/>
              </a:gs>
              <a:gs pos="55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DD74506-FC02-4295-B6B8-B761A8F267CE}"/>
              </a:ext>
            </a:extLst>
          </p:cNvPr>
          <p:cNvSpPr/>
          <p:nvPr userDrawn="1"/>
        </p:nvSpPr>
        <p:spPr>
          <a:xfrm>
            <a:off x="2846246"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0" name="Straight Connector 29">
            <a:extLst>
              <a:ext uri="{FF2B5EF4-FFF2-40B4-BE49-F238E27FC236}">
                <a16:creationId xmlns:a16="http://schemas.microsoft.com/office/drawing/2014/main" id="{B2A67E1A-0488-4F44-90FE-C7A96775D7EF}"/>
              </a:ext>
            </a:extLst>
          </p:cNvPr>
          <p:cNvCxnSpPr>
            <a:stCxn id="26" idx="2"/>
          </p:cNvCxnSpPr>
          <p:nvPr userDrawn="1"/>
        </p:nvCxnSpPr>
        <p:spPr>
          <a:xfrm>
            <a:off x="2396487" y="2650003"/>
            <a:ext cx="0" cy="2717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7808F0-A59D-4A37-B9CB-84C645F70846}"/>
              </a:ext>
            </a:extLst>
          </p:cNvPr>
          <p:cNvCxnSpPr>
            <a:cxnSpLocks/>
            <a:stCxn id="27" idx="2"/>
          </p:cNvCxnSpPr>
          <p:nvPr userDrawn="1"/>
        </p:nvCxnSpPr>
        <p:spPr>
          <a:xfrm>
            <a:off x="5297171" y="2650003"/>
            <a:ext cx="0" cy="2717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09117C-8FF0-492B-B7BD-B8C67B68372A}"/>
              </a:ext>
            </a:extLst>
          </p:cNvPr>
          <p:cNvCxnSpPr>
            <a:endCxn id="28" idx="0"/>
          </p:cNvCxnSpPr>
          <p:nvPr userDrawn="1"/>
        </p:nvCxnSpPr>
        <p:spPr>
          <a:xfrm flipH="1">
            <a:off x="3844106" y="3066575"/>
            <a:ext cx="2723" cy="2740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AAF171-16B1-4559-8669-BA9D137270D6}"/>
              </a:ext>
            </a:extLst>
          </p:cNvPr>
          <p:cNvCxnSpPr>
            <a:cxnSpLocks/>
          </p:cNvCxnSpPr>
          <p:nvPr userDrawn="1"/>
        </p:nvCxnSpPr>
        <p:spPr>
          <a:xfrm>
            <a:off x="6747513" y="3066575"/>
            <a:ext cx="0" cy="2740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C1153D-CC3B-430D-A06C-25B3CEF9D3B4}"/>
              </a:ext>
            </a:extLst>
          </p:cNvPr>
          <p:cNvCxnSpPr/>
          <p:nvPr userDrawn="1"/>
        </p:nvCxnSpPr>
        <p:spPr>
          <a:xfrm>
            <a:off x="2285995"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63DE540-7E3D-4056-A874-B4F8C8CDBA09}"/>
              </a:ext>
            </a:extLst>
          </p:cNvPr>
          <p:cNvCxnSpPr/>
          <p:nvPr userDrawn="1"/>
        </p:nvCxnSpPr>
        <p:spPr>
          <a:xfrm>
            <a:off x="518667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91FE1FF-EA73-4E1D-8B7D-1EA16354EEAB}"/>
              </a:ext>
            </a:extLst>
          </p:cNvPr>
          <p:cNvCxnSpPr/>
          <p:nvPr userDrawn="1"/>
        </p:nvCxnSpPr>
        <p:spPr>
          <a:xfrm>
            <a:off x="3733614" y="3773936"/>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2C090B-6BD7-423D-9F9E-F10D439AF927}"/>
              </a:ext>
            </a:extLst>
          </p:cNvPr>
          <p:cNvCxnSpPr/>
          <p:nvPr userDrawn="1"/>
        </p:nvCxnSpPr>
        <p:spPr>
          <a:xfrm>
            <a:off x="6637021" y="3773936"/>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BD4A9D1-8AFF-4D88-8BE8-9DDED721037F}"/>
              </a:ext>
            </a:extLst>
          </p:cNvPr>
          <p:cNvSpPr>
            <a:spLocks noGrp="1"/>
          </p:cNvSpPr>
          <p:nvPr>
            <p:ph type="body" sz="quarter" idx="10" hasCustomPrompt="1"/>
          </p:nvPr>
        </p:nvSpPr>
        <p:spPr>
          <a:xfrm>
            <a:off x="1453825" y="1315413"/>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 name="Text Placeholder 4">
            <a:extLst>
              <a:ext uri="{FF2B5EF4-FFF2-40B4-BE49-F238E27FC236}">
                <a16:creationId xmlns:a16="http://schemas.microsoft.com/office/drawing/2014/main" id="{60BBA159-E513-4F9D-A762-948ACDEA3450}"/>
              </a:ext>
            </a:extLst>
          </p:cNvPr>
          <p:cNvSpPr>
            <a:spLocks noGrp="1"/>
          </p:cNvSpPr>
          <p:nvPr>
            <p:ph type="body" sz="quarter" idx="11" hasCustomPrompt="1"/>
          </p:nvPr>
        </p:nvSpPr>
        <p:spPr>
          <a:xfrm>
            <a:off x="1453825" y="1688299"/>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3" name="Text Placeholder 2">
            <a:extLst>
              <a:ext uri="{FF2B5EF4-FFF2-40B4-BE49-F238E27FC236}">
                <a16:creationId xmlns:a16="http://schemas.microsoft.com/office/drawing/2014/main" id="{FD3029A0-389C-42AE-900B-65E29D7DF257}"/>
              </a:ext>
            </a:extLst>
          </p:cNvPr>
          <p:cNvSpPr>
            <a:spLocks noGrp="1"/>
          </p:cNvSpPr>
          <p:nvPr>
            <p:ph type="body" sz="quarter" idx="33" hasCustomPrompt="1"/>
          </p:nvPr>
        </p:nvSpPr>
        <p:spPr>
          <a:xfrm>
            <a:off x="4354509" y="1326877"/>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4" name="Text Placeholder 4">
            <a:extLst>
              <a:ext uri="{FF2B5EF4-FFF2-40B4-BE49-F238E27FC236}">
                <a16:creationId xmlns:a16="http://schemas.microsoft.com/office/drawing/2014/main" id="{AF55C98D-5176-4387-98C5-69C7932BAC26}"/>
              </a:ext>
            </a:extLst>
          </p:cNvPr>
          <p:cNvSpPr>
            <a:spLocks noGrp="1"/>
          </p:cNvSpPr>
          <p:nvPr>
            <p:ph type="body" sz="quarter" idx="34" hasCustomPrompt="1"/>
          </p:nvPr>
        </p:nvSpPr>
        <p:spPr>
          <a:xfrm>
            <a:off x="4354509" y="1699763"/>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7" name="Text Placeholder 2">
            <a:extLst>
              <a:ext uri="{FF2B5EF4-FFF2-40B4-BE49-F238E27FC236}">
                <a16:creationId xmlns:a16="http://schemas.microsoft.com/office/drawing/2014/main" id="{38716B04-E180-4912-8CF4-31F831939064}"/>
              </a:ext>
            </a:extLst>
          </p:cNvPr>
          <p:cNvSpPr>
            <a:spLocks noGrp="1"/>
          </p:cNvSpPr>
          <p:nvPr>
            <p:ph type="body" sz="quarter" idx="35" hasCustomPrompt="1"/>
          </p:nvPr>
        </p:nvSpPr>
        <p:spPr>
          <a:xfrm>
            <a:off x="2901444" y="3429866"/>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8" name="Text Placeholder 4">
            <a:extLst>
              <a:ext uri="{FF2B5EF4-FFF2-40B4-BE49-F238E27FC236}">
                <a16:creationId xmlns:a16="http://schemas.microsoft.com/office/drawing/2014/main" id="{35CD884F-9718-4BBB-880F-A92CE748DE4F}"/>
              </a:ext>
            </a:extLst>
          </p:cNvPr>
          <p:cNvSpPr>
            <a:spLocks noGrp="1"/>
          </p:cNvSpPr>
          <p:nvPr>
            <p:ph type="body" sz="quarter" idx="36" hasCustomPrompt="1"/>
          </p:nvPr>
        </p:nvSpPr>
        <p:spPr>
          <a:xfrm>
            <a:off x="2901444" y="3802752"/>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1" name="Text Placeholder 2">
            <a:extLst>
              <a:ext uri="{FF2B5EF4-FFF2-40B4-BE49-F238E27FC236}">
                <a16:creationId xmlns:a16="http://schemas.microsoft.com/office/drawing/2014/main" id="{C2C7B190-86B7-431E-A7E4-192D94AFC5AE}"/>
              </a:ext>
            </a:extLst>
          </p:cNvPr>
          <p:cNvSpPr>
            <a:spLocks noGrp="1"/>
          </p:cNvSpPr>
          <p:nvPr>
            <p:ph type="body" sz="quarter" idx="37" hasCustomPrompt="1"/>
          </p:nvPr>
        </p:nvSpPr>
        <p:spPr>
          <a:xfrm>
            <a:off x="5794350" y="3422788"/>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2" name="Text Placeholder 4">
            <a:extLst>
              <a:ext uri="{FF2B5EF4-FFF2-40B4-BE49-F238E27FC236}">
                <a16:creationId xmlns:a16="http://schemas.microsoft.com/office/drawing/2014/main" id="{8A7ECCC7-0FA1-4852-9E7D-D360E3C154B7}"/>
              </a:ext>
            </a:extLst>
          </p:cNvPr>
          <p:cNvSpPr>
            <a:spLocks noGrp="1"/>
          </p:cNvSpPr>
          <p:nvPr>
            <p:ph type="body" sz="quarter" idx="38" hasCustomPrompt="1"/>
          </p:nvPr>
        </p:nvSpPr>
        <p:spPr>
          <a:xfrm>
            <a:off x="5794350" y="3795674"/>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3"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5"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9" name="Picture 28">
            <a:extLst>
              <a:ext uri="{FF2B5EF4-FFF2-40B4-BE49-F238E27FC236}">
                <a16:creationId xmlns:a16="http://schemas.microsoft.com/office/drawing/2014/main" id="{0BF24BFA-5C4A-4B54-8DD0-2F29C49D5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5714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Five Step Process Slide">
    <p:spTree>
      <p:nvGrpSpPr>
        <p:cNvPr id="1" name=""/>
        <p:cNvGrpSpPr/>
        <p:nvPr/>
      </p:nvGrpSpPr>
      <p:grpSpPr>
        <a:xfrm>
          <a:off x="0" y="0"/>
          <a:ext cx="0" cy="0"/>
          <a:chOff x="0" y="0"/>
          <a:chExt cx="0" cy="0"/>
        </a:xfrm>
      </p:grpSpPr>
      <p:sp>
        <p:nvSpPr>
          <p:cNvPr id="98" name="Rectangle: Rounded Corners 97">
            <a:extLst>
              <a:ext uri="{FF2B5EF4-FFF2-40B4-BE49-F238E27FC236}">
                <a16:creationId xmlns:a16="http://schemas.microsoft.com/office/drawing/2014/main" id="{4E8485A2-2CC5-425E-BFD4-82445DFC84BB}"/>
              </a:ext>
            </a:extLst>
          </p:cNvPr>
          <p:cNvSpPr/>
          <p:nvPr/>
        </p:nvSpPr>
        <p:spPr>
          <a:xfrm>
            <a:off x="1079491"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cxnSp>
        <p:nvCxnSpPr>
          <p:cNvPr id="99" name="Straight Connector 98">
            <a:extLst>
              <a:ext uri="{FF2B5EF4-FFF2-40B4-BE49-F238E27FC236}">
                <a16:creationId xmlns:a16="http://schemas.microsoft.com/office/drawing/2014/main" id="{5F5D551C-095B-4069-BFBF-52E4448B03C4}"/>
              </a:ext>
            </a:extLst>
          </p:cNvPr>
          <p:cNvCxnSpPr>
            <a:cxnSpLocks/>
            <a:stCxn id="98" idx="2"/>
          </p:cNvCxnSpPr>
          <p:nvPr/>
        </p:nvCxnSpPr>
        <p:spPr>
          <a:xfrm>
            <a:off x="2077351"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BC378C4-8696-49DE-B418-703B827FE402}"/>
              </a:ext>
            </a:extLst>
          </p:cNvPr>
          <p:cNvCxnSpPr/>
          <p:nvPr/>
        </p:nvCxnSpPr>
        <p:spPr>
          <a:xfrm>
            <a:off x="196685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7429A8B-9327-49C2-9A7A-8E123DD28B75}"/>
              </a:ext>
            </a:extLst>
          </p:cNvPr>
          <p:cNvSpPr/>
          <p:nvPr/>
        </p:nvSpPr>
        <p:spPr>
          <a:xfrm>
            <a:off x="3560031"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29EBEEDC-66FE-444F-8D2A-A009F5A2E52F}"/>
              </a:ext>
            </a:extLst>
          </p:cNvPr>
          <p:cNvCxnSpPr>
            <a:cxnSpLocks/>
            <a:stCxn id="105" idx="2"/>
          </p:cNvCxnSpPr>
          <p:nvPr/>
        </p:nvCxnSpPr>
        <p:spPr>
          <a:xfrm>
            <a:off x="4557891"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F04BB8-88A9-4FFC-90C7-A3D9A4DF2368}"/>
              </a:ext>
            </a:extLst>
          </p:cNvPr>
          <p:cNvCxnSpPr/>
          <p:nvPr/>
        </p:nvCxnSpPr>
        <p:spPr>
          <a:xfrm>
            <a:off x="444739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63D33CB1-4A2F-4780-8B5D-2C6C0922BA8E}"/>
              </a:ext>
            </a:extLst>
          </p:cNvPr>
          <p:cNvSpPr/>
          <p:nvPr/>
        </p:nvSpPr>
        <p:spPr>
          <a:xfrm>
            <a:off x="2319761"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14" name="Straight Connector 113">
            <a:extLst>
              <a:ext uri="{FF2B5EF4-FFF2-40B4-BE49-F238E27FC236}">
                <a16:creationId xmlns:a16="http://schemas.microsoft.com/office/drawing/2014/main" id="{E346B541-6BFA-445D-B8E4-63448EBBFCBA}"/>
              </a:ext>
            </a:extLst>
          </p:cNvPr>
          <p:cNvCxnSpPr>
            <a:cxnSpLocks/>
            <a:endCxn id="113" idx="0"/>
          </p:cNvCxnSpPr>
          <p:nvPr/>
        </p:nvCxnSpPr>
        <p:spPr>
          <a:xfrm flipH="1">
            <a:off x="3317621" y="3067713"/>
            <a:ext cx="2724" cy="27292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4A45D44-DB40-405F-AE47-A9889A70D708}"/>
              </a:ext>
            </a:extLst>
          </p:cNvPr>
          <p:cNvCxnSpPr/>
          <p:nvPr/>
        </p:nvCxnSpPr>
        <p:spPr>
          <a:xfrm>
            <a:off x="3207129"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0" name="Rectangle: Rounded Corners 119">
            <a:extLst>
              <a:ext uri="{FF2B5EF4-FFF2-40B4-BE49-F238E27FC236}">
                <a16:creationId xmlns:a16="http://schemas.microsoft.com/office/drawing/2014/main" id="{25B58947-963B-490B-AEF6-7ADDBEA0D103}"/>
              </a:ext>
            </a:extLst>
          </p:cNvPr>
          <p:cNvSpPr/>
          <p:nvPr/>
        </p:nvSpPr>
        <p:spPr>
          <a:xfrm>
            <a:off x="4800301"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a:extLst>
              <a:ext uri="{FF2B5EF4-FFF2-40B4-BE49-F238E27FC236}">
                <a16:creationId xmlns:a16="http://schemas.microsoft.com/office/drawing/2014/main" id="{1961BF36-7B13-4CDB-9743-0E7BAB59D62A}"/>
              </a:ext>
            </a:extLst>
          </p:cNvPr>
          <p:cNvCxnSpPr>
            <a:cxnSpLocks/>
            <a:endCxn id="120" idx="0"/>
          </p:cNvCxnSpPr>
          <p:nvPr/>
        </p:nvCxnSpPr>
        <p:spPr>
          <a:xfrm>
            <a:off x="5798161" y="3067713"/>
            <a:ext cx="0" cy="27292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1F4E7E6-7A09-468E-B959-8FDA07986833}"/>
              </a:ext>
            </a:extLst>
          </p:cNvPr>
          <p:cNvCxnSpPr/>
          <p:nvPr/>
        </p:nvCxnSpPr>
        <p:spPr>
          <a:xfrm>
            <a:off x="5687669"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Rectangle: Rounded Corners 126">
            <a:extLst>
              <a:ext uri="{FF2B5EF4-FFF2-40B4-BE49-F238E27FC236}">
                <a16:creationId xmlns:a16="http://schemas.microsoft.com/office/drawing/2014/main" id="{BEDE86BC-793D-4962-9923-43C7D6C9A2B8}"/>
              </a:ext>
            </a:extLst>
          </p:cNvPr>
          <p:cNvSpPr/>
          <p:nvPr/>
        </p:nvSpPr>
        <p:spPr>
          <a:xfrm>
            <a:off x="6040570"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3ED4E6CC-1B52-4B45-A575-65DD378D09E2}"/>
              </a:ext>
            </a:extLst>
          </p:cNvPr>
          <p:cNvCxnSpPr>
            <a:cxnSpLocks/>
            <a:stCxn id="127" idx="2"/>
          </p:cNvCxnSpPr>
          <p:nvPr/>
        </p:nvCxnSpPr>
        <p:spPr>
          <a:xfrm>
            <a:off x="7038430"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5228CBF-807D-4B85-8139-59D9B5BB6B2F}"/>
              </a:ext>
            </a:extLst>
          </p:cNvPr>
          <p:cNvCxnSpPr/>
          <p:nvPr/>
        </p:nvCxnSpPr>
        <p:spPr>
          <a:xfrm>
            <a:off x="6927938"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 Placeholder 2">
            <a:extLst>
              <a:ext uri="{FF2B5EF4-FFF2-40B4-BE49-F238E27FC236}">
                <a16:creationId xmlns:a16="http://schemas.microsoft.com/office/drawing/2014/main" id="{582B0B8D-8C1C-41C7-92AB-96F5A9C5B02D}"/>
              </a:ext>
            </a:extLst>
          </p:cNvPr>
          <p:cNvSpPr>
            <a:spLocks noGrp="1"/>
          </p:cNvSpPr>
          <p:nvPr>
            <p:ph type="body" sz="quarter" idx="10" hasCustomPrompt="1"/>
          </p:nvPr>
        </p:nvSpPr>
        <p:spPr>
          <a:xfrm>
            <a:off x="1134689"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3" name="Text Placeholder 4">
            <a:extLst>
              <a:ext uri="{FF2B5EF4-FFF2-40B4-BE49-F238E27FC236}">
                <a16:creationId xmlns:a16="http://schemas.microsoft.com/office/drawing/2014/main" id="{12873C1A-5083-4355-9B80-C3D8BF36749E}"/>
              </a:ext>
            </a:extLst>
          </p:cNvPr>
          <p:cNvSpPr>
            <a:spLocks noGrp="1"/>
          </p:cNvSpPr>
          <p:nvPr>
            <p:ph type="body" sz="quarter" idx="11" hasCustomPrompt="1"/>
          </p:nvPr>
        </p:nvSpPr>
        <p:spPr>
          <a:xfrm>
            <a:off x="1134689"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6" name="Text Placeholder 2">
            <a:extLst>
              <a:ext uri="{FF2B5EF4-FFF2-40B4-BE49-F238E27FC236}">
                <a16:creationId xmlns:a16="http://schemas.microsoft.com/office/drawing/2014/main" id="{4E7163CD-6A33-4DDC-A1AD-6DB172C419E1}"/>
              </a:ext>
            </a:extLst>
          </p:cNvPr>
          <p:cNvSpPr>
            <a:spLocks noGrp="1"/>
          </p:cNvSpPr>
          <p:nvPr>
            <p:ph type="body" sz="quarter" idx="33" hasCustomPrompt="1"/>
          </p:nvPr>
        </p:nvSpPr>
        <p:spPr>
          <a:xfrm>
            <a:off x="3615229"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7" name="Text Placeholder 4">
            <a:extLst>
              <a:ext uri="{FF2B5EF4-FFF2-40B4-BE49-F238E27FC236}">
                <a16:creationId xmlns:a16="http://schemas.microsoft.com/office/drawing/2014/main" id="{075F2A84-CDB1-4B27-A0E8-8FF5D943BCC5}"/>
              </a:ext>
            </a:extLst>
          </p:cNvPr>
          <p:cNvSpPr>
            <a:spLocks noGrp="1"/>
          </p:cNvSpPr>
          <p:nvPr>
            <p:ph type="body" sz="quarter" idx="34" hasCustomPrompt="1"/>
          </p:nvPr>
        </p:nvSpPr>
        <p:spPr>
          <a:xfrm>
            <a:off x="3615229"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0" name="Text Placeholder 2">
            <a:extLst>
              <a:ext uri="{FF2B5EF4-FFF2-40B4-BE49-F238E27FC236}">
                <a16:creationId xmlns:a16="http://schemas.microsoft.com/office/drawing/2014/main" id="{56CD6AB1-0FD8-4AFA-80C4-80002921FF60}"/>
              </a:ext>
            </a:extLst>
          </p:cNvPr>
          <p:cNvSpPr>
            <a:spLocks noGrp="1"/>
          </p:cNvSpPr>
          <p:nvPr>
            <p:ph type="body" sz="quarter" idx="35" hasCustomPrompt="1"/>
          </p:nvPr>
        </p:nvSpPr>
        <p:spPr>
          <a:xfrm>
            <a:off x="6095768"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1" name="Text Placeholder 4">
            <a:extLst>
              <a:ext uri="{FF2B5EF4-FFF2-40B4-BE49-F238E27FC236}">
                <a16:creationId xmlns:a16="http://schemas.microsoft.com/office/drawing/2014/main" id="{C73DE750-EFEA-4C03-BF30-57929847F4FC}"/>
              </a:ext>
            </a:extLst>
          </p:cNvPr>
          <p:cNvSpPr>
            <a:spLocks noGrp="1"/>
          </p:cNvSpPr>
          <p:nvPr>
            <p:ph type="body" sz="quarter" idx="36" hasCustomPrompt="1"/>
          </p:nvPr>
        </p:nvSpPr>
        <p:spPr>
          <a:xfrm>
            <a:off x="6095768"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4" name="Text Placeholder 2">
            <a:extLst>
              <a:ext uri="{FF2B5EF4-FFF2-40B4-BE49-F238E27FC236}">
                <a16:creationId xmlns:a16="http://schemas.microsoft.com/office/drawing/2014/main" id="{81923EA8-FD0B-4EDA-8EB9-2CD3C78A92D9}"/>
              </a:ext>
            </a:extLst>
          </p:cNvPr>
          <p:cNvSpPr>
            <a:spLocks noGrp="1"/>
          </p:cNvSpPr>
          <p:nvPr>
            <p:ph type="body" sz="quarter" idx="37" hasCustomPrompt="1"/>
          </p:nvPr>
        </p:nvSpPr>
        <p:spPr>
          <a:xfrm>
            <a:off x="2374959" y="3440129"/>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5" name="Text Placeholder 4">
            <a:extLst>
              <a:ext uri="{FF2B5EF4-FFF2-40B4-BE49-F238E27FC236}">
                <a16:creationId xmlns:a16="http://schemas.microsoft.com/office/drawing/2014/main" id="{600F80FC-3B1A-431A-A253-28DDE459373A}"/>
              </a:ext>
            </a:extLst>
          </p:cNvPr>
          <p:cNvSpPr>
            <a:spLocks noGrp="1"/>
          </p:cNvSpPr>
          <p:nvPr>
            <p:ph type="body" sz="quarter" idx="38" hasCustomPrompt="1"/>
          </p:nvPr>
        </p:nvSpPr>
        <p:spPr>
          <a:xfrm>
            <a:off x="2374959" y="3813015"/>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8" name="Text Placeholder 2">
            <a:extLst>
              <a:ext uri="{FF2B5EF4-FFF2-40B4-BE49-F238E27FC236}">
                <a16:creationId xmlns:a16="http://schemas.microsoft.com/office/drawing/2014/main" id="{9F631BAE-940C-403F-93A7-1C470395F98B}"/>
              </a:ext>
            </a:extLst>
          </p:cNvPr>
          <p:cNvSpPr>
            <a:spLocks noGrp="1"/>
          </p:cNvSpPr>
          <p:nvPr>
            <p:ph type="body" sz="quarter" idx="39" hasCustomPrompt="1"/>
          </p:nvPr>
        </p:nvSpPr>
        <p:spPr>
          <a:xfrm>
            <a:off x="4855499" y="3440129"/>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9" name="Text Placeholder 4">
            <a:extLst>
              <a:ext uri="{FF2B5EF4-FFF2-40B4-BE49-F238E27FC236}">
                <a16:creationId xmlns:a16="http://schemas.microsoft.com/office/drawing/2014/main" id="{4EDB0003-D0EF-44BB-AF07-FB008893DA16}"/>
              </a:ext>
            </a:extLst>
          </p:cNvPr>
          <p:cNvSpPr>
            <a:spLocks noGrp="1"/>
          </p:cNvSpPr>
          <p:nvPr>
            <p:ph type="body" sz="quarter" idx="40" hasCustomPrompt="1"/>
          </p:nvPr>
        </p:nvSpPr>
        <p:spPr>
          <a:xfrm>
            <a:off x="4855499" y="3813015"/>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5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38"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2" name="Picture 31">
            <a:extLst>
              <a:ext uri="{FF2B5EF4-FFF2-40B4-BE49-F238E27FC236}">
                <a16:creationId xmlns:a16="http://schemas.microsoft.com/office/drawing/2014/main" id="{FB52515D-53D5-44E6-ABC8-E8924673C71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5107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Six Step Process Slide">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8B95105B-DF51-4E63-8A11-0313F5F80201}"/>
              </a:ext>
            </a:extLst>
          </p:cNvPr>
          <p:cNvSpPr/>
          <p:nvPr/>
        </p:nvSpPr>
        <p:spPr>
          <a:xfrm>
            <a:off x="668270"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cxnSp>
        <p:nvCxnSpPr>
          <p:cNvPr id="58" name="Straight Connector 57">
            <a:extLst>
              <a:ext uri="{FF2B5EF4-FFF2-40B4-BE49-F238E27FC236}">
                <a16:creationId xmlns:a16="http://schemas.microsoft.com/office/drawing/2014/main" id="{A61AC67C-39D8-4E45-9BAA-3DABD8906F60}"/>
              </a:ext>
            </a:extLst>
          </p:cNvPr>
          <p:cNvCxnSpPr/>
          <p:nvPr/>
        </p:nvCxnSpPr>
        <p:spPr>
          <a:xfrm>
            <a:off x="1555638"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9E0282AA-9855-4114-A3E1-F73F9DE2ED60}"/>
              </a:ext>
            </a:extLst>
          </p:cNvPr>
          <p:cNvSpPr/>
          <p:nvPr/>
        </p:nvSpPr>
        <p:spPr>
          <a:xfrm>
            <a:off x="133618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5" name="Straight Connector 64">
            <a:extLst>
              <a:ext uri="{FF2B5EF4-FFF2-40B4-BE49-F238E27FC236}">
                <a16:creationId xmlns:a16="http://schemas.microsoft.com/office/drawing/2014/main" id="{4AFDDEE3-1D1E-4B06-8EBB-E829CF08F6A0}"/>
              </a:ext>
            </a:extLst>
          </p:cNvPr>
          <p:cNvCxnSpPr/>
          <p:nvPr/>
        </p:nvCxnSpPr>
        <p:spPr>
          <a:xfrm>
            <a:off x="2223551"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576F5AF6-A6F7-4DA1-8289-B477503A1652}"/>
              </a:ext>
            </a:extLst>
          </p:cNvPr>
          <p:cNvSpPr/>
          <p:nvPr/>
        </p:nvSpPr>
        <p:spPr>
          <a:xfrm>
            <a:off x="3047276"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2CB2E9BF-C7EF-4FFD-B967-AD57E3CDF4BB}"/>
              </a:ext>
            </a:extLst>
          </p:cNvPr>
          <p:cNvCxnSpPr>
            <a:stCxn id="69" idx="2"/>
          </p:cNvCxnSpPr>
          <p:nvPr/>
        </p:nvCxnSpPr>
        <p:spPr>
          <a:xfrm>
            <a:off x="4045136"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48383EE-BCFB-4F0C-BC6F-54414EE365BB}"/>
              </a:ext>
            </a:extLst>
          </p:cNvPr>
          <p:cNvCxnSpPr/>
          <p:nvPr/>
        </p:nvCxnSpPr>
        <p:spPr>
          <a:xfrm>
            <a:off x="3934644"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9C47647E-52D1-44C7-BE8C-AAF47A0ABCFA}"/>
              </a:ext>
            </a:extLst>
          </p:cNvPr>
          <p:cNvSpPr/>
          <p:nvPr userDrawn="1"/>
        </p:nvSpPr>
        <p:spPr>
          <a:xfrm>
            <a:off x="5426282"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AF924A9C-B172-45D8-889B-42BFD7952FA7}"/>
              </a:ext>
            </a:extLst>
          </p:cNvPr>
          <p:cNvCxnSpPr/>
          <p:nvPr/>
        </p:nvCxnSpPr>
        <p:spPr>
          <a:xfrm>
            <a:off x="6313650"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4B33B0ED-7387-484B-8E55-79EC68814268}"/>
              </a:ext>
            </a:extLst>
          </p:cNvPr>
          <p:cNvSpPr/>
          <p:nvPr/>
        </p:nvSpPr>
        <p:spPr>
          <a:xfrm>
            <a:off x="397598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39BAA777-86D6-41E4-BD4E-3D758A04EB9E}"/>
              </a:ext>
            </a:extLst>
          </p:cNvPr>
          <p:cNvSpPr/>
          <p:nvPr/>
        </p:nvSpPr>
        <p:spPr>
          <a:xfrm>
            <a:off x="6615784"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3B93AC3D-A25F-475E-AD2E-203C099B4706}"/>
              </a:ext>
            </a:extLst>
          </p:cNvPr>
          <p:cNvCxnSpPr/>
          <p:nvPr/>
        </p:nvCxnSpPr>
        <p:spPr>
          <a:xfrm>
            <a:off x="7503152"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07C3EE-1A99-4909-9C4D-ACDDE0775BFD}"/>
              </a:ext>
            </a:extLst>
          </p:cNvPr>
          <p:cNvCxnSpPr/>
          <p:nvPr userDrawn="1"/>
        </p:nvCxnSpPr>
        <p:spPr>
          <a:xfrm>
            <a:off x="4855235"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Text Placeholder 2">
            <a:extLst>
              <a:ext uri="{FF2B5EF4-FFF2-40B4-BE49-F238E27FC236}">
                <a16:creationId xmlns:a16="http://schemas.microsoft.com/office/drawing/2014/main" id="{CFDDFB20-BA95-4650-A515-250A92973F8E}"/>
              </a:ext>
            </a:extLst>
          </p:cNvPr>
          <p:cNvSpPr>
            <a:spLocks noGrp="1"/>
          </p:cNvSpPr>
          <p:nvPr>
            <p:ph type="body" sz="quarter" idx="47" hasCustomPrompt="1"/>
          </p:nvPr>
        </p:nvSpPr>
        <p:spPr>
          <a:xfrm>
            <a:off x="724298"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1" name="Text Placeholder 2">
            <a:extLst>
              <a:ext uri="{FF2B5EF4-FFF2-40B4-BE49-F238E27FC236}">
                <a16:creationId xmlns:a16="http://schemas.microsoft.com/office/drawing/2014/main" id="{123D6EDB-7FFF-45E7-A796-E5B3A837DB2D}"/>
              </a:ext>
            </a:extLst>
          </p:cNvPr>
          <p:cNvSpPr>
            <a:spLocks noGrp="1"/>
          </p:cNvSpPr>
          <p:nvPr>
            <p:ph type="body" sz="quarter" idx="49" hasCustomPrompt="1"/>
          </p:nvPr>
        </p:nvSpPr>
        <p:spPr>
          <a:xfrm>
            <a:off x="3103304"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2" name="Text Placeholder 4">
            <a:extLst>
              <a:ext uri="{FF2B5EF4-FFF2-40B4-BE49-F238E27FC236}">
                <a16:creationId xmlns:a16="http://schemas.microsoft.com/office/drawing/2014/main" id="{7C29D347-FB51-479F-8CEE-3D269B0EBF21}"/>
              </a:ext>
            </a:extLst>
          </p:cNvPr>
          <p:cNvSpPr>
            <a:spLocks noGrp="1"/>
          </p:cNvSpPr>
          <p:nvPr>
            <p:ph type="body" sz="quarter" idx="50" hasCustomPrompt="1"/>
          </p:nvPr>
        </p:nvSpPr>
        <p:spPr>
          <a:xfrm>
            <a:off x="3093569" y="170246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95" name="Text Placeholder 2">
            <a:extLst>
              <a:ext uri="{FF2B5EF4-FFF2-40B4-BE49-F238E27FC236}">
                <a16:creationId xmlns:a16="http://schemas.microsoft.com/office/drawing/2014/main" id="{D469DAF1-4136-4162-AF37-875A7845932D}"/>
              </a:ext>
            </a:extLst>
          </p:cNvPr>
          <p:cNvSpPr>
            <a:spLocks noGrp="1"/>
          </p:cNvSpPr>
          <p:nvPr>
            <p:ph type="body" sz="quarter" idx="51" hasCustomPrompt="1"/>
          </p:nvPr>
        </p:nvSpPr>
        <p:spPr>
          <a:xfrm>
            <a:off x="5482310"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6" name="Text Placeholder 4">
            <a:extLst>
              <a:ext uri="{FF2B5EF4-FFF2-40B4-BE49-F238E27FC236}">
                <a16:creationId xmlns:a16="http://schemas.microsoft.com/office/drawing/2014/main" id="{6855AF29-20EB-4600-B6FF-96B6E2E5C5AC}"/>
              </a:ext>
            </a:extLst>
          </p:cNvPr>
          <p:cNvSpPr>
            <a:spLocks noGrp="1"/>
          </p:cNvSpPr>
          <p:nvPr>
            <p:ph type="body" sz="quarter" idx="52" hasCustomPrompt="1"/>
          </p:nvPr>
        </p:nvSpPr>
        <p:spPr>
          <a:xfrm>
            <a:off x="5472575" y="170246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06" name="Text Placeholder 2">
            <a:extLst>
              <a:ext uri="{FF2B5EF4-FFF2-40B4-BE49-F238E27FC236}">
                <a16:creationId xmlns:a16="http://schemas.microsoft.com/office/drawing/2014/main" id="{DE3F7B60-6A74-48BF-A345-A1DC20C5303E}"/>
              </a:ext>
            </a:extLst>
          </p:cNvPr>
          <p:cNvSpPr>
            <a:spLocks noGrp="1"/>
          </p:cNvSpPr>
          <p:nvPr>
            <p:ph type="body" sz="quarter" idx="53" hasCustomPrompt="1"/>
          </p:nvPr>
        </p:nvSpPr>
        <p:spPr>
          <a:xfrm>
            <a:off x="1392211"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07" name="Text Placeholder 4">
            <a:extLst>
              <a:ext uri="{FF2B5EF4-FFF2-40B4-BE49-F238E27FC236}">
                <a16:creationId xmlns:a16="http://schemas.microsoft.com/office/drawing/2014/main" id="{F82A7911-8F6C-4657-99EB-FABA86CF96D1}"/>
              </a:ext>
            </a:extLst>
          </p:cNvPr>
          <p:cNvSpPr>
            <a:spLocks noGrp="1"/>
          </p:cNvSpPr>
          <p:nvPr>
            <p:ph type="body" sz="quarter" idx="54" hasCustomPrompt="1"/>
          </p:nvPr>
        </p:nvSpPr>
        <p:spPr>
          <a:xfrm>
            <a:off x="1382476" y="3833043"/>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11" name="Text Placeholder 2">
            <a:extLst>
              <a:ext uri="{FF2B5EF4-FFF2-40B4-BE49-F238E27FC236}">
                <a16:creationId xmlns:a16="http://schemas.microsoft.com/office/drawing/2014/main" id="{CB6669D0-622F-4DFE-9C3B-D5352450481A}"/>
              </a:ext>
            </a:extLst>
          </p:cNvPr>
          <p:cNvSpPr>
            <a:spLocks noGrp="1"/>
          </p:cNvSpPr>
          <p:nvPr>
            <p:ph type="body" sz="quarter" idx="55" hasCustomPrompt="1"/>
          </p:nvPr>
        </p:nvSpPr>
        <p:spPr>
          <a:xfrm>
            <a:off x="4032011"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13" name="Text Placeholder 4">
            <a:extLst>
              <a:ext uri="{FF2B5EF4-FFF2-40B4-BE49-F238E27FC236}">
                <a16:creationId xmlns:a16="http://schemas.microsoft.com/office/drawing/2014/main" id="{8E8E8C54-75FE-4F65-BC51-814E46E8C2DF}"/>
              </a:ext>
            </a:extLst>
          </p:cNvPr>
          <p:cNvSpPr>
            <a:spLocks noGrp="1"/>
          </p:cNvSpPr>
          <p:nvPr>
            <p:ph type="body" sz="quarter" idx="56" hasCustomPrompt="1"/>
          </p:nvPr>
        </p:nvSpPr>
        <p:spPr>
          <a:xfrm>
            <a:off x="4022276" y="3831281"/>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16" name="Text Placeholder 2">
            <a:extLst>
              <a:ext uri="{FF2B5EF4-FFF2-40B4-BE49-F238E27FC236}">
                <a16:creationId xmlns:a16="http://schemas.microsoft.com/office/drawing/2014/main" id="{E73EE74F-EE08-49C8-B14A-BB6F5B6D4849}"/>
              </a:ext>
            </a:extLst>
          </p:cNvPr>
          <p:cNvSpPr>
            <a:spLocks noGrp="1"/>
          </p:cNvSpPr>
          <p:nvPr>
            <p:ph type="body" sz="quarter" idx="57" hasCustomPrompt="1"/>
          </p:nvPr>
        </p:nvSpPr>
        <p:spPr>
          <a:xfrm>
            <a:off x="6671812"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17" name="Text Placeholder 4">
            <a:extLst>
              <a:ext uri="{FF2B5EF4-FFF2-40B4-BE49-F238E27FC236}">
                <a16:creationId xmlns:a16="http://schemas.microsoft.com/office/drawing/2014/main" id="{6F48090E-EA51-47C4-A938-338BC1659F91}"/>
              </a:ext>
            </a:extLst>
          </p:cNvPr>
          <p:cNvSpPr>
            <a:spLocks noGrp="1"/>
          </p:cNvSpPr>
          <p:nvPr>
            <p:ph type="body" sz="quarter" idx="58" hasCustomPrompt="1"/>
          </p:nvPr>
        </p:nvSpPr>
        <p:spPr>
          <a:xfrm>
            <a:off x="6660993" y="3833043"/>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73" name="Text Placeholder 4">
            <a:extLst>
              <a:ext uri="{FF2B5EF4-FFF2-40B4-BE49-F238E27FC236}">
                <a16:creationId xmlns:a16="http://schemas.microsoft.com/office/drawing/2014/main" id="{8A5DF9A8-D8F5-4CAD-B00E-DDCBCFF95B24}"/>
              </a:ext>
            </a:extLst>
          </p:cNvPr>
          <p:cNvSpPr>
            <a:spLocks noGrp="1"/>
          </p:cNvSpPr>
          <p:nvPr>
            <p:ph type="body" sz="quarter" idx="59" hasCustomPrompt="1"/>
          </p:nvPr>
        </p:nvSpPr>
        <p:spPr>
          <a:xfrm>
            <a:off x="708549" y="170141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66" name="Picture 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6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7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cxnSp>
        <p:nvCxnSpPr>
          <p:cNvPr id="57" name="Straight Connector 56">
            <a:extLst>
              <a:ext uri="{FF2B5EF4-FFF2-40B4-BE49-F238E27FC236}">
                <a16:creationId xmlns:a16="http://schemas.microsoft.com/office/drawing/2014/main" id="{2CB2E9BF-C7EF-4FFD-B967-AD57E3CDF4BB}"/>
              </a:ext>
            </a:extLst>
          </p:cNvPr>
          <p:cNvCxnSpPr/>
          <p:nvPr userDrawn="1"/>
        </p:nvCxnSpPr>
        <p:spPr>
          <a:xfrm>
            <a:off x="1877669" y="2641120"/>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B2E9BF-C7EF-4FFD-B967-AD57E3CDF4BB}"/>
              </a:ext>
            </a:extLst>
          </p:cNvPr>
          <p:cNvCxnSpPr/>
          <p:nvPr userDrawn="1"/>
        </p:nvCxnSpPr>
        <p:spPr>
          <a:xfrm>
            <a:off x="6111003"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CB2E9BF-C7EF-4FFD-B967-AD57E3CDF4BB}"/>
              </a:ext>
            </a:extLst>
          </p:cNvPr>
          <p:cNvCxnSpPr/>
          <p:nvPr userDrawn="1"/>
        </p:nvCxnSpPr>
        <p:spPr>
          <a:xfrm>
            <a:off x="2919069" y="3067714"/>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CB2E9BF-C7EF-4FFD-B967-AD57E3CDF4BB}"/>
              </a:ext>
            </a:extLst>
          </p:cNvPr>
          <p:cNvCxnSpPr/>
          <p:nvPr userDrawn="1"/>
        </p:nvCxnSpPr>
        <p:spPr>
          <a:xfrm>
            <a:off x="4975302" y="3067714"/>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B2E9BF-C7EF-4FFD-B967-AD57E3CDF4BB}"/>
              </a:ext>
            </a:extLst>
          </p:cNvPr>
          <p:cNvCxnSpPr/>
          <p:nvPr userDrawn="1"/>
        </p:nvCxnSpPr>
        <p:spPr>
          <a:xfrm>
            <a:off x="7356239" y="3081742"/>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76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Three Step Circular Path Slide">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FB37922E-3FEC-4C74-A0CC-0B6CD3171BF7}"/>
              </a:ext>
            </a:extLst>
          </p:cNvPr>
          <p:cNvGrpSpPr/>
          <p:nvPr userDrawn="1"/>
        </p:nvGrpSpPr>
        <p:grpSpPr>
          <a:xfrm>
            <a:off x="2352675" y="1388113"/>
            <a:ext cx="4438650" cy="2959100"/>
            <a:chOff x="2659380" y="1727664"/>
            <a:chExt cx="3825240" cy="2550160"/>
          </a:xfrm>
        </p:grpSpPr>
        <p:graphicFrame>
          <p:nvGraphicFramePr>
            <p:cNvPr id="94" name="Chart 93">
              <a:extLst>
                <a:ext uri="{FF2B5EF4-FFF2-40B4-BE49-F238E27FC236}">
                  <a16:creationId xmlns:a16="http://schemas.microsoft.com/office/drawing/2014/main" id="{6D86A9EF-8874-4ACF-B783-CACA6E593182}"/>
                </a:ext>
              </a:extLst>
            </p:cNvPr>
            <p:cNvGraphicFramePr/>
            <p:nvPr>
              <p:extLst>
                <p:ext uri="{D42A27DB-BD31-4B8C-83A1-F6EECF244321}">
                  <p14:modId xmlns:p14="http://schemas.microsoft.com/office/powerpoint/2010/main" val="951521496"/>
                </p:ext>
              </p:extLst>
            </p:nvPr>
          </p:nvGraphicFramePr>
          <p:xfrm>
            <a:off x="2659380" y="1727664"/>
            <a:ext cx="3825240" cy="2550160"/>
          </p:xfrm>
          <a:graphic>
            <a:graphicData uri="http://schemas.openxmlformats.org/drawingml/2006/chart">
              <c:chart xmlns:c="http://schemas.openxmlformats.org/drawingml/2006/chart" xmlns:r="http://schemas.openxmlformats.org/officeDocument/2006/relationships" r:id="rId2"/>
            </a:graphicData>
          </a:graphic>
        </p:graphicFrame>
        <p:sp>
          <p:nvSpPr>
            <p:cNvPr id="95" name="Oval 94">
              <a:extLst>
                <a:ext uri="{FF2B5EF4-FFF2-40B4-BE49-F238E27FC236}">
                  <a16:creationId xmlns:a16="http://schemas.microsoft.com/office/drawing/2014/main" id="{6BF5999F-52F5-4A54-86D6-70F8855BC9BB}"/>
                </a:ext>
              </a:extLst>
            </p:cNvPr>
            <p:cNvSpPr/>
            <p:nvPr/>
          </p:nvSpPr>
          <p:spPr>
            <a:xfrm>
              <a:off x="3602319" y="2033064"/>
              <a:ext cx="1939364" cy="1939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2" name="Straight Connector 101">
            <a:extLst>
              <a:ext uri="{FF2B5EF4-FFF2-40B4-BE49-F238E27FC236}">
                <a16:creationId xmlns:a16="http://schemas.microsoft.com/office/drawing/2014/main" id="{DBC02D57-9E65-4C33-8B8E-AA576DF4DEE3}"/>
              </a:ext>
            </a:extLst>
          </p:cNvPr>
          <p:cNvCxnSpPr>
            <a:cxnSpLocks/>
            <a:stCxn id="103" idx="3"/>
          </p:cNvCxnSpPr>
          <p:nvPr userDrawn="1"/>
        </p:nvCxnSpPr>
        <p:spPr>
          <a:xfrm>
            <a:off x="2870464" y="2358484"/>
            <a:ext cx="57635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a:extLst>
              <a:ext uri="{FF2B5EF4-FFF2-40B4-BE49-F238E27FC236}">
                <a16:creationId xmlns:a16="http://schemas.microsoft.com/office/drawing/2014/main" id="{CD6DB203-D6CA-4C2B-BAD7-71CEDBE3ECAC}"/>
              </a:ext>
            </a:extLst>
          </p:cNvPr>
          <p:cNvSpPr/>
          <p:nvPr userDrawn="1"/>
        </p:nvSpPr>
        <p:spPr>
          <a:xfrm>
            <a:off x="463532" y="1681167"/>
            <a:ext cx="2406932" cy="1354634"/>
          </a:xfrm>
          <a:prstGeom prst="roundRect">
            <a:avLst>
              <a:gd name="adj" fmla="val 328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06" name="Straight Connector 105">
            <a:extLst>
              <a:ext uri="{FF2B5EF4-FFF2-40B4-BE49-F238E27FC236}">
                <a16:creationId xmlns:a16="http://schemas.microsoft.com/office/drawing/2014/main" id="{C4350C47-1569-4819-9736-292180AE6DC0}"/>
              </a:ext>
            </a:extLst>
          </p:cNvPr>
          <p:cNvCxnSpPr>
            <a:cxnSpLocks/>
          </p:cNvCxnSpPr>
          <p:nvPr userDrawn="1"/>
        </p:nvCxnSpPr>
        <p:spPr>
          <a:xfrm>
            <a:off x="1569602" y="2114437"/>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A70E191-C846-4F46-A9D6-9A3EA73E40CF}"/>
              </a:ext>
            </a:extLst>
          </p:cNvPr>
          <p:cNvCxnSpPr>
            <a:cxnSpLocks/>
            <a:stCxn id="113" idx="1"/>
          </p:cNvCxnSpPr>
          <p:nvPr userDrawn="1"/>
        </p:nvCxnSpPr>
        <p:spPr>
          <a:xfrm flipH="1">
            <a:off x="5604933" y="2358484"/>
            <a:ext cx="674935" cy="0"/>
          </a:xfrm>
          <a:prstGeom prst="line">
            <a:avLst/>
          </a:prstGeom>
          <a:ln>
            <a:solidFill>
              <a:schemeClr val="accent4"/>
            </a:solidFill>
          </a:ln>
        </p:spPr>
        <p:style>
          <a:lnRef idx="1">
            <a:schemeClr val="accent5"/>
          </a:lnRef>
          <a:fillRef idx="0">
            <a:schemeClr val="accent5"/>
          </a:fillRef>
          <a:effectRef idx="0">
            <a:schemeClr val="accent5"/>
          </a:effectRef>
          <a:fontRef idx="minor">
            <a:schemeClr val="tx1"/>
          </a:fontRef>
        </p:style>
      </p:cxnSp>
      <p:sp>
        <p:nvSpPr>
          <p:cNvPr id="113" name="Rectangle: Rounded Corners 112">
            <a:extLst>
              <a:ext uri="{FF2B5EF4-FFF2-40B4-BE49-F238E27FC236}">
                <a16:creationId xmlns:a16="http://schemas.microsoft.com/office/drawing/2014/main" id="{A7637DC1-D2A1-40AB-A4AC-8E813D88A8B3}"/>
              </a:ext>
            </a:extLst>
          </p:cNvPr>
          <p:cNvSpPr/>
          <p:nvPr userDrawn="1"/>
        </p:nvSpPr>
        <p:spPr>
          <a:xfrm>
            <a:off x="6279868" y="1681167"/>
            <a:ext cx="2406932" cy="1354634"/>
          </a:xfrm>
          <a:prstGeom prst="roundRect">
            <a:avLst>
              <a:gd name="adj" fmla="val 32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sp>
        <p:nvSpPr>
          <p:cNvPr id="122" name="Rectangle: Rounded Corners 121">
            <a:extLst>
              <a:ext uri="{FF2B5EF4-FFF2-40B4-BE49-F238E27FC236}">
                <a16:creationId xmlns:a16="http://schemas.microsoft.com/office/drawing/2014/main" id="{9E4A73A8-FCFE-46F6-8D4A-05A48E9C0977}"/>
              </a:ext>
            </a:extLst>
          </p:cNvPr>
          <p:cNvSpPr/>
          <p:nvPr userDrawn="1"/>
        </p:nvSpPr>
        <p:spPr>
          <a:xfrm>
            <a:off x="6279868" y="3271707"/>
            <a:ext cx="2406932" cy="1353312"/>
          </a:xfrm>
          <a:prstGeom prst="roundRect">
            <a:avLst>
              <a:gd name="adj" fmla="val 32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27" name="Straight Connector 126">
            <a:extLst>
              <a:ext uri="{FF2B5EF4-FFF2-40B4-BE49-F238E27FC236}">
                <a16:creationId xmlns:a16="http://schemas.microsoft.com/office/drawing/2014/main" id="{BF6A50C7-AFC5-4D85-9503-689C0EAE17F8}"/>
              </a:ext>
            </a:extLst>
          </p:cNvPr>
          <p:cNvCxnSpPr>
            <a:cxnSpLocks/>
          </p:cNvCxnSpPr>
          <p:nvPr userDrawn="1"/>
        </p:nvCxnSpPr>
        <p:spPr>
          <a:xfrm>
            <a:off x="7385938" y="3704977"/>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A186C53-431B-4EFA-84CE-D514CE123940}"/>
              </a:ext>
            </a:extLst>
          </p:cNvPr>
          <p:cNvSpPr>
            <a:spLocks noGrp="1"/>
          </p:cNvSpPr>
          <p:nvPr>
            <p:ph type="body" sz="quarter" idx="57" hasCustomPrompt="1"/>
          </p:nvPr>
        </p:nvSpPr>
        <p:spPr>
          <a:xfrm>
            <a:off x="588006" y="1776015"/>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37" name="Text Placeholder 4">
            <a:extLst>
              <a:ext uri="{FF2B5EF4-FFF2-40B4-BE49-F238E27FC236}">
                <a16:creationId xmlns:a16="http://schemas.microsoft.com/office/drawing/2014/main" id="{9D37A618-7A97-4B72-AC36-BAFFFB94329C}"/>
              </a:ext>
            </a:extLst>
          </p:cNvPr>
          <p:cNvSpPr>
            <a:spLocks noGrp="1"/>
          </p:cNvSpPr>
          <p:nvPr>
            <p:ph type="body" sz="quarter" idx="58" hasCustomPrompt="1"/>
          </p:nvPr>
        </p:nvSpPr>
        <p:spPr>
          <a:xfrm>
            <a:off x="588006" y="2148901"/>
            <a:ext cx="215798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41" name="Text Placeholder 2">
            <a:extLst>
              <a:ext uri="{FF2B5EF4-FFF2-40B4-BE49-F238E27FC236}">
                <a16:creationId xmlns:a16="http://schemas.microsoft.com/office/drawing/2014/main" id="{4D592203-1B74-4464-8588-548CA883D1FC}"/>
              </a:ext>
            </a:extLst>
          </p:cNvPr>
          <p:cNvSpPr>
            <a:spLocks noGrp="1"/>
          </p:cNvSpPr>
          <p:nvPr>
            <p:ph type="body" sz="quarter" idx="59" hasCustomPrompt="1"/>
          </p:nvPr>
        </p:nvSpPr>
        <p:spPr>
          <a:xfrm>
            <a:off x="6404342" y="1741299"/>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42" name="Text Placeholder 4">
            <a:extLst>
              <a:ext uri="{FF2B5EF4-FFF2-40B4-BE49-F238E27FC236}">
                <a16:creationId xmlns:a16="http://schemas.microsoft.com/office/drawing/2014/main" id="{6C418632-904F-4ADC-A8DE-7526F0801257}"/>
              </a:ext>
            </a:extLst>
          </p:cNvPr>
          <p:cNvSpPr>
            <a:spLocks noGrp="1"/>
          </p:cNvSpPr>
          <p:nvPr>
            <p:ph type="body" sz="quarter" idx="60" hasCustomPrompt="1"/>
          </p:nvPr>
        </p:nvSpPr>
        <p:spPr>
          <a:xfrm>
            <a:off x="6398470" y="2148900"/>
            <a:ext cx="21575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5" name="Text Placeholder 2">
            <a:extLst>
              <a:ext uri="{FF2B5EF4-FFF2-40B4-BE49-F238E27FC236}">
                <a16:creationId xmlns:a16="http://schemas.microsoft.com/office/drawing/2014/main" id="{C0AE7F99-5544-4A2C-BD89-3DF0D3F269DF}"/>
              </a:ext>
            </a:extLst>
          </p:cNvPr>
          <p:cNvSpPr>
            <a:spLocks noGrp="1"/>
          </p:cNvSpPr>
          <p:nvPr>
            <p:ph type="body" sz="quarter" idx="61" hasCustomPrompt="1"/>
          </p:nvPr>
        </p:nvSpPr>
        <p:spPr>
          <a:xfrm>
            <a:off x="6404342" y="3357142"/>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46" name="Text Placeholder 4">
            <a:extLst>
              <a:ext uri="{FF2B5EF4-FFF2-40B4-BE49-F238E27FC236}">
                <a16:creationId xmlns:a16="http://schemas.microsoft.com/office/drawing/2014/main" id="{6368CD43-3D9F-4A8D-89D9-EE52AE642008}"/>
              </a:ext>
            </a:extLst>
          </p:cNvPr>
          <p:cNvSpPr>
            <a:spLocks noGrp="1"/>
          </p:cNvSpPr>
          <p:nvPr>
            <p:ph type="body" sz="quarter" idx="62" hasCustomPrompt="1"/>
          </p:nvPr>
        </p:nvSpPr>
        <p:spPr>
          <a:xfrm>
            <a:off x="6404342" y="3730028"/>
            <a:ext cx="215798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cxnSp>
        <p:nvCxnSpPr>
          <p:cNvPr id="49" name="Straight Connector 48">
            <a:extLst>
              <a:ext uri="{FF2B5EF4-FFF2-40B4-BE49-F238E27FC236}">
                <a16:creationId xmlns:a16="http://schemas.microsoft.com/office/drawing/2014/main" id="{74BB2C7F-D26C-4755-8F1D-497D8C0F6285}"/>
              </a:ext>
            </a:extLst>
          </p:cNvPr>
          <p:cNvCxnSpPr>
            <a:cxnSpLocks/>
          </p:cNvCxnSpPr>
          <p:nvPr userDrawn="1"/>
        </p:nvCxnSpPr>
        <p:spPr>
          <a:xfrm>
            <a:off x="7379618" y="2126816"/>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6"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8"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cxnSp>
        <p:nvCxnSpPr>
          <p:cNvPr id="39" name="Straight Connector 38">
            <a:extLst>
              <a:ext uri="{FF2B5EF4-FFF2-40B4-BE49-F238E27FC236}">
                <a16:creationId xmlns:a16="http://schemas.microsoft.com/office/drawing/2014/main" id="{DBC02D57-9E65-4C33-8B8E-AA576DF4DEE3}"/>
              </a:ext>
            </a:extLst>
          </p:cNvPr>
          <p:cNvCxnSpPr>
            <a:cxnSpLocks/>
          </p:cNvCxnSpPr>
          <p:nvPr userDrawn="1"/>
        </p:nvCxnSpPr>
        <p:spPr>
          <a:xfrm>
            <a:off x="5435864" y="3789351"/>
            <a:ext cx="8440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72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Four Step Circular Path Slide">
    <p:spTree>
      <p:nvGrpSpPr>
        <p:cNvPr id="1" name=""/>
        <p:cNvGrpSpPr/>
        <p:nvPr/>
      </p:nvGrpSpPr>
      <p:grpSpPr>
        <a:xfrm>
          <a:off x="0" y="0"/>
          <a:ext cx="0" cy="0"/>
          <a:chOff x="0" y="0"/>
          <a:chExt cx="0" cy="0"/>
        </a:xfrm>
      </p:grpSpPr>
      <p:sp>
        <p:nvSpPr>
          <p:cNvPr id="103" name="Rectangle: Rounded Corners 102">
            <a:extLst>
              <a:ext uri="{FF2B5EF4-FFF2-40B4-BE49-F238E27FC236}">
                <a16:creationId xmlns:a16="http://schemas.microsoft.com/office/drawing/2014/main" id="{CD6DB203-D6CA-4C2B-BAD7-71CEDBE3ECAC}"/>
              </a:ext>
            </a:extLst>
          </p:cNvPr>
          <p:cNvSpPr/>
          <p:nvPr userDrawn="1"/>
        </p:nvSpPr>
        <p:spPr>
          <a:xfrm>
            <a:off x="6279868" y="1418673"/>
            <a:ext cx="2406932" cy="1444282"/>
          </a:xfrm>
          <a:prstGeom prst="roundRect">
            <a:avLst>
              <a:gd name="adj" fmla="val 32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06" name="Straight Connector 105">
            <a:extLst>
              <a:ext uri="{FF2B5EF4-FFF2-40B4-BE49-F238E27FC236}">
                <a16:creationId xmlns:a16="http://schemas.microsoft.com/office/drawing/2014/main" id="{C4350C47-1569-4819-9736-292180AE6DC0}"/>
              </a:ext>
            </a:extLst>
          </p:cNvPr>
          <p:cNvCxnSpPr>
            <a:cxnSpLocks/>
          </p:cNvCxnSpPr>
          <p:nvPr userDrawn="1"/>
        </p:nvCxnSpPr>
        <p:spPr>
          <a:xfrm>
            <a:off x="7385938" y="1851943"/>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02BDA61-82B4-4426-97D4-E6DFD4D7E804}"/>
              </a:ext>
            </a:extLst>
          </p:cNvPr>
          <p:cNvGrpSpPr/>
          <p:nvPr userDrawn="1"/>
        </p:nvGrpSpPr>
        <p:grpSpPr>
          <a:xfrm>
            <a:off x="2199360" y="1285905"/>
            <a:ext cx="4745278" cy="3163518"/>
            <a:chOff x="2659379" y="1727665"/>
            <a:chExt cx="3825240" cy="2550160"/>
          </a:xfrm>
        </p:grpSpPr>
        <p:graphicFrame>
          <p:nvGraphicFramePr>
            <p:cNvPr id="34" name="Chart 33">
              <a:extLst>
                <a:ext uri="{FF2B5EF4-FFF2-40B4-BE49-F238E27FC236}">
                  <a16:creationId xmlns:a16="http://schemas.microsoft.com/office/drawing/2014/main" id="{D5455494-7E9B-46B5-8417-59E497F869A7}"/>
                </a:ext>
              </a:extLst>
            </p:cNvPr>
            <p:cNvGraphicFramePr/>
            <p:nvPr>
              <p:extLst>
                <p:ext uri="{D42A27DB-BD31-4B8C-83A1-F6EECF244321}">
                  <p14:modId xmlns:p14="http://schemas.microsoft.com/office/powerpoint/2010/main" val="1018573018"/>
                </p:ext>
              </p:extLst>
            </p:nvPr>
          </p:nvGraphicFramePr>
          <p:xfrm>
            <a:off x="2659379" y="1727665"/>
            <a:ext cx="3825240" cy="2550160"/>
          </p:xfrm>
          <a:graphic>
            <a:graphicData uri="http://schemas.openxmlformats.org/drawingml/2006/chart">
              <c:chart xmlns:c="http://schemas.openxmlformats.org/drawingml/2006/chart" xmlns:r="http://schemas.openxmlformats.org/officeDocument/2006/relationships" r:id="rId2"/>
            </a:graphicData>
          </a:graphic>
        </p:graphicFrame>
        <p:sp>
          <p:nvSpPr>
            <p:cNvPr id="35" name="Oval 34">
              <a:extLst>
                <a:ext uri="{FF2B5EF4-FFF2-40B4-BE49-F238E27FC236}">
                  <a16:creationId xmlns:a16="http://schemas.microsoft.com/office/drawing/2014/main" id="{42576690-27CC-441E-830E-DF954F2A26CC}"/>
                </a:ext>
              </a:extLst>
            </p:cNvPr>
            <p:cNvSpPr/>
            <p:nvPr/>
          </p:nvSpPr>
          <p:spPr>
            <a:xfrm>
              <a:off x="3584402" y="2015148"/>
              <a:ext cx="1975198" cy="19751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Connector 40">
            <a:extLst>
              <a:ext uri="{FF2B5EF4-FFF2-40B4-BE49-F238E27FC236}">
                <a16:creationId xmlns:a16="http://schemas.microsoft.com/office/drawing/2014/main" id="{478ADA75-B722-425E-A06E-E3618BC0F976}"/>
              </a:ext>
            </a:extLst>
          </p:cNvPr>
          <p:cNvCxnSpPr>
            <a:cxnSpLocks/>
          </p:cNvCxnSpPr>
          <p:nvPr userDrawn="1"/>
        </p:nvCxnSpPr>
        <p:spPr>
          <a:xfrm flipH="1">
            <a:off x="5579533" y="2044093"/>
            <a:ext cx="70033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6CB4F2-416A-4D88-878B-F82F826082B0}"/>
              </a:ext>
            </a:extLst>
          </p:cNvPr>
          <p:cNvCxnSpPr>
            <a:cxnSpLocks/>
          </p:cNvCxnSpPr>
          <p:nvPr userDrawn="1"/>
        </p:nvCxnSpPr>
        <p:spPr>
          <a:xfrm>
            <a:off x="2865120" y="2044093"/>
            <a:ext cx="6485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5B9CF5-9232-419E-8190-FDD33550E1FF}"/>
              </a:ext>
            </a:extLst>
          </p:cNvPr>
          <p:cNvCxnSpPr>
            <a:cxnSpLocks/>
          </p:cNvCxnSpPr>
          <p:nvPr userDrawn="1"/>
        </p:nvCxnSpPr>
        <p:spPr>
          <a:xfrm flipH="1">
            <a:off x="5579533" y="3655537"/>
            <a:ext cx="69426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FE988C-BB7B-4969-AEC4-3D962F7A8153}"/>
              </a:ext>
            </a:extLst>
          </p:cNvPr>
          <p:cNvCxnSpPr>
            <a:cxnSpLocks/>
          </p:cNvCxnSpPr>
          <p:nvPr userDrawn="1"/>
        </p:nvCxnSpPr>
        <p:spPr>
          <a:xfrm>
            <a:off x="2863850" y="3655537"/>
            <a:ext cx="7175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C7611D4B-0DAF-40DD-B8B7-530B856A4BB5}"/>
              </a:ext>
            </a:extLst>
          </p:cNvPr>
          <p:cNvSpPr/>
          <p:nvPr userDrawn="1"/>
        </p:nvSpPr>
        <p:spPr>
          <a:xfrm>
            <a:off x="463532" y="1418673"/>
            <a:ext cx="2406932" cy="1444282"/>
          </a:xfrm>
          <a:prstGeom prst="roundRect">
            <a:avLst>
              <a:gd name="adj" fmla="val 32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66" name="Straight Connector 65">
            <a:extLst>
              <a:ext uri="{FF2B5EF4-FFF2-40B4-BE49-F238E27FC236}">
                <a16:creationId xmlns:a16="http://schemas.microsoft.com/office/drawing/2014/main" id="{00695E4F-73A9-40E0-BDCD-660D6F67F1D1}"/>
              </a:ext>
            </a:extLst>
          </p:cNvPr>
          <p:cNvCxnSpPr>
            <a:cxnSpLocks/>
          </p:cNvCxnSpPr>
          <p:nvPr userDrawn="1"/>
        </p:nvCxnSpPr>
        <p:spPr>
          <a:xfrm>
            <a:off x="1569602" y="1851943"/>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8F7E8F37-8A77-4F76-9292-092DAEEBA32A}"/>
              </a:ext>
            </a:extLst>
          </p:cNvPr>
          <p:cNvSpPr/>
          <p:nvPr userDrawn="1"/>
        </p:nvSpPr>
        <p:spPr>
          <a:xfrm>
            <a:off x="463532" y="3005141"/>
            <a:ext cx="2406932" cy="1444282"/>
          </a:xfrm>
          <a:prstGeom prst="roundRect">
            <a:avLst>
              <a:gd name="adj" fmla="val 32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71" name="Straight Connector 70">
            <a:extLst>
              <a:ext uri="{FF2B5EF4-FFF2-40B4-BE49-F238E27FC236}">
                <a16:creationId xmlns:a16="http://schemas.microsoft.com/office/drawing/2014/main" id="{776AE537-5CF3-49BC-ACC8-BBE2911D7E18}"/>
              </a:ext>
            </a:extLst>
          </p:cNvPr>
          <p:cNvCxnSpPr>
            <a:cxnSpLocks/>
          </p:cNvCxnSpPr>
          <p:nvPr userDrawn="1"/>
        </p:nvCxnSpPr>
        <p:spPr>
          <a:xfrm>
            <a:off x="1569602" y="3451830"/>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A43EDA75-5A73-4064-A6BE-C90E62124437}"/>
              </a:ext>
            </a:extLst>
          </p:cNvPr>
          <p:cNvSpPr/>
          <p:nvPr userDrawn="1"/>
        </p:nvSpPr>
        <p:spPr>
          <a:xfrm>
            <a:off x="6279868" y="3005141"/>
            <a:ext cx="2406932" cy="1444282"/>
          </a:xfrm>
          <a:prstGeom prst="roundRect">
            <a:avLst>
              <a:gd name="adj" fmla="val 32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76" name="Straight Connector 75">
            <a:extLst>
              <a:ext uri="{FF2B5EF4-FFF2-40B4-BE49-F238E27FC236}">
                <a16:creationId xmlns:a16="http://schemas.microsoft.com/office/drawing/2014/main" id="{506FEAA9-F1AF-4881-AF83-455988BD7972}"/>
              </a:ext>
            </a:extLst>
          </p:cNvPr>
          <p:cNvCxnSpPr>
            <a:cxnSpLocks/>
          </p:cNvCxnSpPr>
          <p:nvPr userDrawn="1"/>
        </p:nvCxnSpPr>
        <p:spPr>
          <a:xfrm>
            <a:off x="7385938" y="3438411"/>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 Placeholder 2">
            <a:extLst>
              <a:ext uri="{FF2B5EF4-FFF2-40B4-BE49-F238E27FC236}">
                <a16:creationId xmlns:a16="http://schemas.microsoft.com/office/drawing/2014/main" id="{3D704609-C209-41B6-A08C-7F974F609A03}"/>
              </a:ext>
            </a:extLst>
          </p:cNvPr>
          <p:cNvSpPr>
            <a:spLocks noGrp="1"/>
          </p:cNvSpPr>
          <p:nvPr>
            <p:ph type="body" sz="quarter" idx="57" hasCustomPrompt="1"/>
          </p:nvPr>
        </p:nvSpPr>
        <p:spPr>
          <a:xfrm>
            <a:off x="591249" y="1479720"/>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5" name="Text Placeholder 4">
            <a:extLst>
              <a:ext uri="{FF2B5EF4-FFF2-40B4-BE49-F238E27FC236}">
                <a16:creationId xmlns:a16="http://schemas.microsoft.com/office/drawing/2014/main" id="{F3789B52-753C-4C72-A0E9-2D98A77096A2}"/>
              </a:ext>
            </a:extLst>
          </p:cNvPr>
          <p:cNvSpPr>
            <a:spLocks noGrp="1"/>
          </p:cNvSpPr>
          <p:nvPr>
            <p:ph type="body" sz="quarter" idx="58" hasCustomPrompt="1"/>
          </p:nvPr>
        </p:nvSpPr>
        <p:spPr>
          <a:xfrm>
            <a:off x="591249" y="1873798"/>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60" name="Text Placeholder 2">
            <a:extLst>
              <a:ext uri="{FF2B5EF4-FFF2-40B4-BE49-F238E27FC236}">
                <a16:creationId xmlns:a16="http://schemas.microsoft.com/office/drawing/2014/main" id="{3B5E6203-7071-4008-877D-1D27127BBCFC}"/>
              </a:ext>
            </a:extLst>
          </p:cNvPr>
          <p:cNvSpPr>
            <a:spLocks noGrp="1"/>
          </p:cNvSpPr>
          <p:nvPr>
            <p:ph type="body" sz="quarter" idx="59" hasCustomPrompt="1"/>
          </p:nvPr>
        </p:nvSpPr>
        <p:spPr>
          <a:xfrm>
            <a:off x="591249" y="3104123"/>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1" name="Text Placeholder 4">
            <a:extLst>
              <a:ext uri="{FF2B5EF4-FFF2-40B4-BE49-F238E27FC236}">
                <a16:creationId xmlns:a16="http://schemas.microsoft.com/office/drawing/2014/main" id="{6D6A324F-777F-4440-9D3B-BF721325109A}"/>
              </a:ext>
            </a:extLst>
          </p:cNvPr>
          <p:cNvSpPr>
            <a:spLocks noGrp="1"/>
          </p:cNvSpPr>
          <p:nvPr>
            <p:ph type="body" sz="quarter" idx="60" hasCustomPrompt="1"/>
          </p:nvPr>
        </p:nvSpPr>
        <p:spPr>
          <a:xfrm>
            <a:off x="591249" y="3477009"/>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64" name="Text Placeholder 2">
            <a:extLst>
              <a:ext uri="{FF2B5EF4-FFF2-40B4-BE49-F238E27FC236}">
                <a16:creationId xmlns:a16="http://schemas.microsoft.com/office/drawing/2014/main" id="{AB2265B2-5708-4BC4-8D31-D2BF3248FB0F}"/>
              </a:ext>
            </a:extLst>
          </p:cNvPr>
          <p:cNvSpPr>
            <a:spLocks noGrp="1"/>
          </p:cNvSpPr>
          <p:nvPr>
            <p:ph type="body" sz="quarter" idx="61" hasCustomPrompt="1"/>
          </p:nvPr>
        </p:nvSpPr>
        <p:spPr>
          <a:xfrm>
            <a:off x="6407585" y="3089997"/>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8" name="Text Placeholder 4">
            <a:extLst>
              <a:ext uri="{FF2B5EF4-FFF2-40B4-BE49-F238E27FC236}">
                <a16:creationId xmlns:a16="http://schemas.microsoft.com/office/drawing/2014/main" id="{4D9415FF-DDA9-4A11-AD8E-38CACBD902AF}"/>
              </a:ext>
            </a:extLst>
          </p:cNvPr>
          <p:cNvSpPr>
            <a:spLocks noGrp="1"/>
          </p:cNvSpPr>
          <p:nvPr>
            <p:ph type="body" sz="quarter" idx="62" hasCustomPrompt="1"/>
          </p:nvPr>
        </p:nvSpPr>
        <p:spPr>
          <a:xfrm>
            <a:off x="6407585" y="3462883"/>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79" name="Text Placeholder 2">
            <a:extLst>
              <a:ext uri="{FF2B5EF4-FFF2-40B4-BE49-F238E27FC236}">
                <a16:creationId xmlns:a16="http://schemas.microsoft.com/office/drawing/2014/main" id="{A0D7DC82-BBF5-4D09-A36E-F2C0CC4F76D6}"/>
              </a:ext>
            </a:extLst>
          </p:cNvPr>
          <p:cNvSpPr>
            <a:spLocks noGrp="1"/>
          </p:cNvSpPr>
          <p:nvPr>
            <p:ph type="body" sz="quarter" idx="63" hasCustomPrompt="1"/>
          </p:nvPr>
        </p:nvSpPr>
        <p:spPr>
          <a:xfrm>
            <a:off x="6407585" y="1479720"/>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80" name="Text Placeholder 4">
            <a:extLst>
              <a:ext uri="{FF2B5EF4-FFF2-40B4-BE49-F238E27FC236}">
                <a16:creationId xmlns:a16="http://schemas.microsoft.com/office/drawing/2014/main" id="{C775D680-3F4F-4EBE-B826-2D9F73ADFA10}"/>
              </a:ext>
            </a:extLst>
          </p:cNvPr>
          <p:cNvSpPr>
            <a:spLocks noGrp="1"/>
          </p:cNvSpPr>
          <p:nvPr>
            <p:ph type="body" sz="quarter" idx="64" hasCustomPrompt="1"/>
          </p:nvPr>
        </p:nvSpPr>
        <p:spPr>
          <a:xfrm>
            <a:off x="6407585" y="1873797"/>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4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8" name="Picture 4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5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9" name="Picture 28">
            <a:extLst>
              <a:ext uri="{FF2B5EF4-FFF2-40B4-BE49-F238E27FC236}">
                <a16:creationId xmlns:a16="http://schemas.microsoft.com/office/drawing/2014/main" id="{729020CE-5A11-4C13-AA57-1975D936537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70525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Divider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5" name="Title 1">
            <a:extLst>
              <a:ext uri="{FF2B5EF4-FFF2-40B4-BE49-F238E27FC236}">
                <a16:creationId xmlns:a16="http://schemas.microsoft.com/office/drawing/2014/main" id="{6225C0F2-1917-49BD-BA5F-A26CCCFDCCFD}"/>
              </a:ext>
            </a:extLst>
          </p:cNvPr>
          <p:cNvSpPr>
            <a:spLocks noGrp="1"/>
          </p:cNvSpPr>
          <p:nvPr>
            <p:ph type="ctrTitle" hasCustomPrompt="1"/>
          </p:nvPr>
        </p:nvSpPr>
        <p:spPr>
          <a:xfrm>
            <a:off x="3479687" y="1480103"/>
            <a:ext cx="5480068" cy="1107996"/>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dirty="0"/>
              <a:t>Click to edit divided slide title here</a:t>
            </a:r>
          </a:p>
        </p:txBody>
      </p:sp>
      <p:sp>
        <p:nvSpPr>
          <p:cNvPr id="8" name="Slide Number Placeholder 5">
            <a:extLst>
              <a:ext uri="{FF2B5EF4-FFF2-40B4-BE49-F238E27FC236}">
                <a16:creationId xmlns:a16="http://schemas.microsoft.com/office/drawing/2014/main" id="{0437E08A-A26A-4CFA-9479-7965F4C8B177}"/>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Summary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3479687" y="1200150"/>
            <a:ext cx="5480068" cy="3581398"/>
          </a:xfrm>
        </p:spPr>
        <p:txBody>
          <a:bodyPr lIns="0" tIns="0" rIns="0" bIns="0"/>
          <a:lstStyle>
            <a:lvl1pPr marL="257175" indent="-257175">
              <a:buSzPct val="100000"/>
              <a:buFont typeface="Arial" charset="0"/>
              <a:buChar char="•"/>
              <a:defRPr sz="2000">
                <a:solidFill>
                  <a:srgbClr val="004780"/>
                </a:solidFill>
                <a:latin typeface="+mn-lt"/>
              </a:defRPr>
            </a:lvl1pPr>
            <a:lvl2pPr marL="457200" indent="-182880">
              <a:buFont typeface="Arial" charset="0"/>
              <a:buChar char="•"/>
              <a:defRPr sz="1800">
                <a:solidFill>
                  <a:srgbClr val="004780"/>
                </a:solidFill>
                <a:latin typeface="+mn-lt"/>
              </a:defRPr>
            </a:lvl2pPr>
            <a:lvl3pPr marL="731520" indent="-182880">
              <a:buFont typeface="Arial" charset="0"/>
              <a:buChar char="•"/>
              <a:defRPr sz="1600">
                <a:solidFill>
                  <a:srgbClr val="004780"/>
                </a:solidFill>
                <a:latin typeface="+mn-lt"/>
              </a:defRPr>
            </a:lvl3pPr>
            <a:lvl4pPr marL="1005840" indent="-182880">
              <a:buFont typeface="Arial" charset="0"/>
              <a:buChar char="•"/>
              <a:defRPr sz="1400">
                <a:solidFill>
                  <a:srgbClr val="004780"/>
                </a:solidFill>
                <a:latin typeface="+mn-lt"/>
              </a:defRPr>
            </a:lvl4pPr>
            <a:lvl5pPr marL="1280160" indent="-182880">
              <a:buFont typeface="Arial" charset="0"/>
              <a:buChar char="•"/>
              <a:defRPr>
                <a:solidFill>
                  <a:srgbClr val="00478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5" name="Title 1">
            <a:extLst>
              <a:ext uri="{FF2B5EF4-FFF2-40B4-BE49-F238E27FC236}">
                <a16:creationId xmlns:a16="http://schemas.microsoft.com/office/drawing/2014/main" id="{6225C0F2-1917-49BD-BA5F-A26CCCFDCCFD}"/>
              </a:ext>
            </a:extLst>
          </p:cNvPr>
          <p:cNvSpPr>
            <a:spLocks noGrp="1"/>
          </p:cNvSpPr>
          <p:nvPr>
            <p:ph type="ctrTitle"/>
          </p:nvPr>
        </p:nvSpPr>
        <p:spPr>
          <a:xfrm>
            <a:off x="3479687" y="164806"/>
            <a:ext cx="54800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9"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0" y="0"/>
            <a:ext cx="2914650" cy="514350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Summary Slide">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9"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6223000" y="0"/>
            <a:ext cx="2914650" cy="514350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7" name="Text Placeholder 2">
            <a:extLst>
              <a:ext uri="{FF2B5EF4-FFF2-40B4-BE49-F238E27FC236}">
                <a16:creationId xmlns:a16="http://schemas.microsoft.com/office/drawing/2014/main" id="{5F318375-DD50-46FE-8F70-628167BCDF60}"/>
              </a:ext>
            </a:extLst>
          </p:cNvPr>
          <p:cNvSpPr>
            <a:spLocks noGrp="1"/>
          </p:cNvSpPr>
          <p:nvPr>
            <p:ph type="body" sz="quarter" idx="31" hasCustomPrompt="1"/>
          </p:nvPr>
        </p:nvSpPr>
        <p:spPr>
          <a:xfrm>
            <a:off x="463532" y="1200150"/>
            <a:ext cx="5492768"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DF1CD3F3-34BB-4A3C-93D7-080FCFE30C6C}"/>
              </a:ext>
            </a:extLst>
          </p:cNvPr>
          <p:cNvSpPr>
            <a:spLocks noGrp="1"/>
          </p:cNvSpPr>
          <p:nvPr>
            <p:ph type="ctrTitle"/>
          </p:nvPr>
        </p:nvSpPr>
        <p:spPr>
          <a:xfrm>
            <a:off x="463532" y="164806"/>
            <a:ext cx="5497001"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80E39344-551D-43E2-9740-CA84FB1AA831}"/>
              </a:ext>
            </a:extLst>
          </p:cNvPr>
          <p:cNvSpPr>
            <a:spLocks noGrp="1"/>
          </p:cNvSpPr>
          <p:nvPr>
            <p:ph type="body" sz="quarter" idx="32" hasCustomPrompt="1"/>
          </p:nvPr>
        </p:nvSpPr>
        <p:spPr>
          <a:xfrm>
            <a:off x="463550" y="748244"/>
            <a:ext cx="5492744"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Tree>
    <p:extLst>
      <p:ext uri="{BB962C8B-B14F-4D97-AF65-F5344CB8AC3E}">
        <p14:creationId xmlns:p14="http://schemas.microsoft.com/office/powerpoint/2010/main" val="88067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Thank You 1">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6" name="Picture 5">
            <a:extLst>
              <a:ext uri="{FF2B5EF4-FFF2-40B4-BE49-F238E27FC236}">
                <a16:creationId xmlns:a16="http://schemas.microsoft.com/office/drawing/2014/main" id="{3991218B-EE25-4CE9-8CF5-6BAB5C0563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33330" y="1717465"/>
            <a:ext cx="3653790" cy="1878330"/>
          </a:xfrm>
          <a:prstGeom prst="rect">
            <a:avLst/>
          </a:prstGeom>
        </p:spPr>
      </p:pic>
      <p:pic>
        <p:nvPicPr>
          <p:cNvPr id="7" name="Picture 6">
            <a:extLst>
              <a:ext uri="{FF2B5EF4-FFF2-40B4-BE49-F238E27FC236}">
                <a16:creationId xmlns:a16="http://schemas.microsoft.com/office/drawing/2014/main" id="{53301D51-3036-4A0C-AE4E-BFD723ED97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5510" y="2316061"/>
            <a:ext cx="1549759" cy="399838"/>
          </a:xfrm>
          <a:prstGeom prst="rect">
            <a:avLst/>
          </a:prstGeom>
        </p:spPr>
      </p:pic>
    </p:spTree>
    <p:extLst>
      <p:ext uri="{BB962C8B-B14F-4D97-AF65-F5344CB8AC3E}">
        <p14:creationId xmlns:p14="http://schemas.microsoft.com/office/powerpoint/2010/main" val="3322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3601939" y="1200150"/>
            <a:ext cx="5357816"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a:latin typeface="+mn-lt"/>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Box 16">
            <a:extLst>
              <a:ext uri="{FF2B5EF4-FFF2-40B4-BE49-F238E27FC236}">
                <a16:creationId xmlns:a16="http://schemas.microsoft.com/office/drawing/2014/main" id="{A9F9CC15-DF9A-4239-978E-CFE59ED27525}"/>
              </a:ext>
            </a:extLst>
          </p:cNvPr>
          <p:cNvSpPr txBox="1"/>
          <p:nvPr userDrawn="1"/>
        </p:nvSpPr>
        <p:spPr>
          <a:xfrm>
            <a:off x="854865" y="2372022"/>
            <a:ext cx="1799222" cy="430887"/>
          </a:xfrm>
          <a:prstGeom prst="rect">
            <a:avLst/>
          </a:prstGeom>
          <a:noFill/>
        </p:spPr>
        <p:txBody>
          <a:bodyPr wrap="square" lIns="0" tIns="0" rIns="0" bIns="0" rtlCol="0">
            <a:spAutoFit/>
          </a:bodyPr>
          <a:lstStyle/>
          <a:p>
            <a:pPr algn="l" defTabSz="685800" rtl="0" eaLnBrk="1" latinLnBrk="0" hangingPunct="1">
              <a:spcBef>
                <a:spcPts val="0"/>
              </a:spcBef>
              <a:buNone/>
            </a:pPr>
            <a:r>
              <a:rPr lang="en-US" sz="2800" b="0" kern="1200" dirty="0">
                <a:solidFill>
                  <a:schemeClr val="bg1"/>
                </a:solidFill>
                <a:latin typeface="+mn-lt"/>
              </a:rPr>
              <a:t>AGENDA</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3" name="Title 1">
            <a:extLst>
              <a:ext uri="{FF2B5EF4-FFF2-40B4-BE49-F238E27FC236}">
                <a16:creationId xmlns:a16="http://schemas.microsoft.com/office/drawing/2014/main" id="{6225C0F2-1917-49BD-BA5F-A26CCCFDCCFD}"/>
              </a:ext>
            </a:extLst>
          </p:cNvPr>
          <p:cNvSpPr>
            <a:spLocks noGrp="1"/>
          </p:cNvSpPr>
          <p:nvPr>
            <p:ph type="ctrTitle" hasCustomPrompt="1"/>
          </p:nvPr>
        </p:nvSpPr>
        <p:spPr>
          <a:xfrm>
            <a:off x="3601939" y="164806"/>
            <a:ext cx="5357816"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dirty="0"/>
              <a:t>Agenda</a:t>
            </a:r>
          </a:p>
        </p:txBody>
      </p:sp>
      <p:pic>
        <p:nvPicPr>
          <p:cNvPr id="8" name="Picture 7">
            <a:extLst>
              <a:ext uri="{FF2B5EF4-FFF2-40B4-BE49-F238E27FC236}">
                <a16:creationId xmlns:a16="http://schemas.microsoft.com/office/drawing/2014/main" id="{243B5B29-77E1-4A4B-86CA-C582E54D2A7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spTree>
    <p:extLst>
      <p:ext uri="{BB962C8B-B14F-4D97-AF65-F5344CB8AC3E}">
        <p14:creationId xmlns:p14="http://schemas.microsoft.com/office/powerpoint/2010/main" val="24575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pic>
        <p:nvPicPr>
          <p:cNvPr id="1026" name="Picture 2" descr="C:\Users\yaely\Dropbox\Sapiens OTS\Graphic Elements\Final Elements\agenda.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0700" y="1209675"/>
            <a:ext cx="2273300" cy="3086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611075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pic>
        <p:nvPicPr>
          <p:cNvPr id="3074" name="Picture 2" descr="C:\Users\yaely\Dropbox\Sapiens OTS\Graphic Elements\Final Elements\objective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88629" y="2945845"/>
            <a:ext cx="2319338" cy="17645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1" y="944724"/>
            <a:ext cx="6026727" cy="3328340"/>
          </a:xfrm>
          <a:prstGeom prst="rect">
            <a:avLst/>
          </a:prstGeom>
        </p:spPr>
        <p:txBody>
          <a:bodyPr/>
          <a:lstStyle>
            <a:lvl1pPr marL="171450" indent="-161925" algn="l" rtl="0">
              <a:lnSpc>
                <a:spcPct val="100000"/>
              </a:lnSpc>
              <a:buClr>
                <a:schemeClr val="accent1"/>
              </a:buClr>
              <a:buSzPct val="90000"/>
              <a:buFont typeface="Calibri" pitchFamily="34" charset="0"/>
              <a:buChar char="•"/>
              <a:defRPr sz="1800"/>
            </a:lvl1pPr>
            <a:lvl2pPr marL="557213" indent="-135000" algn="l" rtl="0">
              <a:lnSpc>
                <a:spcPct val="100000"/>
              </a:lnSpc>
              <a:buClr>
                <a:schemeClr val="accent2"/>
              </a:buClr>
              <a:buSzPct val="100000"/>
              <a:buFont typeface="Arial" pitchFamily="34" charset="0"/>
              <a:buChar char="•"/>
              <a:defRPr sz="1800"/>
            </a:lvl2pPr>
            <a:lvl3pPr indent="-135000" algn="l" rtl="0">
              <a:lnSpc>
                <a:spcPct val="100000"/>
              </a:lnSpc>
              <a:buClr>
                <a:schemeClr val="bg1">
                  <a:lumMod val="50000"/>
                </a:schemeClr>
              </a:buClr>
              <a:defRPr sz="1500"/>
            </a:lvl3pPr>
            <a:lvl4pPr indent="-135000" algn="l" rtl="0">
              <a:lnSpc>
                <a:spcPct val="100000"/>
              </a:lnSpc>
              <a:defRPr sz="1350"/>
            </a:lvl4pPr>
            <a:lvl5pPr indent="-108000" algn="l" rtl="0">
              <a:lnSpc>
                <a:spcPct val="100000"/>
              </a:lnSpc>
              <a:buClr>
                <a:schemeClr val="tx2"/>
              </a:buCl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1415855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Enpty BL">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4" name="AutoShape 11"/>
          <p:cNvSpPr>
            <a:spLocks noChangeArrowheads="1"/>
          </p:cNvSpPr>
          <p:nvPr userDrawn="1"/>
        </p:nvSpPr>
        <p:spPr bwMode="auto">
          <a:xfrm>
            <a:off x="493486" y="925286"/>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pic>
        <p:nvPicPr>
          <p:cNvPr id="6" name="Picture 2" descr="C:\Users\yaely\Dropbox\Sapiens Developers Training\Assets\database-developer-Eastbourne-Brighton-Susse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1308" y="3522700"/>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6957691" y="3991829"/>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10" name="TextBox 9"/>
          <p:cNvSpPr txBox="1"/>
          <p:nvPr userDrawn="1"/>
        </p:nvSpPr>
        <p:spPr>
          <a:xfrm>
            <a:off x="6941650" y="3731491"/>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522937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_FadedBBs">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493486" y="925286"/>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sp>
        <p:nvSpPr>
          <p:cNvPr id="19" name="TextBox 18"/>
          <p:cNvSpPr txBox="1"/>
          <p:nvPr userDrawn="1"/>
        </p:nvSpPr>
        <p:spPr>
          <a:xfrm>
            <a:off x="464460" y="870865"/>
            <a:ext cx="6995885" cy="3554819"/>
          </a:xfrm>
          <a:prstGeom prst="rect">
            <a:avLst/>
          </a:prstGeom>
          <a:noFill/>
        </p:spPr>
        <p:txBody>
          <a:bodyPr wrap="square" rtlCol="0">
            <a:spAutoFit/>
          </a:bodyPr>
          <a:lstStyle/>
          <a:p>
            <a:pPr algn="ctr"/>
            <a:r>
              <a:rPr lang="en-US" sz="22500" b="1" dirty="0">
                <a:ln w="10541" cmpd="sng">
                  <a:solidFill>
                    <a:schemeClr val="bg1">
                      <a:lumMod val="95000"/>
                    </a:schemeClr>
                  </a:solidFill>
                  <a:prstDash val="solid"/>
                </a:ln>
                <a:solidFill>
                  <a:schemeClr val="bg1">
                    <a:lumMod val="85000"/>
                  </a:schemeClr>
                </a:solidFill>
              </a:rPr>
              <a:t>AFC</a:t>
            </a:r>
          </a:p>
        </p:txBody>
      </p:sp>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9" name="Rectangle 8"/>
          <p:cNvSpPr/>
          <p:nvPr userDrawn="1">
            <p:custDataLst>
              <p:tags r:id="rId1"/>
            </p:custDataLst>
          </p:nvPr>
        </p:nvSpPr>
        <p:spPr>
          <a:xfrm>
            <a:off x="2434563" y="1419701"/>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BL Entry Points (IMP Objects)</a:t>
            </a:r>
          </a:p>
        </p:txBody>
      </p:sp>
      <p:sp>
        <p:nvSpPr>
          <p:cNvPr id="10" name="Rectangle 9"/>
          <p:cNvSpPr/>
          <p:nvPr userDrawn="1"/>
        </p:nvSpPr>
        <p:spPr>
          <a:xfrm>
            <a:off x="2434563" y="2284413"/>
            <a:ext cx="1393684"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Components</a:t>
            </a:r>
          </a:p>
        </p:txBody>
      </p:sp>
      <p:sp>
        <p:nvSpPr>
          <p:cNvPr id="11" name="Rectangle 10"/>
          <p:cNvSpPr/>
          <p:nvPr userDrawn="1"/>
        </p:nvSpPr>
        <p:spPr>
          <a:xfrm>
            <a:off x="4002520" y="2284413"/>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Procedures</a:t>
            </a:r>
          </a:p>
        </p:txBody>
      </p:sp>
      <p:sp>
        <p:nvSpPr>
          <p:cNvPr id="12" name="Rectangle 11"/>
          <p:cNvSpPr/>
          <p:nvPr userDrawn="1">
            <p:custDataLst>
              <p:tags r:id="rId2"/>
            </p:custDataLst>
          </p:nvPr>
        </p:nvSpPr>
        <p:spPr>
          <a:xfrm>
            <a:off x="2434563" y="3793224"/>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DB Access (Record Set)</a:t>
            </a:r>
          </a:p>
        </p:txBody>
      </p:sp>
      <p:sp>
        <p:nvSpPr>
          <p:cNvPr id="13" name="Rectangle 12"/>
          <p:cNvSpPr/>
          <p:nvPr userDrawn="1">
            <p:custDataLst>
              <p:tags r:id="rId3"/>
            </p:custDataLst>
          </p:nvPr>
        </p:nvSpPr>
        <p:spPr>
          <a:xfrm>
            <a:off x="2434563" y="1813203"/>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Core Suite L&amp;P Engines </a:t>
            </a:r>
          </a:p>
        </p:txBody>
      </p:sp>
      <p:sp>
        <p:nvSpPr>
          <p:cNvPr id="14" name="Rectangle 13"/>
          <p:cNvSpPr/>
          <p:nvPr userDrawn="1"/>
        </p:nvSpPr>
        <p:spPr>
          <a:xfrm>
            <a:off x="2434563" y="3254677"/>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Objects</a:t>
            </a:r>
          </a:p>
        </p:txBody>
      </p:sp>
      <p:sp>
        <p:nvSpPr>
          <p:cNvPr id="15" name="Rectangle 14"/>
          <p:cNvSpPr/>
          <p:nvPr userDrawn="1"/>
        </p:nvSpPr>
        <p:spPr>
          <a:xfrm>
            <a:off x="5499655" y="2284413"/>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Batches</a:t>
            </a:r>
          </a:p>
        </p:txBody>
      </p:sp>
      <p:sp>
        <p:nvSpPr>
          <p:cNvPr id="16" name="Rectangle 15"/>
          <p:cNvSpPr/>
          <p:nvPr userDrawn="1"/>
        </p:nvSpPr>
        <p:spPr>
          <a:xfrm>
            <a:off x="727985" y="1934090"/>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Letters</a:t>
            </a:r>
          </a:p>
        </p:txBody>
      </p:sp>
      <p:sp>
        <p:nvSpPr>
          <p:cNvPr id="17" name="Rectangle 16"/>
          <p:cNvSpPr/>
          <p:nvPr userDrawn="1"/>
        </p:nvSpPr>
        <p:spPr>
          <a:xfrm>
            <a:off x="727985" y="2494778"/>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Interfaces</a:t>
            </a:r>
          </a:p>
        </p:txBody>
      </p:sp>
      <p:sp>
        <p:nvSpPr>
          <p:cNvPr id="18" name="Rectangle 17"/>
          <p:cNvSpPr/>
          <p:nvPr userDrawn="1"/>
        </p:nvSpPr>
        <p:spPr>
          <a:xfrm>
            <a:off x="727985" y="3055465"/>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Client Batches</a:t>
            </a:r>
          </a:p>
        </p:txBody>
      </p:sp>
      <p:pic>
        <p:nvPicPr>
          <p:cNvPr id="20" name="Picture 2" descr="C:\Users\yaely\Dropbox\Sapiens Developers Training\Assets\database-developer-Eastbourne-Brighton-Sussex.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831308" y="3522700"/>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6957691" y="3991829"/>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22" name="TextBox 21"/>
          <p:cNvSpPr txBox="1"/>
          <p:nvPr userDrawn="1"/>
        </p:nvSpPr>
        <p:spPr>
          <a:xfrm>
            <a:off x="6941650" y="3731491"/>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2304850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a:t>Click to edit Master title style</a:t>
            </a:r>
            <a:endParaRPr lang="he-IL" dirty="0"/>
          </a:p>
        </p:txBody>
      </p:sp>
    </p:spTree>
    <p:extLst>
      <p:ext uri="{BB962C8B-B14F-4D97-AF65-F5344CB8AC3E}">
        <p14:creationId xmlns:p14="http://schemas.microsoft.com/office/powerpoint/2010/main" val="28807136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mos">
    <p:spTree>
      <p:nvGrpSpPr>
        <p:cNvPr id="1" name=""/>
        <p:cNvGrpSpPr/>
        <p:nvPr/>
      </p:nvGrpSpPr>
      <p:grpSpPr>
        <a:xfrm>
          <a:off x="0" y="0"/>
          <a:ext cx="0" cy="0"/>
          <a:chOff x="0" y="0"/>
          <a:chExt cx="0" cy="0"/>
        </a:xfrm>
      </p:grpSpPr>
      <p:pic>
        <p:nvPicPr>
          <p:cNvPr id="13314" name="Picture 2" descr="C:\Users\yaely\Dropbox\Sapiens OTS\Graphic Elements\Final Elements\shutterstock_66140266w.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906" b="6425"/>
          <a:stretch/>
        </p:blipFill>
        <p:spPr bwMode="auto">
          <a:xfrm>
            <a:off x="920919" y="738990"/>
            <a:ext cx="8188065"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1" hasCustomPrompt="1"/>
          </p:nvPr>
        </p:nvSpPr>
        <p:spPr>
          <a:xfrm>
            <a:off x="469220" y="1036865"/>
            <a:ext cx="3961266" cy="3257550"/>
          </a:xfrm>
          <a:prstGeom prst="rect">
            <a:avLst/>
          </a:prstGeom>
        </p:spPr>
        <p:txBody>
          <a:bodyPr/>
          <a:lstStyle>
            <a:lvl1pPr marL="0" indent="0" algn="l" rtl="0">
              <a:buNone/>
              <a:defRPr sz="1200" baseline="0">
                <a:solidFill>
                  <a:srgbClr val="080808"/>
                </a:solidFill>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description/steps</a:t>
            </a:r>
          </a:p>
        </p:txBody>
      </p:sp>
      <p:sp>
        <p:nvSpPr>
          <p:cNvPr id="10" name="Text Placeholder 9"/>
          <p:cNvSpPr>
            <a:spLocks noGrp="1"/>
          </p:cNvSpPr>
          <p:nvPr>
            <p:ph type="body" sz="quarter" idx="12" hasCustomPrompt="1"/>
          </p:nvPr>
        </p:nvSpPr>
        <p:spPr>
          <a:xfrm>
            <a:off x="478331" y="4343073"/>
            <a:ext cx="1288042" cy="323165"/>
          </a:xfrm>
          <a:prstGeom prst="rect">
            <a:avLst/>
          </a:prstGeom>
          <a:noFill/>
        </p:spPr>
        <p:txBody>
          <a:bodyPr wrap="square" rtlCol="0">
            <a:spAutoFit/>
          </a:bodyPr>
          <a:lstStyle>
            <a:lvl1pPr marL="0" indent="0">
              <a:buNone/>
              <a:defRPr lang="en-US" sz="1500" b="1" cap="none"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pPr marL="0" lvl="0" algn="ctr" rtl="0"/>
            <a:r>
              <a:rPr lang="en-US" dirty="0"/>
              <a:t>Length</a:t>
            </a:r>
          </a:p>
        </p:txBody>
      </p:sp>
      <p:sp>
        <p:nvSpPr>
          <p:cNvPr id="7"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604801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Exercises">
    <p:spTree>
      <p:nvGrpSpPr>
        <p:cNvPr id="1" name=""/>
        <p:cNvGrpSpPr/>
        <p:nvPr/>
      </p:nvGrpSpPr>
      <p:grpSpPr>
        <a:xfrm>
          <a:off x="0" y="0"/>
          <a:ext cx="0" cy="0"/>
          <a:chOff x="0" y="0"/>
          <a:chExt cx="0" cy="0"/>
        </a:xfrm>
      </p:grpSpPr>
      <p:pic>
        <p:nvPicPr>
          <p:cNvPr id="11266" name="Picture 2" descr="C:\Users\yaely\Dropbox\Sapiens OTS\Graphic Elements\Final Elements\shutterstock_137162894_big.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9444" b="21365"/>
          <a:stretch/>
        </p:blipFill>
        <p:spPr bwMode="auto">
          <a:xfrm>
            <a:off x="4984376" y="2405860"/>
            <a:ext cx="4159624" cy="2435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1" hasCustomPrompt="1"/>
          </p:nvPr>
        </p:nvSpPr>
        <p:spPr>
          <a:xfrm>
            <a:off x="526039" y="1031314"/>
            <a:ext cx="5888617" cy="3204510"/>
          </a:xfrm>
          <a:prstGeom prst="rect">
            <a:avLst/>
          </a:prstGeom>
        </p:spPr>
        <p:txBody>
          <a:bodyPr/>
          <a:lstStyle>
            <a:lvl1pPr marL="342900" indent="-342900" algn="l" rtl="0">
              <a:buSzPct val="100000"/>
              <a:buFont typeface="+mj-lt"/>
              <a:buAutoNum type="arabicPeriod"/>
              <a:defRPr sz="1350" baseline="0">
                <a:solidFill>
                  <a:srgbClr val="080808"/>
                </a:solidFill>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Exercise Steps</a:t>
            </a:r>
          </a:p>
        </p:txBody>
      </p:sp>
      <p:sp>
        <p:nvSpPr>
          <p:cNvPr id="10" name="Text Placeholder 9"/>
          <p:cNvSpPr>
            <a:spLocks noGrp="1"/>
          </p:cNvSpPr>
          <p:nvPr>
            <p:ph type="body" sz="quarter" idx="12" hasCustomPrompt="1"/>
          </p:nvPr>
        </p:nvSpPr>
        <p:spPr>
          <a:xfrm>
            <a:off x="478331" y="4343073"/>
            <a:ext cx="1288042" cy="323165"/>
          </a:xfrm>
          <a:prstGeom prst="rect">
            <a:avLst/>
          </a:prstGeom>
          <a:noFill/>
        </p:spPr>
        <p:txBody>
          <a:bodyPr wrap="square" rtlCol="0">
            <a:spAutoFit/>
          </a:bodyPr>
          <a:lstStyle>
            <a:lvl1pPr marL="0" indent="0">
              <a:buNone/>
              <a:defRPr lang="en-US" sz="1500" b="1" cap="none"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pPr marL="0" lvl="0" algn="ctr" rtl="0"/>
            <a:r>
              <a:rPr lang="en-US" dirty="0"/>
              <a:t>Length</a:t>
            </a:r>
          </a:p>
        </p:txBody>
      </p:sp>
      <p:sp>
        <p:nvSpPr>
          <p:cNvPr id="9"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736111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3031610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75607"/>
            <a:ext cx="4038600" cy="3319016"/>
          </a:xfrm>
          <a:prstGeom prst="rect">
            <a:avLst/>
          </a:prstGeom>
        </p:spPr>
        <p:txBody>
          <a:bodyPr/>
          <a:lstStyle>
            <a:lvl1pPr>
              <a:defRPr lang="en-US" sz="1800" smtClean="0"/>
            </a:lvl1pPr>
            <a:lvl2pPr>
              <a:defRPr lang="en-US" sz="1800" smtClean="0"/>
            </a:lvl2pPr>
            <a:lvl3pPr>
              <a:defRPr lang="en-US" sz="1500" smtClean="0"/>
            </a:lvl3pPr>
            <a:lvl4pPr>
              <a:defRPr lang="en-US" sz="1350" smtClean="0"/>
            </a:lvl4pPr>
            <a:lvl5pPr>
              <a:defRPr lang="he-IL" sz="1200"/>
            </a:lvl5pPr>
          </a:lstStyle>
          <a:p>
            <a:pPr marL="81000" lvl="0" indent="-162000" algn="l" rtl="0">
              <a:lnSpc>
                <a:spcPct val="100000"/>
              </a:lnSpc>
              <a:buClr>
                <a:schemeClr val="accent1"/>
              </a:buClr>
              <a:buSzPct val="90000"/>
            </a:pPr>
            <a:r>
              <a:rPr lang="en-US" dirty="0"/>
              <a:t>Click to edit Master text styles</a:t>
            </a:r>
          </a:p>
          <a:p>
            <a:pPr marL="81000" lvl="1" indent="-162000" algn="l" rtl="0">
              <a:lnSpc>
                <a:spcPct val="100000"/>
              </a:lnSpc>
              <a:buClr>
                <a:schemeClr val="accent1"/>
              </a:buClr>
              <a:buSzPct val="90000"/>
            </a:pPr>
            <a:r>
              <a:rPr lang="en-US" dirty="0"/>
              <a:t>Second level</a:t>
            </a:r>
          </a:p>
          <a:p>
            <a:pPr marL="81000" lvl="2" indent="-162000" algn="l" rtl="0">
              <a:lnSpc>
                <a:spcPct val="100000"/>
              </a:lnSpc>
              <a:buClr>
                <a:schemeClr val="accent1"/>
              </a:buClr>
              <a:buSzPct val="90000"/>
            </a:pPr>
            <a:r>
              <a:rPr lang="en-US" dirty="0"/>
              <a:t>Third level</a:t>
            </a:r>
          </a:p>
          <a:p>
            <a:pPr marL="81000" lvl="3" indent="-162000" algn="l" rtl="0">
              <a:lnSpc>
                <a:spcPct val="100000"/>
              </a:lnSpc>
              <a:buClr>
                <a:schemeClr val="accent1"/>
              </a:buClr>
              <a:buSzPct val="90000"/>
            </a:pPr>
            <a:r>
              <a:rPr lang="en-US" dirty="0"/>
              <a:t>Fourth level</a:t>
            </a:r>
          </a:p>
          <a:p>
            <a:pPr marL="81000" lvl="4" indent="-162000" algn="l" rtl="0">
              <a:lnSpc>
                <a:spcPct val="100000"/>
              </a:lnSpc>
              <a:buClr>
                <a:schemeClr val="accent1"/>
              </a:buClr>
              <a:buSzPct val="90000"/>
            </a:pPr>
            <a:r>
              <a:rPr lang="en-US" dirty="0"/>
              <a:t>Fifth level</a:t>
            </a:r>
            <a:endParaRPr lang="he-IL" dirty="0"/>
          </a:p>
        </p:txBody>
      </p:sp>
      <p:sp>
        <p:nvSpPr>
          <p:cNvPr id="4" name="Content Placeholder 3"/>
          <p:cNvSpPr>
            <a:spLocks noGrp="1"/>
          </p:cNvSpPr>
          <p:nvPr>
            <p:ph sz="half" idx="2"/>
          </p:nvPr>
        </p:nvSpPr>
        <p:spPr>
          <a:xfrm>
            <a:off x="4648200" y="1275607"/>
            <a:ext cx="4038600" cy="3319016"/>
          </a:xfrm>
          <a:prstGeom prst="rect">
            <a:avLst/>
          </a:prstGeom>
        </p:spPr>
        <p:txBody>
          <a:bodyPr/>
          <a:lstStyle>
            <a:lvl1pPr>
              <a:defRPr lang="en-US" sz="1800" smtClean="0"/>
            </a:lvl1pPr>
            <a:lvl2pPr>
              <a:defRPr lang="en-US" sz="1800" smtClean="0"/>
            </a:lvl2pPr>
            <a:lvl3pPr>
              <a:defRPr lang="en-US" sz="1500" smtClean="0"/>
            </a:lvl3pPr>
            <a:lvl4pPr>
              <a:defRPr lang="en-US" sz="1350" smtClean="0"/>
            </a:lvl4pPr>
            <a:lvl5pPr>
              <a:defRPr lang="he-IL" sz="1200"/>
            </a:lvl5pPr>
          </a:lstStyle>
          <a:p>
            <a:pPr marL="81000" lvl="0" indent="-162000" algn="l" rtl="0">
              <a:lnSpc>
                <a:spcPct val="100000"/>
              </a:lnSpc>
              <a:buClr>
                <a:schemeClr val="accent1"/>
              </a:buClr>
              <a:buSzPct val="90000"/>
            </a:pPr>
            <a:r>
              <a:rPr lang="en-US" dirty="0"/>
              <a:t>Click to edit Master text styles</a:t>
            </a:r>
          </a:p>
          <a:p>
            <a:pPr marL="81000" lvl="1" indent="-162000" algn="l" rtl="0">
              <a:lnSpc>
                <a:spcPct val="100000"/>
              </a:lnSpc>
              <a:buClr>
                <a:schemeClr val="accent1"/>
              </a:buClr>
              <a:buSzPct val="90000"/>
            </a:pPr>
            <a:r>
              <a:rPr lang="en-US" dirty="0"/>
              <a:t>Second level</a:t>
            </a:r>
          </a:p>
          <a:p>
            <a:pPr marL="81000" lvl="2" indent="-162000" algn="l" rtl="0">
              <a:lnSpc>
                <a:spcPct val="100000"/>
              </a:lnSpc>
              <a:buClr>
                <a:schemeClr val="accent1"/>
              </a:buClr>
              <a:buSzPct val="90000"/>
            </a:pPr>
            <a:r>
              <a:rPr lang="en-US" dirty="0"/>
              <a:t>Third level</a:t>
            </a:r>
          </a:p>
          <a:p>
            <a:pPr marL="81000" lvl="3" indent="-162000" algn="l" rtl="0">
              <a:lnSpc>
                <a:spcPct val="100000"/>
              </a:lnSpc>
              <a:buClr>
                <a:schemeClr val="accent1"/>
              </a:buClr>
              <a:buSzPct val="90000"/>
            </a:pPr>
            <a:r>
              <a:rPr lang="en-US" dirty="0"/>
              <a:t>Fourth level</a:t>
            </a:r>
          </a:p>
          <a:p>
            <a:pPr marL="81000" lvl="4" indent="-162000" algn="l" rtl="0">
              <a:lnSpc>
                <a:spcPct val="100000"/>
              </a:lnSpc>
              <a:buClr>
                <a:schemeClr val="accent1"/>
              </a:buClr>
              <a:buSzPct val="90000"/>
            </a:pPr>
            <a:r>
              <a:rPr lang="en-US" dirty="0"/>
              <a:t>Fifth level</a:t>
            </a:r>
            <a:endParaRPr lang="he-IL" dirty="0"/>
          </a:p>
        </p:txBody>
      </p:sp>
      <p:sp>
        <p:nvSpPr>
          <p:cNvPr id="5"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sp>
        <p:nvSpPr>
          <p:cNvPr id="6" name="Text Placeholder 3"/>
          <p:cNvSpPr>
            <a:spLocks noGrp="1"/>
          </p:cNvSpPr>
          <p:nvPr>
            <p:ph type="body" sz="quarter" idx="10" hasCustomPrompt="1"/>
          </p:nvPr>
        </p:nvSpPr>
        <p:spPr>
          <a:xfrm>
            <a:off x="468314" y="844173"/>
            <a:ext cx="8207375" cy="377428"/>
          </a:xfrm>
          <a:prstGeom prst="rect">
            <a:avLst/>
          </a:prstGeom>
        </p:spPr>
        <p:txBody>
          <a:bodyPr/>
          <a:lstStyle>
            <a:lvl1pPr marL="0" indent="0" algn="l" rtl="0">
              <a:lnSpc>
                <a:spcPct val="100000"/>
              </a:lnSpc>
              <a:spcBef>
                <a:spcPts val="0"/>
              </a:spcBef>
              <a:buNone/>
              <a:defRPr sz="1800" b="1" baseline="0">
                <a:solidFill>
                  <a:schemeClr val="tx1"/>
                </a:solidFill>
              </a:defRPr>
            </a:lvl1pPr>
            <a:lvl2pPr algn="l" rtl="0">
              <a:defRPr/>
            </a:lvl2pPr>
            <a:lvl3pPr algn="l" rtl="0">
              <a:defRPr/>
            </a:lvl3pPr>
            <a:lvl4pPr algn="l" rtl="0">
              <a:defRPr/>
            </a:lvl4pPr>
            <a:lvl5pPr algn="l" rtl="0">
              <a:defRPr/>
            </a:lvl5pPr>
          </a:lstStyle>
          <a:p>
            <a:pPr lvl="0"/>
            <a:r>
              <a:rPr lang="en-US" dirty="0"/>
              <a:t>Title</a:t>
            </a:r>
            <a:endParaRPr lang="he-IL" dirty="0"/>
          </a:p>
        </p:txBody>
      </p:sp>
    </p:spTree>
    <p:extLst>
      <p:ext uri="{BB962C8B-B14F-4D97-AF65-F5344CB8AC3E}">
        <p14:creationId xmlns:p14="http://schemas.microsoft.com/office/powerpoint/2010/main" val="4747177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AProcess Class">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49" name="Rectangle 4"/>
          <p:cNvSpPr/>
          <p:nvPr userDrawn="1"/>
        </p:nvSpPr>
        <p:spPr>
          <a:xfrm>
            <a:off x="2261938" y="963062"/>
            <a:ext cx="4989095" cy="1816769"/>
          </a:xfrm>
          <a:prstGeom prst="rect">
            <a:avLst/>
          </a:prstGeom>
          <a:solidFill>
            <a:schemeClr val="tx1">
              <a:lumMod val="75000"/>
            </a:schemeClr>
          </a:solidFill>
          <a:ln>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tIns="68580" rtlCol="0" anchor="t"/>
          <a:lstStyle/>
          <a:p>
            <a:pPr algn="ctr"/>
            <a:r>
              <a:rPr lang="en-US" sz="1800" b="1" dirty="0">
                <a:solidFill>
                  <a:schemeClr val="bg1"/>
                </a:solidFill>
              </a:rPr>
              <a:t>AProcess</a:t>
            </a:r>
          </a:p>
        </p:txBody>
      </p:sp>
      <p:sp>
        <p:nvSpPr>
          <p:cNvPr id="50" name="Rectangle 12"/>
          <p:cNvSpPr/>
          <p:nvPr userDrawn="1"/>
        </p:nvSpPr>
        <p:spPr>
          <a:xfrm>
            <a:off x="6737685" y="4041910"/>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AComp0000</a:t>
            </a:r>
          </a:p>
        </p:txBody>
      </p:sp>
      <p:sp>
        <p:nvSpPr>
          <p:cNvPr id="51" name="Rectangle 12"/>
          <p:cNvSpPr/>
          <p:nvPr userDrawn="1"/>
        </p:nvSpPr>
        <p:spPr>
          <a:xfrm>
            <a:off x="2574090" y="4045173"/>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ImpObjects</a:t>
            </a:r>
            <a:endParaRPr lang="en-US" sz="1350" dirty="0">
              <a:solidFill>
                <a:srgbClr val="000000"/>
              </a:solidFill>
            </a:endParaRPr>
          </a:p>
        </p:txBody>
      </p:sp>
      <p:sp>
        <p:nvSpPr>
          <p:cNvPr id="52" name="Rectangle 8"/>
          <p:cNvSpPr/>
          <p:nvPr userDrawn="1"/>
        </p:nvSpPr>
        <p:spPr>
          <a:xfrm>
            <a:off x="400384" y="4057205"/>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a:t>
            </a:r>
            <a:endParaRPr lang="en-US" sz="1350" dirty="0">
              <a:solidFill>
                <a:srgbClr val="000000"/>
              </a:solidFill>
            </a:endParaRPr>
          </a:p>
        </p:txBody>
      </p:sp>
      <p:sp>
        <p:nvSpPr>
          <p:cNvPr id="53" name="Rectangle 12"/>
          <p:cNvSpPr/>
          <p:nvPr userDrawn="1"/>
        </p:nvSpPr>
        <p:spPr>
          <a:xfrm>
            <a:off x="3680998" y="1437957"/>
            <a:ext cx="2150977" cy="896706"/>
          </a:xfrm>
          <a:prstGeom prst="rect">
            <a:avLst/>
          </a:prstGeom>
          <a:solidFill>
            <a:schemeClr val="tx1">
              <a:lumMod val="60000"/>
              <a:lumOff val="40000"/>
            </a:schemeClr>
          </a:solidFill>
          <a:ln w="38100">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tIns="68580" rtlCol="0" anchor="t"/>
          <a:lstStyle/>
          <a:p>
            <a:pPr lvl="0" algn="ctr"/>
            <a:r>
              <a:rPr lang="en-US" sz="1350" b="1" dirty="0" err="1">
                <a:solidFill>
                  <a:schemeClr val="accent1"/>
                </a:solidFill>
              </a:rPr>
              <a:t>AProcessArgBase</a:t>
            </a:r>
            <a:endParaRPr lang="en-US" sz="1350" b="1" dirty="0">
              <a:solidFill>
                <a:schemeClr val="accent1"/>
              </a:solidFill>
            </a:endParaRPr>
          </a:p>
        </p:txBody>
      </p:sp>
      <p:sp>
        <p:nvSpPr>
          <p:cNvPr id="54" name="Rectangle 12"/>
          <p:cNvSpPr/>
          <p:nvPr userDrawn="1"/>
        </p:nvSpPr>
        <p:spPr>
          <a:xfrm>
            <a:off x="4985086" y="2656255"/>
            <a:ext cx="1913021"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AProcessArg</a:t>
            </a:r>
            <a:endParaRPr lang="en-US" sz="1350" dirty="0">
              <a:solidFill>
                <a:srgbClr val="000000"/>
              </a:solidFill>
            </a:endParaRPr>
          </a:p>
        </p:txBody>
      </p:sp>
      <p:sp>
        <p:nvSpPr>
          <p:cNvPr id="55" name="Rectangle 12"/>
          <p:cNvSpPr/>
          <p:nvPr userDrawn="1"/>
        </p:nvSpPr>
        <p:spPr>
          <a:xfrm>
            <a:off x="2582110" y="2656255"/>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AProcedureArg</a:t>
            </a:r>
            <a:endParaRPr lang="en-US" sz="1350" dirty="0">
              <a:solidFill>
                <a:srgbClr val="000000"/>
              </a:solidFill>
            </a:endParaRPr>
          </a:p>
        </p:txBody>
      </p:sp>
      <p:sp>
        <p:nvSpPr>
          <p:cNvPr id="56" name="Rectangle 12"/>
          <p:cNvSpPr/>
          <p:nvPr userDrawn="1"/>
        </p:nvSpPr>
        <p:spPr>
          <a:xfrm>
            <a:off x="4010526" y="1834999"/>
            <a:ext cx="1475873" cy="355285"/>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0" dirty="0" err="1">
                <a:solidFill>
                  <a:srgbClr val="000000"/>
                </a:solidFill>
              </a:rPr>
              <a:t>AProcessData</a:t>
            </a:r>
            <a:endParaRPr lang="en-US" sz="1350" b="0" dirty="0">
              <a:solidFill>
                <a:srgbClr val="000000"/>
              </a:solidFill>
            </a:endParaRPr>
          </a:p>
        </p:txBody>
      </p:sp>
      <p:sp>
        <p:nvSpPr>
          <p:cNvPr id="57" name="Rectangle 12"/>
          <p:cNvSpPr/>
          <p:nvPr userDrawn="1"/>
        </p:nvSpPr>
        <p:spPr>
          <a:xfrm>
            <a:off x="361614" y="2656255"/>
            <a:ext cx="1755944"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AProcedureRet</a:t>
            </a:r>
            <a:endParaRPr lang="en-US" sz="1350" dirty="0">
              <a:solidFill>
                <a:srgbClr val="000000"/>
              </a:solidFill>
            </a:endParaRPr>
          </a:p>
        </p:txBody>
      </p:sp>
      <p:cxnSp>
        <p:nvCxnSpPr>
          <p:cNvPr id="58" name="Elbow Connector 36"/>
          <p:cNvCxnSpPr>
            <a:stCxn id="52" idx="0"/>
            <a:endCxn id="49" idx="2"/>
          </p:cNvCxnSpPr>
          <p:nvPr userDrawn="1"/>
        </p:nvCxnSpPr>
        <p:spPr>
          <a:xfrm rot="5400000" flipH="1" flipV="1">
            <a:off x="2419172" y="1719893"/>
            <a:ext cx="1277375" cy="3397251"/>
          </a:xfrm>
          <a:prstGeom prst="bentConnector3">
            <a:avLst>
              <a:gd name="adj1" fmla="val 18234"/>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38"/>
          <p:cNvCxnSpPr>
            <a:stCxn id="51" idx="0"/>
          </p:cNvCxnSpPr>
          <p:nvPr userDrawn="1"/>
        </p:nvCxnSpPr>
        <p:spPr>
          <a:xfrm rot="5400000" flipH="1" flipV="1">
            <a:off x="3512043" y="2800730"/>
            <a:ext cx="1265342" cy="1223547"/>
          </a:xfrm>
          <a:prstGeom prst="bentConnector3">
            <a:avLst>
              <a:gd name="adj1" fmla="val 17481"/>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40"/>
          <p:cNvCxnSpPr>
            <a:stCxn id="66" idx="0"/>
          </p:cNvCxnSpPr>
          <p:nvPr userDrawn="1"/>
        </p:nvCxnSpPr>
        <p:spPr>
          <a:xfrm rot="16200000" flipV="1">
            <a:off x="4549292" y="2987025"/>
            <a:ext cx="1268297" cy="853909"/>
          </a:xfrm>
          <a:prstGeom prst="bentConnector3">
            <a:avLst>
              <a:gd name="adj1" fmla="val 17557"/>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42"/>
          <p:cNvCxnSpPr>
            <a:stCxn id="50" idx="0"/>
            <a:endCxn id="49" idx="2"/>
          </p:cNvCxnSpPr>
          <p:nvPr userDrawn="1"/>
        </p:nvCxnSpPr>
        <p:spPr>
          <a:xfrm rot="16200000" flipV="1">
            <a:off x="5595471" y="1940845"/>
            <a:ext cx="1262079" cy="2940050"/>
          </a:xfrm>
          <a:prstGeom prst="bentConnector3">
            <a:avLst>
              <a:gd name="adj1" fmla="val 17397"/>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48"/>
          <p:cNvCxnSpPr>
            <a:stCxn id="55" idx="0"/>
            <a:endCxn id="53" idx="2"/>
          </p:cNvCxnSpPr>
          <p:nvPr userDrawn="1"/>
        </p:nvCxnSpPr>
        <p:spPr>
          <a:xfrm rot="5400000" flipH="1" flipV="1">
            <a:off x="3987928" y="1887696"/>
            <a:ext cx="321592" cy="121552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54"/>
          <p:cNvCxnSpPr>
            <a:stCxn id="65" idx="0"/>
            <a:endCxn id="54" idx="3"/>
          </p:cNvCxnSpPr>
          <p:nvPr userDrawn="1"/>
        </p:nvCxnSpPr>
        <p:spPr>
          <a:xfrm rot="16200000" flipV="1">
            <a:off x="7407054" y="2405276"/>
            <a:ext cx="337794" cy="135568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50"/>
          <p:cNvCxnSpPr>
            <a:stCxn id="54" idx="0"/>
            <a:endCxn id="53" idx="2"/>
          </p:cNvCxnSpPr>
          <p:nvPr userDrawn="1"/>
        </p:nvCxnSpPr>
        <p:spPr>
          <a:xfrm rot="16200000" flipV="1">
            <a:off x="5188246" y="1902904"/>
            <a:ext cx="321592" cy="11851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 name="Rectangle 32"/>
          <p:cNvSpPr/>
          <p:nvPr userDrawn="1"/>
        </p:nvSpPr>
        <p:spPr>
          <a:xfrm>
            <a:off x="7659435" y="3252017"/>
            <a:ext cx="1188720" cy="345962"/>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ACompArg</a:t>
            </a:r>
            <a:endParaRPr lang="en-US" sz="1350" dirty="0">
              <a:solidFill>
                <a:srgbClr val="000000"/>
              </a:solidFill>
            </a:endParaRPr>
          </a:p>
        </p:txBody>
      </p:sp>
      <p:sp>
        <p:nvSpPr>
          <p:cNvPr id="66" name="Rectangle 12"/>
          <p:cNvSpPr/>
          <p:nvPr userDrawn="1"/>
        </p:nvSpPr>
        <p:spPr>
          <a:xfrm>
            <a:off x="4651543" y="4048128"/>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ABatch0000</a:t>
            </a:r>
          </a:p>
        </p:txBody>
      </p:sp>
      <p:cxnSp>
        <p:nvCxnSpPr>
          <p:cNvPr id="67" name="Elbow Connector 52"/>
          <p:cNvCxnSpPr>
            <a:stCxn id="68" idx="1"/>
            <a:endCxn id="54" idx="2"/>
          </p:cNvCxnSpPr>
          <p:nvPr userDrawn="1"/>
        </p:nvCxnSpPr>
        <p:spPr>
          <a:xfrm rot="10800000">
            <a:off x="5941596" y="3172193"/>
            <a:ext cx="375316" cy="254047"/>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 name="Rectangle 12"/>
          <p:cNvSpPr/>
          <p:nvPr userDrawn="1"/>
        </p:nvSpPr>
        <p:spPr>
          <a:xfrm>
            <a:off x="6316912" y="3246001"/>
            <a:ext cx="1188720" cy="360476"/>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ABatchArg</a:t>
            </a:r>
            <a:endParaRPr lang="en-US" sz="1350" dirty="0">
              <a:solidFill>
                <a:srgbClr val="000000"/>
              </a:solidFill>
            </a:endParaRPr>
          </a:p>
        </p:txBody>
      </p:sp>
    </p:spTree>
    <p:extLst>
      <p:ext uri="{BB962C8B-B14F-4D97-AF65-F5344CB8AC3E}">
        <p14:creationId xmlns:p14="http://schemas.microsoft.com/office/powerpoint/2010/main" val="114835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ext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8216936"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18372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Rose">
    <p:spTree>
      <p:nvGrpSpPr>
        <p:cNvPr id="1" name=""/>
        <p:cNvGrpSpPr/>
        <p:nvPr/>
      </p:nvGrpSpPr>
      <p:grpSpPr>
        <a:xfrm>
          <a:off x="0" y="0"/>
          <a:ext cx="0" cy="0"/>
          <a:chOff x="0" y="0"/>
          <a:chExt cx="0" cy="0"/>
        </a:xfrm>
      </p:grpSpPr>
      <p:sp>
        <p:nvSpPr>
          <p:cNvPr id="6" name="Title 1"/>
          <p:cNvSpPr>
            <a:spLocks noGrp="1"/>
          </p:cNvSpPr>
          <p:nvPr>
            <p:ph type="title"/>
          </p:nvPr>
        </p:nvSpPr>
        <p:spPr>
          <a:xfrm>
            <a:off x="457200" y="137160"/>
            <a:ext cx="8229600" cy="480060"/>
          </a:xfrm>
          <a:prstGeom prst="rect">
            <a:avLst/>
          </a:prstGeom>
        </p:spPr>
        <p:txBody>
          <a:bodyPr anchor="ctr" anchorCtr="0">
            <a:normAutofit/>
          </a:bodyPr>
          <a:lstStyle>
            <a:lvl1pPr algn="l" rtl="0">
              <a:defRPr lang="he-IL" sz="2700" b="1"/>
            </a:lvl1pPr>
          </a:lstStyle>
          <a:p>
            <a:pPr lvl="0"/>
            <a:r>
              <a:rPr lang="en-US"/>
              <a:t>Click to edit Master title style</a:t>
            </a:r>
            <a:endParaRPr lang="he-IL" dirty="0"/>
          </a:p>
        </p:txBody>
      </p:sp>
      <p:pic>
        <p:nvPicPr>
          <p:cNvPr id="1027" name="Picture 3" descr="D:\DOCS\ExperTeam\Clients\NICE\Images n sounds\NICE Image Bank\200021356-00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2151"/>
          <a:stretch/>
        </p:blipFill>
        <p:spPr bwMode="auto">
          <a:xfrm>
            <a:off x="-15240" y="720090"/>
            <a:ext cx="4197648"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703321" y="725201"/>
            <a:ext cx="5440681" cy="4114800"/>
          </a:xfrm>
          <a:prstGeom prst="rect">
            <a:avLst/>
          </a:prstGeom>
          <a:solidFill>
            <a:schemeClr val="accent1"/>
          </a:solidFill>
        </p:spPr>
        <p:txBody>
          <a:bodyPr lIns="274320" tIns="182880" rIns="274320">
            <a:normAutofit/>
          </a:bodyPr>
          <a:lstStyle>
            <a:lvl1pPr marL="0" indent="0" algn="l" rtl="0">
              <a:lnSpc>
                <a:spcPct val="100000"/>
              </a:lnSpc>
              <a:buClr>
                <a:schemeClr val="accent1"/>
              </a:buClr>
              <a:buSzPct val="90000"/>
              <a:buFont typeface="Calibri" pitchFamily="34" charset="0"/>
              <a:buNone/>
              <a:defRPr sz="1200">
                <a:solidFill>
                  <a:schemeClr val="bg1"/>
                </a:solidFill>
                <a:latin typeface="Consolas" pitchFamily="49" charset="0"/>
                <a:cs typeface="Consolas" pitchFamily="49" charset="0"/>
              </a:defRPr>
            </a:lvl1pPr>
            <a:lvl2pPr marL="351000" indent="-135000" algn="l" rtl="0">
              <a:lnSpc>
                <a:spcPct val="100000"/>
              </a:lnSpc>
              <a:buClr>
                <a:schemeClr val="accent2"/>
              </a:buClr>
              <a:buSzPct val="100000"/>
              <a:buFont typeface="Arial" pitchFamily="34" charset="0"/>
              <a:buChar char="•"/>
              <a:defRPr sz="1800">
                <a:solidFill>
                  <a:srgbClr val="000000"/>
                </a:solidFill>
              </a:defRPr>
            </a:lvl2pPr>
            <a:lvl3pPr marL="621000" indent="-135000" algn="l" rtl="0">
              <a:lnSpc>
                <a:spcPct val="100000"/>
              </a:lnSpc>
              <a:buClr>
                <a:schemeClr val="bg1">
                  <a:lumMod val="50000"/>
                </a:schemeClr>
              </a:buClr>
              <a:defRPr sz="1500">
                <a:solidFill>
                  <a:srgbClr val="000000"/>
                </a:solidFill>
              </a:defRPr>
            </a:lvl3pPr>
            <a:lvl4pPr marL="891000" indent="-135000" algn="l" rtl="0">
              <a:lnSpc>
                <a:spcPct val="100000"/>
              </a:lnSpc>
              <a:defRPr sz="1350">
                <a:solidFill>
                  <a:srgbClr val="000000"/>
                </a:solidFill>
              </a:defRPr>
            </a:lvl4pPr>
            <a:lvl5pPr marL="1161000" indent="-108000" algn="l" rtl="0">
              <a:lnSpc>
                <a:spcPct val="100000"/>
              </a:lnSpc>
              <a:buClr>
                <a:schemeClr val="tx2"/>
              </a:buClr>
              <a:defRPr sz="1200">
                <a:solidFill>
                  <a:srgbClr val="000000"/>
                </a:solidFill>
              </a:defRPr>
            </a:lvl5pPr>
          </a:lstStyle>
          <a:p>
            <a:pPr lvl="0"/>
            <a:endParaRPr lang="he-IL" dirty="0"/>
          </a:p>
        </p:txBody>
      </p:sp>
    </p:spTree>
    <p:extLst>
      <p:ext uri="{BB962C8B-B14F-4D97-AF65-F5344CB8AC3E}">
        <p14:creationId xmlns:p14="http://schemas.microsoft.com/office/powerpoint/2010/main" val="1719428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Exercises">
    <p:spTree>
      <p:nvGrpSpPr>
        <p:cNvPr id="1" name=""/>
        <p:cNvGrpSpPr/>
        <p:nvPr/>
      </p:nvGrpSpPr>
      <p:grpSpPr>
        <a:xfrm>
          <a:off x="0" y="0"/>
          <a:ext cx="0" cy="0"/>
          <a:chOff x="0" y="0"/>
          <a:chExt cx="0" cy="0"/>
        </a:xfrm>
      </p:grpSpPr>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pic>
        <p:nvPicPr>
          <p:cNvPr id="2050" name="Picture 2" descr="D:\DOCS\ExperTeam\Clients\NICE\Images n sounds\SutterstockImages\shutterstock_4569049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139" b="4307"/>
          <a:stretch/>
        </p:blipFill>
        <p:spPr bwMode="auto">
          <a:xfrm>
            <a:off x="0" y="752566"/>
            <a:ext cx="6511636" cy="4037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1427591" y="955962"/>
            <a:ext cx="6067718" cy="602675"/>
          </a:xfrm>
          <a:prstGeom prst="rect">
            <a:avLst/>
          </a:prstGeom>
        </p:spPr>
        <p:txBody>
          <a:bodyPr/>
          <a:lstStyle>
            <a:lvl1pPr marL="0" indent="0" algn="l" rtl="0">
              <a:buNone/>
              <a:defRPr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title</a:t>
            </a:r>
          </a:p>
        </p:txBody>
      </p:sp>
      <p:sp>
        <p:nvSpPr>
          <p:cNvPr id="6" name="Text Placeholder 5"/>
          <p:cNvSpPr>
            <a:spLocks noGrp="1"/>
          </p:cNvSpPr>
          <p:nvPr>
            <p:ph type="body" sz="quarter" idx="11" hasCustomPrompt="1"/>
          </p:nvPr>
        </p:nvSpPr>
        <p:spPr>
          <a:xfrm>
            <a:off x="1440439" y="1475066"/>
            <a:ext cx="5888617" cy="2348789"/>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reference</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2771" y="875953"/>
            <a:ext cx="1230285" cy="9227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2" hasCustomPrompt="1"/>
          </p:nvPr>
        </p:nvSpPr>
        <p:spPr>
          <a:xfrm>
            <a:off x="7537303" y="1641654"/>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spTree>
    <p:extLst>
      <p:ext uri="{BB962C8B-B14F-4D97-AF65-F5344CB8AC3E}">
        <p14:creationId xmlns:p14="http://schemas.microsoft.com/office/powerpoint/2010/main" val="20657629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Exercises">
    <p:spTree>
      <p:nvGrpSpPr>
        <p:cNvPr id="1" name=""/>
        <p:cNvGrpSpPr/>
        <p:nvPr/>
      </p:nvGrpSpPr>
      <p:grpSpPr>
        <a:xfrm>
          <a:off x="0" y="0"/>
          <a:ext cx="0" cy="0"/>
          <a:chOff x="0" y="0"/>
          <a:chExt cx="0" cy="0"/>
        </a:xfrm>
      </p:grpSpPr>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pic>
        <p:nvPicPr>
          <p:cNvPr id="2050" name="Picture 2" descr="D:\DOCS\ExperTeam\Clients\NICE\Images n sounds\SutterstockImages\shutterstock_4569049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139" b="4307"/>
          <a:stretch/>
        </p:blipFill>
        <p:spPr bwMode="auto">
          <a:xfrm>
            <a:off x="0" y="752566"/>
            <a:ext cx="6511636" cy="4037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1427591" y="955962"/>
            <a:ext cx="6067718" cy="602675"/>
          </a:xfrm>
          <a:prstGeom prst="rect">
            <a:avLst/>
          </a:prstGeom>
        </p:spPr>
        <p:txBody>
          <a:bodyPr/>
          <a:lstStyle>
            <a:lvl1pPr marL="0" indent="0" algn="l" rtl="0">
              <a:buNone/>
              <a:defRPr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title</a:t>
            </a:r>
          </a:p>
        </p:txBody>
      </p:sp>
      <p:sp>
        <p:nvSpPr>
          <p:cNvPr id="6" name="Text Placeholder 5"/>
          <p:cNvSpPr>
            <a:spLocks noGrp="1"/>
          </p:cNvSpPr>
          <p:nvPr>
            <p:ph type="body" sz="quarter" idx="11" hasCustomPrompt="1"/>
          </p:nvPr>
        </p:nvSpPr>
        <p:spPr>
          <a:xfrm>
            <a:off x="1440439" y="1475066"/>
            <a:ext cx="5888617" cy="2348789"/>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reference</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2771" y="875953"/>
            <a:ext cx="1230285" cy="9227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2" hasCustomPrompt="1"/>
          </p:nvPr>
        </p:nvSpPr>
        <p:spPr>
          <a:xfrm>
            <a:off x="7537303" y="1641654"/>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spTree>
    <p:extLst>
      <p:ext uri="{BB962C8B-B14F-4D97-AF65-F5344CB8AC3E}">
        <p14:creationId xmlns:p14="http://schemas.microsoft.com/office/powerpoint/2010/main" val="33351754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s">
    <p:spTree>
      <p:nvGrpSpPr>
        <p:cNvPr id="1" name=""/>
        <p:cNvGrpSpPr/>
        <p:nvPr/>
      </p:nvGrpSpPr>
      <p:grpSpPr>
        <a:xfrm>
          <a:off x="0" y="0"/>
          <a:ext cx="0" cy="0"/>
          <a:chOff x="0" y="0"/>
          <a:chExt cx="0" cy="0"/>
        </a:xfrm>
      </p:grpSpPr>
      <p:pic>
        <p:nvPicPr>
          <p:cNvPr id="1026" name="Picture 2" descr="D:\DOCS\ExperTeam\Clients\NICE\Images n sounds\SutterstockImages\shutterstock_72646171.jpg"/>
          <p:cNvPicPr>
            <a:picLocks noChangeAspect="1" noChangeArrowheads="1"/>
          </p:cNvPicPr>
          <p:nvPr userDrawn="1"/>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8489" t="11435" r="8777" b="18788"/>
          <a:stretch/>
        </p:blipFill>
        <p:spPr bwMode="auto">
          <a:xfrm>
            <a:off x="180105" y="727364"/>
            <a:ext cx="8625291" cy="40212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sp>
        <p:nvSpPr>
          <p:cNvPr id="4" name="Text Placeholder 3"/>
          <p:cNvSpPr>
            <a:spLocks noGrp="1"/>
          </p:cNvSpPr>
          <p:nvPr>
            <p:ph type="body" sz="quarter" idx="10" hasCustomPrompt="1"/>
          </p:nvPr>
        </p:nvSpPr>
        <p:spPr>
          <a:xfrm>
            <a:off x="1717964" y="1288257"/>
            <a:ext cx="5555672" cy="540544"/>
          </a:xfrm>
          <a:prstGeom prst="rect">
            <a:avLst/>
          </a:prstGeom>
        </p:spPr>
        <p:txBody>
          <a:bodyPr/>
          <a:lstStyle>
            <a:lvl1pPr marL="0" indent="0" algn="l" rtl="0">
              <a:buNone/>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Title</a:t>
            </a:r>
          </a:p>
        </p:txBody>
      </p:sp>
      <p:sp>
        <p:nvSpPr>
          <p:cNvPr id="6" name="Text Placeholder 5"/>
          <p:cNvSpPr>
            <a:spLocks noGrp="1"/>
          </p:cNvSpPr>
          <p:nvPr>
            <p:ph type="body" sz="quarter" idx="11" hasCustomPrompt="1"/>
          </p:nvPr>
        </p:nvSpPr>
        <p:spPr>
          <a:xfrm>
            <a:off x="1731963" y="1828800"/>
            <a:ext cx="5556250" cy="1922860"/>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Reference</a:t>
            </a:r>
          </a:p>
        </p:txBody>
      </p:sp>
      <p:sp>
        <p:nvSpPr>
          <p:cNvPr id="9" name="Text Placeholder 9"/>
          <p:cNvSpPr>
            <a:spLocks noGrp="1"/>
          </p:cNvSpPr>
          <p:nvPr>
            <p:ph type="body" sz="quarter" idx="12" hasCustomPrompt="1"/>
          </p:nvPr>
        </p:nvSpPr>
        <p:spPr>
          <a:xfrm>
            <a:off x="7745133" y="1568909"/>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44455" y="875962"/>
            <a:ext cx="1091727" cy="81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35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1">
    <p:spTree>
      <p:nvGrpSpPr>
        <p:cNvPr id="1" name=""/>
        <p:cNvGrpSpPr/>
        <p:nvPr/>
      </p:nvGrpSpPr>
      <p:grpSpPr>
        <a:xfrm>
          <a:off x="0" y="0"/>
          <a:ext cx="0" cy="0"/>
          <a:chOff x="0" y="0"/>
          <a:chExt cx="0" cy="0"/>
        </a:xfrm>
      </p:grpSpPr>
      <p:sp>
        <p:nvSpPr>
          <p:cNvPr id="4" name="Rectangle 3"/>
          <p:cNvSpPr/>
          <p:nvPr userDrawn="1"/>
        </p:nvSpPr>
        <p:spPr>
          <a:xfrm>
            <a:off x="0" y="0"/>
            <a:ext cx="9144000" cy="520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Rectangle 6"/>
          <p:cNvSpPr/>
          <p:nvPr userDrawn="1"/>
        </p:nvSpPr>
        <p:spPr>
          <a:xfrm>
            <a:off x="0" y="4315743"/>
            <a:ext cx="9144000" cy="88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 name="Rectangle 2"/>
          <p:cNvSpPr/>
          <p:nvPr userDrawn="1"/>
        </p:nvSpPr>
        <p:spPr>
          <a:xfrm>
            <a:off x="76200" y="628650"/>
            <a:ext cx="89916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3108" r="19277" b="14114"/>
          <a:stretch/>
        </p:blipFill>
        <p:spPr>
          <a:xfrm>
            <a:off x="0" y="1371601"/>
            <a:ext cx="9144000" cy="2933057"/>
          </a:xfrm>
          <a:prstGeom prst="rect">
            <a:avLst/>
          </a:prstGeom>
        </p:spPr>
      </p:pic>
      <p:sp>
        <p:nvSpPr>
          <p:cNvPr id="6" name="Rectangle 5"/>
          <p:cNvSpPr/>
          <p:nvPr userDrawn="1"/>
        </p:nvSpPr>
        <p:spPr>
          <a:xfrm>
            <a:off x="0" y="-3377"/>
            <a:ext cx="9143998" cy="1383942"/>
          </a:xfrm>
          <a:prstGeom prst="rect">
            <a:avLst/>
          </a:prstGeom>
          <a:solidFill>
            <a:srgbClr val="F2F2F2"/>
          </a:solidFill>
          <a:ln>
            <a:noFill/>
          </a:ln>
          <a:effectLst>
            <a:innerShdw blurRad="3048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p:cNvSpPr txBox="1"/>
          <p:nvPr userDrawn="1"/>
        </p:nvSpPr>
        <p:spPr>
          <a:xfrm>
            <a:off x="7159228" y="4629150"/>
            <a:ext cx="1603772" cy="323165"/>
          </a:xfrm>
          <a:prstGeom prst="rect">
            <a:avLst/>
          </a:prstGeom>
          <a:noFill/>
        </p:spPr>
        <p:txBody>
          <a:bodyPr wrap="none" rtlCol="1">
            <a:spAutoFit/>
          </a:bodyPr>
          <a:lstStyle/>
          <a:p>
            <a:pPr algn="r" rtl="1"/>
            <a:r>
              <a:rPr lang="en-US" sz="1500" dirty="0">
                <a:solidFill>
                  <a:schemeClr val="bg1"/>
                </a:solidFill>
              </a:rPr>
              <a:t>www.sapiens.com</a:t>
            </a:r>
            <a:endParaRPr lang="he-IL" sz="1500" dirty="0">
              <a:solidFill>
                <a:schemeClr val="bg1"/>
              </a:solidFill>
            </a:endParaRPr>
          </a:p>
        </p:txBody>
      </p:sp>
      <p:sp>
        <p:nvSpPr>
          <p:cNvPr id="9" name="Rectangle 8"/>
          <p:cNvSpPr/>
          <p:nvPr userDrawn="1"/>
        </p:nvSpPr>
        <p:spPr>
          <a:xfrm>
            <a:off x="0" y="4281454"/>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userDrawn="1"/>
        </p:nvSpPr>
        <p:spPr>
          <a:xfrm rot="5400000">
            <a:off x="3910554" y="2791238"/>
            <a:ext cx="1024979" cy="195760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userDrawn="1"/>
        </p:nvSpPr>
        <p:spPr>
          <a:xfrm>
            <a:off x="1692" y="1943100"/>
            <a:ext cx="4986868" cy="1543050"/>
          </a:xfrm>
          <a:prstGeom prst="rect">
            <a:avLst/>
          </a:prstGeom>
          <a:solidFill>
            <a:srgbClr val="00368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flipV="1">
            <a:off x="2644" y="1379575"/>
            <a:ext cx="9144000" cy="123739"/>
          </a:xfrm>
          <a:prstGeom prst="rect">
            <a:avLst/>
          </a:prstGeom>
        </p:spPr>
      </p:pic>
      <p:grpSp>
        <p:nvGrpSpPr>
          <p:cNvPr id="15" name="Group 14"/>
          <p:cNvGrpSpPr/>
          <p:nvPr userDrawn="1"/>
        </p:nvGrpSpPr>
        <p:grpSpPr>
          <a:xfrm>
            <a:off x="5628526" y="392905"/>
            <a:ext cx="2997163" cy="669172"/>
            <a:chOff x="457200" y="523875"/>
            <a:chExt cx="2997163" cy="892229"/>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523875"/>
              <a:ext cx="2997163" cy="483177"/>
            </a:xfrm>
            <a:prstGeom prst="rect">
              <a:avLst/>
            </a:prstGeom>
            <a:ln>
              <a:noFill/>
            </a:ln>
          </p:spPr>
        </p:pic>
        <p:pic>
          <p:nvPicPr>
            <p:cNvPr id="17" name="Picture 16"/>
            <p:cNvPicPr>
              <a:picLocks noChangeAspect="1"/>
            </p:cNvPicPr>
            <p:nvPr/>
          </p:nvPicPr>
          <p:blipFill>
            <a:blip r:embed="rId5"/>
            <a:stretch>
              <a:fillRect/>
            </a:stretch>
          </p:blipFill>
          <p:spPr>
            <a:xfrm>
              <a:off x="457200" y="1061338"/>
              <a:ext cx="2997163" cy="354766"/>
            </a:xfrm>
            <a:prstGeom prst="rect">
              <a:avLst/>
            </a:prstGeom>
          </p:spPr>
        </p:pic>
      </p:grpSp>
      <p:sp>
        <p:nvSpPr>
          <p:cNvPr id="19" name="Text Placeholder 18"/>
          <p:cNvSpPr>
            <a:spLocks noGrp="1"/>
          </p:cNvSpPr>
          <p:nvPr>
            <p:ph type="body" sz="quarter" idx="10" hasCustomPrompt="1"/>
          </p:nvPr>
        </p:nvSpPr>
        <p:spPr>
          <a:xfrm>
            <a:off x="194597" y="2064432"/>
            <a:ext cx="4659167" cy="514125"/>
          </a:xfrm>
          <a:prstGeom prst="rect">
            <a:avLst/>
          </a:prstGeom>
        </p:spPr>
        <p:txBody>
          <a:bodyPr/>
          <a:lstStyle>
            <a:lvl1pPr marL="0" indent="0" algn="l" defTabSz="685800" rtl="0" eaLnBrk="1" latinLnBrk="0" hangingPunct="1">
              <a:lnSpc>
                <a:spcPct val="70000"/>
              </a:lnSpc>
              <a:spcBef>
                <a:spcPts val="0"/>
              </a:spcBef>
              <a:buNone/>
              <a:defRPr lang="en-GB" sz="2400" b="1" kern="1200" dirty="0">
                <a:solidFill>
                  <a:schemeClr val="bg1"/>
                </a:solidFill>
                <a:latin typeface="+mj-lt"/>
                <a:ea typeface="+mj-ea"/>
                <a:cs typeface="+mj-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Title</a:t>
            </a:r>
            <a:endParaRPr lang="en-GB" dirty="0"/>
          </a:p>
        </p:txBody>
      </p:sp>
      <p:sp>
        <p:nvSpPr>
          <p:cNvPr id="21" name="Text Placeholder 20"/>
          <p:cNvSpPr>
            <a:spLocks noGrp="1"/>
          </p:cNvSpPr>
          <p:nvPr>
            <p:ph type="body" sz="quarter" idx="11" hasCustomPrompt="1"/>
          </p:nvPr>
        </p:nvSpPr>
        <p:spPr>
          <a:xfrm>
            <a:off x="194597" y="2746283"/>
            <a:ext cx="4643551" cy="672267"/>
          </a:xfrm>
          <a:prstGeom prst="rect">
            <a:avLst/>
          </a:prstGeom>
        </p:spPr>
        <p:txBody>
          <a:bodyPr anchor="ctr"/>
          <a:lstStyle>
            <a:lvl1pPr marL="0" indent="0" algn="l" defTabSz="685800" rtl="0" eaLnBrk="1" latinLnBrk="0" hangingPunct="1">
              <a:lnSpc>
                <a:spcPct val="80000"/>
              </a:lnSpc>
              <a:spcBef>
                <a:spcPts val="0"/>
              </a:spcBef>
              <a:buNone/>
              <a:defRPr lang="en-US" sz="1500" kern="1200" dirty="0" smtClean="0">
                <a:solidFill>
                  <a:schemeClr val="bg1"/>
                </a:solidFill>
                <a:latin typeface="+mj-lt"/>
                <a:ea typeface="+mj-ea"/>
                <a:cs typeface="+mj-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Presenter Names</a:t>
            </a:r>
          </a:p>
        </p:txBody>
      </p:sp>
      <p:sp>
        <p:nvSpPr>
          <p:cNvPr id="23" name="Text Placeholder 22"/>
          <p:cNvSpPr>
            <a:spLocks noGrp="1"/>
          </p:cNvSpPr>
          <p:nvPr>
            <p:ph type="body" sz="quarter" idx="12" hasCustomPrompt="1"/>
          </p:nvPr>
        </p:nvSpPr>
        <p:spPr>
          <a:xfrm>
            <a:off x="3572541" y="3620830"/>
            <a:ext cx="1722475" cy="481838"/>
          </a:xfrm>
          <a:prstGeom prst="rect">
            <a:avLst/>
          </a:prstGeom>
        </p:spPr>
        <p:txBody>
          <a:bodyPr/>
          <a:lstStyle>
            <a:lvl1pPr marL="0" indent="0" algn="l" defTabSz="685800" rtl="0" eaLnBrk="1" latinLnBrk="0" hangingPunct="1">
              <a:lnSpc>
                <a:spcPct val="80000"/>
              </a:lnSpc>
              <a:spcBef>
                <a:spcPts val="0"/>
              </a:spcBef>
              <a:buClr>
                <a:srgbClr val="28497B"/>
              </a:buClr>
              <a:buSzPct val="120000"/>
              <a:buFont typeface="Calibri" pitchFamily="34" charset="0"/>
              <a:buNone/>
              <a:defRPr lang="en-US" sz="1800" kern="1200" dirty="0" smtClean="0">
                <a:solidFill>
                  <a:schemeClr val="bg1"/>
                </a:solidFill>
                <a:latin typeface="+mn-lt"/>
                <a:ea typeface="+mn-ea"/>
                <a:cs typeface="+mn-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date</a:t>
            </a:r>
          </a:p>
        </p:txBody>
      </p:sp>
      <p:pic>
        <p:nvPicPr>
          <p:cNvPr id="38" name="Picture 10" descr="C:\Users\Anna\Desktop\SAPIENS_ALIS2.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533400" y="4601734"/>
            <a:ext cx="621138" cy="3113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C:\Users\Anna\Desktop\SAPIENS_IDIT-&amp;-RapidSure2.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359334" y="4593022"/>
            <a:ext cx="662960" cy="32876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22"/>
          <p:cNvGrpSpPr>
            <a:grpSpLocks noChangeAspect="1"/>
          </p:cNvGrpSpPr>
          <p:nvPr userDrawn="1"/>
        </p:nvGrpSpPr>
        <p:grpSpPr bwMode="auto">
          <a:xfrm>
            <a:off x="2227091" y="4572000"/>
            <a:ext cx="561716" cy="370811"/>
            <a:chOff x="3753" y="3334"/>
            <a:chExt cx="434" cy="382"/>
          </a:xfrm>
        </p:grpSpPr>
        <p:sp>
          <p:nvSpPr>
            <p:cNvPr id="41" name="Freeform 23"/>
            <p:cNvSpPr>
              <a:spLocks/>
            </p:cNvSpPr>
            <p:nvPr/>
          </p:nvSpPr>
          <p:spPr bwMode="auto">
            <a:xfrm>
              <a:off x="3753" y="3528"/>
              <a:ext cx="434" cy="188"/>
            </a:xfrm>
            <a:custGeom>
              <a:avLst/>
              <a:gdLst>
                <a:gd name="T0" fmla="*/ 0 w 374"/>
                <a:gd name="T1" fmla="*/ 69 h 162"/>
                <a:gd name="T2" fmla="*/ 293 w 374"/>
                <a:gd name="T3" fmla="*/ 37 h 162"/>
                <a:gd name="T4" fmla="*/ 322 w 374"/>
                <a:gd name="T5" fmla="*/ 94 h 162"/>
                <a:gd name="T6" fmla="*/ 0 w 374"/>
                <a:gd name="T7" fmla="*/ 69 h 162"/>
              </a:gdLst>
              <a:ahLst/>
              <a:cxnLst>
                <a:cxn ang="0">
                  <a:pos x="T0" y="T1"/>
                </a:cxn>
                <a:cxn ang="0">
                  <a:pos x="T2" y="T3"/>
                </a:cxn>
                <a:cxn ang="0">
                  <a:pos x="T4" y="T5"/>
                </a:cxn>
                <a:cxn ang="0">
                  <a:pos x="T6" y="T7"/>
                </a:cxn>
              </a:cxnLst>
              <a:rect l="0" t="0" r="r" b="b"/>
              <a:pathLst>
                <a:path w="374" h="162">
                  <a:moveTo>
                    <a:pt x="0" y="69"/>
                  </a:moveTo>
                  <a:cubicBezTo>
                    <a:pt x="110" y="126"/>
                    <a:pt x="194" y="107"/>
                    <a:pt x="293" y="37"/>
                  </a:cubicBezTo>
                  <a:cubicBezTo>
                    <a:pt x="346" y="0"/>
                    <a:pt x="374" y="61"/>
                    <a:pt x="322" y="94"/>
                  </a:cubicBezTo>
                  <a:cubicBezTo>
                    <a:pt x="212" y="162"/>
                    <a:pt x="103" y="142"/>
                    <a:pt x="0" y="69"/>
                  </a:cubicBezTo>
                </a:path>
              </a:pathLst>
            </a:custGeom>
            <a:solidFill>
              <a:srgbClr val="8C0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a:p>
          </p:txBody>
        </p:sp>
        <p:sp>
          <p:nvSpPr>
            <p:cNvPr id="42" name="Freeform 24"/>
            <p:cNvSpPr>
              <a:spLocks/>
            </p:cNvSpPr>
            <p:nvPr/>
          </p:nvSpPr>
          <p:spPr bwMode="auto">
            <a:xfrm>
              <a:off x="3832" y="3334"/>
              <a:ext cx="290" cy="160"/>
            </a:xfrm>
            <a:custGeom>
              <a:avLst/>
              <a:gdLst>
                <a:gd name="T0" fmla="*/ 168 w 250"/>
                <a:gd name="T1" fmla="*/ 20 h 138"/>
                <a:gd name="T2" fmla="*/ 53 w 250"/>
                <a:gd name="T3" fmla="*/ 38 h 138"/>
                <a:gd name="T4" fmla="*/ 0 w 250"/>
                <a:gd name="T5" fmla="*/ 131 h 138"/>
                <a:gd name="T6" fmla="*/ 2 w 250"/>
                <a:gd name="T7" fmla="*/ 132 h 138"/>
                <a:gd name="T8" fmla="*/ 32 w 250"/>
                <a:gd name="T9" fmla="*/ 126 h 138"/>
                <a:gd name="T10" fmla="*/ 61 w 250"/>
                <a:gd name="T11" fmla="*/ 136 h 138"/>
                <a:gd name="T12" fmla="*/ 64 w 250"/>
                <a:gd name="T13" fmla="*/ 136 h 138"/>
                <a:gd name="T14" fmla="*/ 96 w 250"/>
                <a:gd name="T15" fmla="*/ 126 h 138"/>
                <a:gd name="T16" fmla="*/ 126 w 250"/>
                <a:gd name="T17" fmla="*/ 135 h 138"/>
                <a:gd name="T18" fmla="*/ 129 w 250"/>
                <a:gd name="T19" fmla="*/ 135 h 138"/>
                <a:gd name="T20" fmla="*/ 159 w 250"/>
                <a:gd name="T21" fmla="*/ 126 h 138"/>
                <a:gd name="T22" fmla="*/ 187 w 250"/>
                <a:gd name="T23" fmla="*/ 136 h 138"/>
                <a:gd name="T24" fmla="*/ 190 w 250"/>
                <a:gd name="T25" fmla="*/ 136 h 138"/>
                <a:gd name="T26" fmla="*/ 218 w 250"/>
                <a:gd name="T27" fmla="*/ 127 h 138"/>
                <a:gd name="T28" fmla="*/ 249 w 250"/>
                <a:gd name="T29" fmla="*/ 132 h 138"/>
                <a:gd name="T30" fmla="*/ 250 w 250"/>
                <a:gd name="T31" fmla="*/ 131 h 138"/>
                <a:gd name="T32" fmla="*/ 240 w 250"/>
                <a:gd name="T33" fmla="*/ 88 h 138"/>
                <a:gd name="T34" fmla="*/ 210 w 250"/>
                <a:gd name="T35" fmla="*/ 44 h 138"/>
                <a:gd name="T36" fmla="*/ 168 w 250"/>
                <a:gd name="T37" fmla="*/ 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 h="138">
                  <a:moveTo>
                    <a:pt x="168" y="20"/>
                  </a:moveTo>
                  <a:cubicBezTo>
                    <a:pt x="168" y="20"/>
                    <a:pt x="103" y="0"/>
                    <a:pt x="53" y="38"/>
                  </a:cubicBezTo>
                  <a:cubicBezTo>
                    <a:pt x="5" y="75"/>
                    <a:pt x="0" y="131"/>
                    <a:pt x="0" y="131"/>
                  </a:cubicBezTo>
                  <a:cubicBezTo>
                    <a:pt x="0" y="131"/>
                    <a:pt x="0" y="133"/>
                    <a:pt x="2" y="132"/>
                  </a:cubicBezTo>
                  <a:cubicBezTo>
                    <a:pt x="2" y="132"/>
                    <a:pt x="15" y="125"/>
                    <a:pt x="32" y="126"/>
                  </a:cubicBezTo>
                  <a:cubicBezTo>
                    <a:pt x="50" y="128"/>
                    <a:pt x="61" y="136"/>
                    <a:pt x="61" y="136"/>
                  </a:cubicBezTo>
                  <a:cubicBezTo>
                    <a:pt x="61" y="136"/>
                    <a:pt x="62" y="138"/>
                    <a:pt x="64" y="136"/>
                  </a:cubicBezTo>
                  <a:cubicBezTo>
                    <a:pt x="64" y="136"/>
                    <a:pt x="75" y="125"/>
                    <a:pt x="96" y="126"/>
                  </a:cubicBezTo>
                  <a:cubicBezTo>
                    <a:pt x="117" y="127"/>
                    <a:pt x="126" y="135"/>
                    <a:pt x="126" y="135"/>
                  </a:cubicBezTo>
                  <a:cubicBezTo>
                    <a:pt x="126" y="135"/>
                    <a:pt x="127" y="136"/>
                    <a:pt x="129" y="135"/>
                  </a:cubicBezTo>
                  <a:cubicBezTo>
                    <a:pt x="129" y="135"/>
                    <a:pt x="145" y="126"/>
                    <a:pt x="159" y="126"/>
                  </a:cubicBezTo>
                  <a:cubicBezTo>
                    <a:pt x="174" y="127"/>
                    <a:pt x="187" y="136"/>
                    <a:pt x="187" y="136"/>
                  </a:cubicBezTo>
                  <a:cubicBezTo>
                    <a:pt x="187" y="136"/>
                    <a:pt x="188" y="137"/>
                    <a:pt x="190" y="136"/>
                  </a:cubicBezTo>
                  <a:cubicBezTo>
                    <a:pt x="190" y="136"/>
                    <a:pt x="208" y="127"/>
                    <a:pt x="218" y="127"/>
                  </a:cubicBezTo>
                  <a:cubicBezTo>
                    <a:pt x="240" y="126"/>
                    <a:pt x="249" y="132"/>
                    <a:pt x="249" y="132"/>
                  </a:cubicBezTo>
                  <a:cubicBezTo>
                    <a:pt x="249" y="132"/>
                    <a:pt x="250" y="133"/>
                    <a:pt x="250" y="131"/>
                  </a:cubicBezTo>
                  <a:cubicBezTo>
                    <a:pt x="250" y="131"/>
                    <a:pt x="247" y="106"/>
                    <a:pt x="240" y="88"/>
                  </a:cubicBezTo>
                  <a:cubicBezTo>
                    <a:pt x="231" y="65"/>
                    <a:pt x="224" y="59"/>
                    <a:pt x="210" y="44"/>
                  </a:cubicBezTo>
                  <a:cubicBezTo>
                    <a:pt x="192" y="28"/>
                    <a:pt x="168" y="20"/>
                    <a:pt x="168" y="20"/>
                  </a:cubicBezTo>
                  <a:close/>
                </a:path>
              </a:pathLst>
            </a:custGeom>
            <a:noFill/>
            <a:ln w="17463" cap="flat">
              <a:solidFill>
                <a:srgbClr val="FEF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3" name="Freeform 25"/>
            <p:cNvSpPr>
              <a:spLocks/>
            </p:cNvSpPr>
            <p:nvPr/>
          </p:nvSpPr>
          <p:spPr bwMode="auto">
            <a:xfrm>
              <a:off x="3921" y="3596"/>
              <a:ext cx="62" cy="68"/>
            </a:xfrm>
            <a:custGeom>
              <a:avLst/>
              <a:gdLst>
                <a:gd name="T0" fmla="*/ 51 w 53"/>
                <a:gd name="T1" fmla="*/ 0 h 58"/>
                <a:gd name="T2" fmla="*/ 51 w 53"/>
                <a:gd name="T3" fmla="*/ 32 h 58"/>
                <a:gd name="T4" fmla="*/ 25 w 53"/>
                <a:gd name="T5" fmla="*/ 58 h 58"/>
                <a:gd name="T6" fmla="*/ 0 w 53"/>
                <a:gd name="T7" fmla="*/ 38 h 58"/>
                <a:gd name="T8" fmla="*/ 0 w 53"/>
                <a:gd name="T9" fmla="*/ 30 h 58"/>
              </a:gdLst>
              <a:ahLst/>
              <a:cxnLst>
                <a:cxn ang="0">
                  <a:pos x="T0" y="T1"/>
                </a:cxn>
                <a:cxn ang="0">
                  <a:pos x="T2" y="T3"/>
                </a:cxn>
                <a:cxn ang="0">
                  <a:pos x="T4" y="T5"/>
                </a:cxn>
                <a:cxn ang="0">
                  <a:pos x="T6" y="T7"/>
                </a:cxn>
                <a:cxn ang="0">
                  <a:pos x="T8" y="T9"/>
                </a:cxn>
              </a:cxnLst>
              <a:rect l="0" t="0" r="r" b="b"/>
              <a:pathLst>
                <a:path w="53" h="58">
                  <a:moveTo>
                    <a:pt x="51" y="0"/>
                  </a:moveTo>
                  <a:cubicBezTo>
                    <a:pt x="51" y="32"/>
                    <a:pt x="51" y="32"/>
                    <a:pt x="51" y="32"/>
                  </a:cubicBezTo>
                  <a:cubicBezTo>
                    <a:pt x="51" y="32"/>
                    <a:pt x="53" y="58"/>
                    <a:pt x="25" y="58"/>
                  </a:cubicBezTo>
                  <a:cubicBezTo>
                    <a:pt x="1" y="58"/>
                    <a:pt x="0" y="41"/>
                    <a:pt x="0" y="38"/>
                  </a:cubicBezTo>
                  <a:cubicBezTo>
                    <a:pt x="0" y="30"/>
                    <a:pt x="0" y="30"/>
                    <a:pt x="0" y="30"/>
                  </a:cubicBezTo>
                </a:path>
              </a:pathLst>
            </a:custGeom>
            <a:noFill/>
            <a:ln w="17463" cap="flat">
              <a:solidFill>
                <a:srgbClr val="FEF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4" name="Line 26"/>
            <p:cNvSpPr>
              <a:spLocks noChangeShapeType="1"/>
            </p:cNvSpPr>
            <p:nvPr/>
          </p:nvSpPr>
          <p:spPr bwMode="auto">
            <a:xfrm>
              <a:off x="3980" y="3494"/>
              <a:ext cx="0" cy="72"/>
            </a:xfrm>
            <a:prstGeom prst="line">
              <a:avLst/>
            </a:prstGeom>
            <a:noFill/>
            <a:ln w="17463" cap="flat">
              <a:solidFill>
                <a:srgbClr val="FEF8F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350"/>
            </a:p>
          </p:txBody>
        </p:sp>
      </p:grpSp>
      <p:grpSp>
        <p:nvGrpSpPr>
          <p:cNvPr id="45" name="Group 44"/>
          <p:cNvGrpSpPr/>
          <p:nvPr userDrawn="1"/>
        </p:nvGrpSpPr>
        <p:grpSpPr>
          <a:xfrm>
            <a:off x="2993603" y="4592911"/>
            <a:ext cx="535400" cy="328988"/>
            <a:chOff x="2438066" y="5305648"/>
            <a:chExt cx="728283" cy="596677"/>
          </a:xfrm>
        </p:grpSpPr>
        <p:sp>
          <p:nvSpPr>
            <p:cNvPr id="46" name="Freeform 5"/>
            <p:cNvSpPr>
              <a:spLocks/>
            </p:cNvSpPr>
            <p:nvPr/>
          </p:nvSpPr>
          <p:spPr bwMode="auto">
            <a:xfrm>
              <a:off x="2438066" y="5607050"/>
              <a:ext cx="684213" cy="295275"/>
            </a:xfrm>
            <a:custGeom>
              <a:avLst/>
              <a:gdLst>
                <a:gd name="T0" fmla="*/ 0 w 375"/>
                <a:gd name="T1" fmla="*/ 69 h 162"/>
                <a:gd name="T2" fmla="*/ 294 w 375"/>
                <a:gd name="T3" fmla="*/ 37 h 162"/>
                <a:gd name="T4" fmla="*/ 323 w 375"/>
                <a:gd name="T5" fmla="*/ 93 h 162"/>
                <a:gd name="T6" fmla="*/ 0 w 375"/>
                <a:gd name="T7" fmla="*/ 69 h 162"/>
              </a:gdLst>
              <a:ahLst/>
              <a:cxnLst>
                <a:cxn ang="0">
                  <a:pos x="T0" y="T1"/>
                </a:cxn>
                <a:cxn ang="0">
                  <a:pos x="T2" y="T3"/>
                </a:cxn>
                <a:cxn ang="0">
                  <a:pos x="T4" y="T5"/>
                </a:cxn>
                <a:cxn ang="0">
                  <a:pos x="T6" y="T7"/>
                </a:cxn>
              </a:cxnLst>
              <a:rect l="0" t="0" r="r" b="b"/>
              <a:pathLst>
                <a:path w="375" h="162">
                  <a:moveTo>
                    <a:pt x="0" y="69"/>
                  </a:moveTo>
                  <a:cubicBezTo>
                    <a:pt x="111" y="126"/>
                    <a:pt x="194" y="107"/>
                    <a:pt x="294" y="37"/>
                  </a:cubicBezTo>
                  <a:cubicBezTo>
                    <a:pt x="346" y="0"/>
                    <a:pt x="375" y="61"/>
                    <a:pt x="323" y="93"/>
                  </a:cubicBezTo>
                  <a:cubicBezTo>
                    <a:pt x="213" y="162"/>
                    <a:pt x="104" y="142"/>
                    <a:pt x="0" y="69"/>
                  </a:cubicBezTo>
                </a:path>
              </a:pathLst>
            </a:custGeom>
            <a:solidFill>
              <a:srgbClr val="67B52C"/>
            </a:solidFill>
            <a:ln>
              <a:noFill/>
            </a:ln>
          </p:spPr>
          <p:txBody>
            <a:bodyPr vert="horz" wrap="square" lIns="91440" tIns="45720" rIns="91440" bIns="45720" numCol="1" anchor="t" anchorCtr="0" compatLnSpc="1">
              <a:prstTxWarp prst="textNoShape">
                <a:avLst/>
              </a:prstTxWarp>
            </a:bodyPr>
            <a:lstStyle/>
            <a:p>
              <a:endParaRPr lang="en-GB" sz="1350"/>
            </a:p>
          </p:txBody>
        </p:sp>
        <p:grpSp>
          <p:nvGrpSpPr>
            <p:cNvPr id="47" name="Group 22"/>
            <p:cNvGrpSpPr>
              <a:grpSpLocks noChangeAspect="1"/>
            </p:cNvGrpSpPr>
            <p:nvPr/>
          </p:nvGrpSpPr>
          <p:grpSpPr bwMode="auto">
            <a:xfrm>
              <a:off x="2441112" y="5305648"/>
              <a:ext cx="725237" cy="556050"/>
              <a:chOff x="2966" y="2915"/>
              <a:chExt cx="673" cy="516"/>
            </a:xfrm>
          </p:grpSpPr>
          <p:sp>
            <p:nvSpPr>
              <p:cNvPr id="48" name="Line 23"/>
              <p:cNvSpPr>
                <a:spLocks noChangeShapeType="1"/>
              </p:cNvSpPr>
              <p:nvPr/>
            </p:nvSpPr>
            <p:spPr bwMode="auto">
              <a:xfrm flipV="1">
                <a:off x="3140" y="3262"/>
                <a:ext cx="0" cy="162"/>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9" name="Freeform 24"/>
              <p:cNvSpPr>
                <a:spLocks noEditPoints="1"/>
              </p:cNvSpPr>
              <p:nvPr/>
            </p:nvSpPr>
            <p:spPr bwMode="auto">
              <a:xfrm>
                <a:off x="3033" y="2915"/>
                <a:ext cx="482" cy="516"/>
              </a:xfrm>
              <a:custGeom>
                <a:avLst/>
                <a:gdLst>
                  <a:gd name="T0" fmla="*/ 21 w 202"/>
                  <a:gd name="T1" fmla="*/ 215 h 216"/>
                  <a:gd name="T2" fmla="*/ 17 w 202"/>
                  <a:gd name="T3" fmla="*/ 92 h 216"/>
                  <a:gd name="T4" fmla="*/ 0 w 202"/>
                  <a:gd name="T5" fmla="*/ 130 h 216"/>
                  <a:gd name="T6" fmla="*/ 12 w 202"/>
                  <a:gd name="T7" fmla="*/ 135 h 216"/>
                  <a:gd name="T8" fmla="*/ 199 w 202"/>
                  <a:gd name="T9" fmla="*/ 59 h 216"/>
                  <a:gd name="T10" fmla="*/ 197 w 202"/>
                  <a:gd name="T11" fmla="*/ 130 h 216"/>
                  <a:gd name="T12" fmla="*/ 37 w 202"/>
                  <a:gd name="T13" fmla="*/ 215 h 216"/>
                  <a:gd name="T14" fmla="*/ 71 w 202"/>
                  <a:gd name="T15" fmla="*/ 211 h 216"/>
                  <a:gd name="T16" fmla="*/ 74 w 202"/>
                  <a:gd name="T17" fmla="*/ 95 h 216"/>
                  <a:gd name="T18" fmla="*/ 99 w 202"/>
                  <a:gd name="T19" fmla="*/ 126 h 216"/>
                  <a:gd name="T20" fmla="*/ 55 w 202"/>
                  <a:gd name="T21" fmla="*/ 40 h 216"/>
                  <a:gd name="T22" fmla="*/ 104 w 202"/>
                  <a:gd name="T23" fmla="*/ 104 h 216"/>
                  <a:gd name="T24" fmla="*/ 109 w 202"/>
                  <a:gd name="T25" fmla="*/ 126 h 216"/>
                  <a:gd name="T26" fmla="*/ 139 w 202"/>
                  <a:gd name="T27" fmla="*/ 95 h 216"/>
                  <a:gd name="T28" fmla="*/ 141 w 202"/>
                  <a:gd name="T29" fmla="*/ 97 h 216"/>
                  <a:gd name="T30" fmla="*/ 129 w 202"/>
                  <a:gd name="T31" fmla="*/ 185 h 216"/>
                  <a:gd name="T32" fmla="*/ 146 w 202"/>
                  <a:gd name="T33" fmla="*/ 190 h 216"/>
                  <a:gd name="T34" fmla="*/ 150 w 202"/>
                  <a:gd name="T35" fmla="*/ 212 h 216"/>
                  <a:gd name="T36" fmla="*/ 163 w 202"/>
                  <a:gd name="T37" fmla="*/ 216 h 216"/>
                  <a:gd name="T38" fmla="*/ 174 w 202"/>
                  <a:gd name="T39" fmla="*/ 216 h 216"/>
                  <a:gd name="T40" fmla="*/ 178 w 202"/>
                  <a:gd name="T41" fmla="*/ 194 h 216"/>
                  <a:gd name="T42" fmla="*/ 196 w 202"/>
                  <a:gd name="T43" fmla="*/ 190 h 216"/>
                  <a:gd name="T44" fmla="*/ 187 w 202"/>
                  <a:gd name="T45" fmla="*/ 105 h 216"/>
                  <a:gd name="T46" fmla="*/ 190 w 202"/>
                  <a:gd name="T47" fmla="*/ 85 h 216"/>
                  <a:gd name="T48" fmla="*/ 182 w 202"/>
                  <a:gd name="T49" fmla="*/ 44 h 216"/>
                  <a:gd name="T50" fmla="*/ 165 w 202"/>
                  <a:gd name="T51" fmla="*/ 55 h 216"/>
                  <a:gd name="T52" fmla="*/ 146 w 202"/>
                  <a:gd name="T53" fmla="*/ 44 h 216"/>
                  <a:gd name="T54" fmla="*/ 131 w 202"/>
                  <a:gd name="T55" fmla="*/ 59 h 216"/>
                  <a:gd name="T56" fmla="*/ 103 w 202"/>
                  <a:gd name="T57" fmla="*/ 104 h 216"/>
                  <a:gd name="T58" fmla="*/ 181 w 202"/>
                  <a:gd name="T59" fmla="*/ 17 h 216"/>
                  <a:gd name="T60" fmla="*/ 149 w 202"/>
                  <a:gd name="T61" fmla="*/ 17 h 216"/>
                  <a:gd name="T62" fmla="*/ 43 w 202"/>
                  <a:gd name="T63" fmla="*/ 31 h 216"/>
                  <a:gd name="T64" fmla="*/ 43 w 202"/>
                  <a:gd name="T65" fmla="*/ 0 h 216"/>
                  <a:gd name="T66" fmla="*/ 43 w 202"/>
                  <a:gd name="T67" fmla="*/ 31 h 216"/>
                  <a:gd name="T68" fmla="*/ 44 w 202"/>
                  <a:gd name="T69" fmla="*/ 54 h 216"/>
                  <a:gd name="T70" fmla="*/ 30 w 202"/>
                  <a:gd name="T71" fmla="*/ 4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216">
                    <a:moveTo>
                      <a:pt x="51" y="215"/>
                    </a:moveTo>
                    <a:cubicBezTo>
                      <a:pt x="21" y="215"/>
                      <a:pt x="21" y="215"/>
                      <a:pt x="21" y="215"/>
                    </a:cubicBezTo>
                    <a:cubicBezTo>
                      <a:pt x="21" y="215"/>
                      <a:pt x="17" y="215"/>
                      <a:pt x="17" y="211"/>
                    </a:cubicBezTo>
                    <a:cubicBezTo>
                      <a:pt x="17" y="92"/>
                      <a:pt x="17" y="92"/>
                      <a:pt x="17" y="92"/>
                    </a:cubicBezTo>
                    <a:moveTo>
                      <a:pt x="0" y="68"/>
                    </a:moveTo>
                    <a:cubicBezTo>
                      <a:pt x="0" y="130"/>
                      <a:pt x="0" y="130"/>
                      <a:pt x="0" y="130"/>
                    </a:cubicBezTo>
                    <a:cubicBezTo>
                      <a:pt x="0" y="130"/>
                      <a:pt x="0" y="135"/>
                      <a:pt x="4" y="135"/>
                    </a:cubicBezTo>
                    <a:cubicBezTo>
                      <a:pt x="12" y="135"/>
                      <a:pt x="12" y="135"/>
                      <a:pt x="12" y="135"/>
                    </a:cubicBezTo>
                    <a:cubicBezTo>
                      <a:pt x="15" y="135"/>
                      <a:pt x="15" y="135"/>
                      <a:pt x="15" y="135"/>
                    </a:cubicBezTo>
                    <a:moveTo>
                      <a:pt x="199" y="59"/>
                    </a:moveTo>
                    <a:cubicBezTo>
                      <a:pt x="201" y="126"/>
                      <a:pt x="201" y="126"/>
                      <a:pt x="201" y="126"/>
                    </a:cubicBezTo>
                    <a:cubicBezTo>
                      <a:pt x="201" y="126"/>
                      <a:pt x="201" y="130"/>
                      <a:pt x="197" y="130"/>
                    </a:cubicBezTo>
                    <a:cubicBezTo>
                      <a:pt x="191" y="130"/>
                      <a:pt x="191" y="130"/>
                      <a:pt x="191" y="130"/>
                    </a:cubicBezTo>
                    <a:moveTo>
                      <a:pt x="37" y="215"/>
                    </a:moveTo>
                    <a:cubicBezTo>
                      <a:pt x="68" y="215"/>
                      <a:pt x="68" y="215"/>
                      <a:pt x="68" y="215"/>
                    </a:cubicBezTo>
                    <a:cubicBezTo>
                      <a:pt x="68" y="215"/>
                      <a:pt x="71" y="215"/>
                      <a:pt x="71" y="211"/>
                    </a:cubicBezTo>
                    <a:cubicBezTo>
                      <a:pt x="71" y="95"/>
                      <a:pt x="71" y="95"/>
                      <a:pt x="71" y="95"/>
                    </a:cubicBezTo>
                    <a:cubicBezTo>
                      <a:pt x="71" y="95"/>
                      <a:pt x="71" y="92"/>
                      <a:pt x="74" y="95"/>
                    </a:cubicBezTo>
                    <a:cubicBezTo>
                      <a:pt x="93" y="123"/>
                      <a:pt x="93" y="123"/>
                      <a:pt x="93" y="123"/>
                    </a:cubicBezTo>
                    <a:cubicBezTo>
                      <a:pt x="93" y="123"/>
                      <a:pt x="96" y="126"/>
                      <a:pt x="99" y="126"/>
                    </a:cubicBezTo>
                    <a:cubicBezTo>
                      <a:pt x="106" y="126"/>
                      <a:pt x="106" y="126"/>
                      <a:pt x="106" y="126"/>
                    </a:cubicBezTo>
                    <a:moveTo>
                      <a:pt x="55" y="40"/>
                    </a:moveTo>
                    <a:cubicBezTo>
                      <a:pt x="64" y="40"/>
                      <a:pt x="77" y="37"/>
                      <a:pt x="85" y="61"/>
                    </a:cubicBezTo>
                    <a:cubicBezTo>
                      <a:pt x="86" y="63"/>
                      <a:pt x="104" y="102"/>
                      <a:pt x="104" y="104"/>
                    </a:cubicBezTo>
                    <a:moveTo>
                      <a:pt x="105" y="126"/>
                    </a:moveTo>
                    <a:cubicBezTo>
                      <a:pt x="109" y="126"/>
                      <a:pt x="109" y="126"/>
                      <a:pt x="109" y="126"/>
                    </a:cubicBezTo>
                    <a:cubicBezTo>
                      <a:pt x="109" y="126"/>
                      <a:pt x="112" y="126"/>
                      <a:pt x="115" y="123"/>
                    </a:cubicBezTo>
                    <a:cubicBezTo>
                      <a:pt x="139" y="95"/>
                      <a:pt x="139" y="95"/>
                      <a:pt x="139" y="95"/>
                    </a:cubicBezTo>
                    <a:cubicBezTo>
                      <a:pt x="139" y="95"/>
                      <a:pt x="139" y="94"/>
                      <a:pt x="139" y="94"/>
                    </a:cubicBezTo>
                    <a:cubicBezTo>
                      <a:pt x="140" y="96"/>
                      <a:pt x="141" y="97"/>
                      <a:pt x="141" y="97"/>
                    </a:cubicBezTo>
                    <a:cubicBezTo>
                      <a:pt x="141" y="97"/>
                      <a:pt x="142" y="101"/>
                      <a:pt x="141" y="105"/>
                    </a:cubicBezTo>
                    <a:cubicBezTo>
                      <a:pt x="129" y="185"/>
                      <a:pt x="129" y="185"/>
                      <a:pt x="129" y="185"/>
                    </a:cubicBezTo>
                    <a:cubicBezTo>
                      <a:pt x="129" y="185"/>
                      <a:pt x="128" y="190"/>
                      <a:pt x="132" y="190"/>
                    </a:cubicBezTo>
                    <a:cubicBezTo>
                      <a:pt x="146" y="190"/>
                      <a:pt x="146" y="190"/>
                      <a:pt x="146" y="190"/>
                    </a:cubicBezTo>
                    <a:cubicBezTo>
                      <a:pt x="146" y="190"/>
                      <a:pt x="150" y="190"/>
                      <a:pt x="150" y="194"/>
                    </a:cubicBezTo>
                    <a:cubicBezTo>
                      <a:pt x="150" y="212"/>
                      <a:pt x="150" y="212"/>
                      <a:pt x="150" y="212"/>
                    </a:cubicBezTo>
                    <a:cubicBezTo>
                      <a:pt x="150" y="212"/>
                      <a:pt x="150" y="216"/>
                      <a:pt x="155" y="216"/>
                    </a:cubicBezTo>
                    <a:cubicBezTo>
                      <a:pt x="163" y="216"/>
                      <a:pt x="163" y="216"/>
                      <a:pt x="163" y="216"/>
                    </a:cubicBezTo>
                    <a:cubicBezTo>
                      <a:pt x="165" y="216"/>
                      <a:pt x="165" y="216"/>
                      <a:pt x="165" y="216"/>
                    </a:cubicBezTo>
                    <a:cubicBezTo>
                      <a:pt x="174" y="216"/>
                      <a:pt x="174" y="216"/>
                      <a:pt x="174" y="216"/>
                    </a:cubicBezTo>
                    <a:cubicBezTo>
                      <a:pt x="178" y="216"/>
                      <a:pt x="178" y="212"/>
                      <a:pt x="178" y="212"/>
                    </a:cubicBezTo>
                    <a:cubicBezTo>
                      <a:pt x="178" y="194"/>
                      <a:pt x="178" y="194"/>
                      <a:pt x="178" y="194"/>
                    </a:cubicBezTo>
                    <a:cubicBezTo>
                      <a:pt x="178" y="190"/>
                      <a:pt x="182" y="190"/>
                      <a:pt x="182" y="190"/>
                    </a:cubicBezTo>
                    <a:cubicBezTo>
                      <a:pt x="196" y="190"/>
                      <a:pt x="196" y="190"/>
                      <a:pt x="196" y="190"/>
                    </a:cubicBezTo>
                    <a:cubicBezTo>
                      <a:pt x="200" y="190"/>
                      <a:pt x="199" y="185"/>
                      <a:pt x="199" y="185"/>
                    </a:cubicBezTo>
                    <a:cubicBezTo>
                      <a:pt x="187" y="105"/>
                      <a:pt x="187" y="105"/>
                      <a:pt x="187" y="105"/>
                    </a:cubicBezTo>
                    <a:cubicBezTo>
                      <a:pt x="186" y="101"/>
                      <a:pt x="186" y="98"/>
                      <a:pt x="186" y="98"/>
                    </a:cubicBezTo>
                    <a:cubicBezTo>
                      <a:pt x="186" y="98"/>
                      <a:pt x="187" y="91"/>
                      <a:pt x="190" y="85"/>
                    </a:cubicBezTo>
                    <a:cubicBezTo>
                      <a:pt x="192" y="79"/>
                      <a:pt x="198" y="73"/>
                      <a:pt x="199" y="65"/>
                    </a:cubicBezTo>
                    <a:cubicBezTo>
                      <a:pt x="202" y="49"/>
                      <a:pt x="185" y="44"/>
                      <a:pt x="182" y="44"/>
                    </a:cubicBezTo>
                    <a:cubicBezTo>
                      <a:pt x="182" y="44"/>
                      <a:pt x="181" y="44"/>
                      <a:pt x="180" y="44"/>
                    </a:cubicBezTo>
                    <a:cubicBezTo>
                      <a:pt x="178" y="50"/>
                      <a:pt x="172" y="55"/>
                      <a:pt x="165" y="55"/>
                    </a:cubicBezTo>
                    <a:cubicBezTo>
                      <a:pt x="158" y="55"/>
                      <a:pt x="152" y="50"/>
                      <a:pt x="150" y="44"/>
                    </a:cubicBezTo>
                    <a:cubicBezTo>
                      <a:pt x="148" y="44"/>
                      <a:pt x="147" y="44"/>
                      <a:pt x="146" y="44"/>
                    </a:cubicBezTo>
                    <a:cubicBezTo>
                      <a:pt x="144" y="44"/>
                      <a:pt x="137" y="46"/>
                      <a:pt x="134" y="54"/>
                    </a:cubicBezTo>
                    <a:cubicBezTo>
                      <a:pt x="133" y="55"/>
                      <a:pt x="132" y="57"/>
                      <a:pt x="131" y="59"/>
                    </a:cubicBezTo>
                    <a:cubicBezTo>
                      <a:pt x="124" y="76"/>
                      <a:pt x="107" y="103"/>
                      <a:pt x="107" y="103"/>
                    </a:cubicBezTo>
                    <a:cubicBezTo>
                      <a:pt x="107" y="103"/>
                      <a:pt x="105" y="106"/>
                      <a:pt x="103" y="104"/>
                    </a:cubicBezTo>
                    <a:moveTo>
                      <a:pt x="165" y="33"/>
                    </a:moveTo>
                    <a:cubicBezTo>
                      <a:pt x="174" y="33"/>
                      <a:pt x="181" y="26"/>
                      <a:pt x="181" y="17"/>
                    </a:cubicBezTo>
                    <a:cubicBezTo>
                      <a:pt x="181" y="9"/>
                      <a:pt x="174" y="2"/>
                      <a:pt x="165" y="2"/>
                    </a:cubicBezTo>
                    <a:cubicBezTo>
                      <a:pt x="156" y="2"/>
                      <a:pt x="149" y="9"/>
                      <a:pt x="149" y="17"/>
                    </a:cubicBezTo>
                    <a:cubicBezTo>
                      <a:pt x="149" y="26"/>
                      <a:pt x="156" y="33"/>
                      <a:pt x="165" y="33"/>
                    </a:cubicBezTo>
                    <a:close/>
                    <a:moveTo>
                      <a:pt x="43" y="31"/>
                    </a:moveTo>
                    <a:cubicBezTo>
                      <a:pt x="52" y="31"/>
                      <a:pt x="59" y="24"/>
                      <a:pt x="59" y="15"/>
                    </a:cubicBezTo>
                    <a:cubicBezTo>
                      <a:pt x="59" y="7"/>
                      <a:pt x="52" y="0"/>
                      <a:pt x="43" y="0"/>
                    </a:cubicBezTo>
                    <a:cubicBezTo>
                      <a:pt x="34" y="0"/>
                      <a:pt x="27" y="7"/>
                      <a:pt x="27" y="15"/>
                    </a:cubicBezTo>
                    <a:cubicBezTo>
                      <a:pt x="27" y="24"/>
                      <a:pt x="34" y="31"/>
                      <a:pt x="43" y="31"/>
                    </a:cubicBezTo>
                    <a:close/>
                    <a:moveTo>
                      <a:pt x="56" y="40"/>
                    </a:moveTo>
                    <a:cubicBezTo>
                      <a:pt x="52" y="41"/>
                      <a:pt x="44" y="54"/>
                      <a:pt x="44" y="54"/>
                    </a:cubicBezTo>
                    <a:cubicBezTo>
                      <a:pt x="44" y="54"/>
                      <a:pt x="35" y="41"/>
                      <a:pt x="30" y="41"/>
                    </a:cubicBezTo>
                    <a:moveTo>
                      <a:pt x="30" y="41"/>
                    </a:moveTo>
                    <a:cubicBezTo>
                      <a:pt x="22" y="41"/>
                      <a:pt x="0" y="45"/>
                      <a:pt x="0" y="69"/>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50" name="Freeform 25"/>
              <p:cNvSpPr>
                <a:spLocks/>
              </p:cNvSpPr>
              <p:nvPr/>
            </p:nvSpPr>
            <p:spPr bwMode="auto">
              <a:xfrm>
                <a:off x="2966" y="3245"/>
                <a:ext cx="673" cy="33"/>
              </a:xfrm>
              <a:custGeom>
                <a:avLst/>
                <a:gdLst>
                  <a:gd name="T0" fmla="*/ 277 w 282"/>
                  <a:gd name="T1" fmla="*/ 6 h 14"/>
                  <a:gd name="T2" fmla="*/ 274 w 282"/>
                  <a:gd name="T3" fmla="*/ 7 h 14"/>
                  <a:gd name="T4" fmla="*/ 260 w 282"/>
                  <a:gd name="T5" fmla="*/ 7 h 14"/>
                  <a:gd name="T6" fmla="*/ 244 w 282"/>
                  <a:gd name="T7" fmla="*/ 2 h 14"/>
                  <a:gd name="T8" fmla="*/ 227 w 282"/>
                  <a:gd name="T9" fmla="*/ 7 h 14"/>
                  <a:gd name="T10" fmla="*/ 214 w 282"/>
                  <a:gd name="T11" fmla="*/ 7 h 14"/>
                  <a:gd name="T12" fmla="*/ 197 w 282"/>
                  <a:gd name="T13" fmla="*/ 2 h 14"/>
                  <a:gd name="T14" fmla="*/ 184 w 282"/>
                  <a:gd name="T15" fmla="*/ 6 h 14"/>
                  <a:gd name="T16" fmla="*/ 176 w 282"/>
                  <a:gd name="T17" fmla="*/ 8 h 14"/>
                  <a:gd name="T18" fmla="*/ 166 w 282"/>
                  <a:gd name="T19" fmla="*/ 5 h 14"/>
                  <a:gd name="T20" fmla="*/ 140 w 282"/>
                  <a:gd name="T21" fmla="*/ 5 h 14"/>
                  <a:gd name="T22" fmla="*/ 129 w 282"/>
                  <a:gd name="T23" fmla="*/ 8 h 14"/>
                  <a:gd name="T24" fmla="*/ 119 w 282"/>
                  <a:gd name="T25" fmla="*/ 5 h 14"/>
                  <a:gd name="T26" fmla="*/ 95 w 282"/>
                  <a:gd name="T27" fmla="*/ 3 h 14"/>
                  <a:gd name="T28" fmla="*/ 95 w 282"/>
                  <a:gd name="T29" fmla="*/ 3 h 14"/>
                  <a:gd name="T30" fmla="*/ 85 w 282"/>
                  <a:gd name="T31" fmla="*/ 6 h 14"/>
                  <a:gd name="T32" fmla="*/ 75 w 282"/>
                  <a:gd name="T33" fmla="*/ 3 h 14"/>
                  <a:gd name="T34" fmla="*/ 48 w 282"/>
                  <a:gd name="T35" fmla="*/ 3 h 14"/>
                  <a:gd name="T36" fmla="*/ 38 w 282"/>
                  <a:gd name="T37" fmla="*/ 6 h 14"/>
                  <a:gd name="T38" fmla="*/ 28 w 282"/>
                  <a:gd name="T39" fmla="*/ 3 h 14"/>
                  <a:gd name="T40" fmla="*/ 2 w 282"/>
                  <a:gd name="T41" fmla="*/ 3 h 14"/>
                  <a:gd name="T42" fmla="*/ 5 w 282"/>
                  <a:gd name="T43" fmla="*/ 8 h 14"/>
                  <a:gd name="T44" fmla="*/ 15 w 282"/>
                  <a:gd name="T45" fmla="*/ 5 h 14"/>
                  <a:gd name="T46" fmla="*/ 25 w 282"/>
                  <a:gd name="T47" fmla="*/ 8 h 14"/>
                  <a:gd name="T48" fmla="*/ 51 w 282"/>
                  <a:gd name="T49" fmla="*/ 8 h 14"/>
                  <a:gd name="T50" fmla="*/ 61 w 282"/>
                  <a:gd name="T51" fmla="*/ 5 h 14"/>
                  <a:gd name="T52" fmla="*/ 72 w 282"/>
                  <a:gd name="T53" fmla="*/ 8 h 14"/>
                  <a:gd name="T54" fmla="*/ 95 w 282"/>
                  <a:gd name="T55" fmla="*/ 10 h 14"/>
                  <a:gd name="T56" fmla="*/ 99 w 282"/>
                  <a:gd name="T57" fmla="*/ 8 h 14"/>
                  <a:gd name="T58" fmla="*/ 113 w 282"/>
                  <a:gd name="T59" fmla="*/ 8 h 14"/>
                  <a:gd name="T60" fmla="*/ 129 w 282"/>
                  <a:gd name="T61" fmla="*/ 13 h 14"/>
                  <a:gd name="T62" fmla="*/ 146 w 282"/>
                  <a:gd name="T63" fmla="*/ 8 h 14"/>
                  <a:gd name="T64" fmla="*/ 160 w 282"/>
                  <a:gd name="T65" fmla="*/ 8 h 14"/>
                  <a:gd name="T66" fmla="*/ 176 w 282"/>
                  <a:gd name="T67" fmla="*/ 13 h 14"/>
                  <a:gd name="T68" fmla="*/ 190 w 282"/>
                  <a:gd name="T69" fmla="*/ 9 h 14"/>
                  <a:gd name="T70" fmla="*/ 197 w 282"/>
                  <a:gd name="T71" fmla="*/ 8 h 14"/>
                  <a:gd name="T72" fmla="*/ 207 w 282"/>
                  <a:gd name="T73" fmla="*/ 11 h 14"/>
                  <a:gd name="T74" fmla="*/ 234 w 282"/>
                  <a:gd name="T75" fmla="*/ 11 h 14"/>
                  <a:gd name="T76" fmla="*/ 244 w 282"/>
                  <a:gd name="T77" fmla="*/ 8 h 14"/>
                  <a:gd name="T78" fmla="*/ 254 w 282"/>
                  <a:gd name="T79" fmla="*/ 11 h 14"/>
                  <a:gd name="T80" fmla="*/ 280 w 282"/>
                  <a:gd name="T8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2" h="14">
                    <a:moveTo>
                      <a:pt x="281" y="7"/>
                    </a:moveTo>
                    <a:cubicBezTo>
                      <a:pt x="281" y="5"/>
                      <a:pt x="279" y="5"/>
                      <a:pt x="277" y="6"/>
                    </a:cubicBezTo>
                    <a:cubicBezTo>
                      <a:pt x="277" y="6"/>
                      <a:pt x="277" y="6"/>
                      <a:pt x="277" y="6"/>
                    </a:cubicBezTo>
                    <a:cubicBezTo>
                      <a:pt x="277" y="6"/>
                      <a:pt x="276" y="6"/>
                      <a:pt x="274" y="7"/>
                    </a:cubicBezTo>
                    <a:cubicBezTo>
                      <a:pt x="272" y="8"/>
                      <a:pt x="270" y="9"/>
                      <a:pt x="267" y="9"/>
                    </a:cubicBezTo>
                    <a:cubicBezTo>
                      <a:pt x="265" y="9"/>
                      <a:pt x="262" y="8"/>
                      <a:pt x="260" y="7"/>
                    </a:cubicBezTo>
                    <a:cubicBezTo>
                      <a:pt x="258" y="6"/>
                      <a:pt x="257" y="6"/>
                      <a:pt x="257" y="6"/>
                    </a:cubicBezTo>
                    <a:cubicBezTo>
                      <a:pt x="257" y="6"/>
                      <a:pt x="251" y="2"/>
                      <a:pt x="244" y="2"/>
                    </a:cubicBezTo>
                    <a:cubicBezTo>
                      <a:pt x="237" y="2"/>
                      <a:pt x="231" y="6"/>
                      <a:pt x="231" y="6"/>
                    </a:cubicBezTo>
                    <a:cubicBezTo>
                      <a:pt x="231" y="6"/>
                      <a:pt x="229" y="6"/>
                      <a:pt x="227" y="7"/>
                    </a:cubicBezTo>
                    <a:cubicBezTo>
                      <a:pt x="226" y="8"/>
                      <a:pt x="223" y="9"/>
                      <a:pt x="221" y="9"/>
                    </a:cubicBezTo>
                    <a:cubicBezTo>
                      <a:pt x="218" y="9"/>
                      <a:pt x="216" y="8"/>
                      <a:pt x="214" y="7"/>
                    </a:cubicBezTo>
                    <a:cubicBezTo>
                      <a:pt x="212" y="6"/>
                      <a:pt x="210" y="6"/>
                      <a:pt x="210" y="6"/>
                    </a:cubicBezTo>
                    <a:cubicBezTo>
                      <a:pt x="210" y="6"/>
                      <a:pt x="204" y="2"/>
                      <a:pt x="197" y="2"/>
                    </a:cubicBezTo>
                    <a:cubicBezTo>
                      <a:pt x="190" y="2"/>
                      <a:pt x="184" y="6"/>
                      <a:pt x="184" y="6"/>
                    </a:cubicBezTo>
                    <a:cubicBezTo>
                      <a:pt x="184" y="6"/>
                      <a:pt x="184" y="6"/>
                      <a:pt x="184" y="6"/>
                    </a:cubicBezTo>
                    <a:cubicBezTo>
                      <a:pt x="184" y="6"/>
                      <a:pt x="183" y="6"/>
                      <a:pt x="183" y="6"/>
                    </a:cubicBezTo>
                    <a:cubicBezTo>
                      <a:pt x="181" y="7"/>
                      <a:pt x="179" y="8"/>
                      <a:pt x="176" y="8"/>
                    </a:cubicBezTo>
                    <a:cubicBezTo>
                      <a:pt x="174" y="8"/>
                      <a:pt x="171" y="7"/>
                      <a:pt x="169" y="6"/>
                    </a:cubicBezTo>
                    <a:cubicBezTo>
                      <a:pt x="167" y="5"/>
                      <a:pt x="166" y="5"/>
                      <a:pt x="166" y="5"/>
                    </a:cubicBezTo>
                    <a:cubicBezTo>
                      <a:pt x="166" y="4"/>
                      <a:pt x="160" y="1"/>
                      <a:pt x="153" y="1"/>
                    </a:cubicBezTo>
                    <a:cubicBezTo>
                      <a:pt x="146" y="1"/>
                      <a:pt x="140" y="4"/>
                      <a:pt x="140" y="5"/>
                    </a:cubicBezTo>
                    <a:cubicBezTo>
                      <a:pt x="140" y="5"/>
                      <a:pt x="138" y="5"/>
                      <a:pt x="136" y="6"/>
                    </a:cubicBezTo>
                    <a:cubicBezTo>
                      <a:pt x="134" y="7"/>
                      <a:pt x="132" y="8"/>
                      <a:pt x="129" y="8"/>
                    </a:cubicBezTo>
                    <a:cubicBezTo>
                      <a:pt x="127" y="8"/>
                      <a:pt x="125" y="7"/>
                      <a:pt x="123" y="6"/>
                    </a:cubicBezTo>
                    <a:cubicBezTo>
                      <a:pt x="121" y="5"/>
                      <a:pt x="119" y="5"/>
                      <a:pt x="119" y="5"/>
                    </a:cubicBezTo>
                    <a:cubicBezTo>
                      <a:pt x="119" y="4"/>
                      <a:pt x="113" y="1"/>
                      <a:pt x="106" y="1"/>
                    </a:cubicBezTo>
                    <a:cubicBezTo>
                      <a:pt x="102" y="1"/>
                      <a:pt x="98" y="2"/>
                      <a:pt x="95" y="3"/>
                    </a:cubicBezTo>
                    <a:cubicBezTo>
                      <a:pt x="95" y="3"/>
                      <a:pt x="95" y="3"/>
                      <a:pt x="95" y="3"/>
                    </a:cubicBezTo>
                    <a:cubicBezTo>
                      <a:pt x="95" y="3"/>
                      <a:pt x="95" y="3"/>
                      <a:pt x="95" y="3"/>
                    </a:cubicBezTo>
                    <a:cubicBezTo>
                      <a:pt x="95" y="3"/>
                      <a:pt x="94" y="4"/>
                      <a:pt x="92" y="5"/>
                    </a:cubicBezTo>
                    <a:cubicBezTo>
                      <a:pt x="90" y="6"/>
                      <a:pt x="87" y="6"/>
                      <a:pt x="85" y="6"/>
                    </a:cubicBezTo>
                    <a:cubicBezTo>
                      <a:pt x="82" y="6"/>
                      <a:pt x="80" y="6"/>
                      <a:pt x="78" y="5"/>
                    </a:cubicBezTo>
                    <a:cubicBezTo>
                      <a:pt x="76" y="4"/>
                      <a:pt x="75" y="3"/>
                      <a:pt x="75" y="3"/>
                    </a:cubicBezTo>
                    <a:cubicBezTo>
                      <a:pt x="74" y="3"/>
                      <a:pt x="68" y="0"/>
                      <a:pt x="61" y="0"/>
                    </a:cubicBezTo>
                    <a:cubicBezTo>
                      <a:pt x="55" y="0"/>
                      <a:pt x="49" y="3"/>
                      <a:pt x="48" y="3"/>
                    </a:cubicBezTo>
                    <a:cubicBezTo>
                      <a:pt x="48" y="3"/>
                      <a:pt x="47" y="4"/>
                      <a:pt x="45" y="5"/>
                    </a:cubicBezTo>
                    <a:cubicBezTo>
                      <a:pt x="43" y="6"/>
                      <a:pt x="40" y="6"/>
                      <a:pt x="38" y="6"/>
                    </a:cubicBezTo>
                    <a:cubicBezTo>
                      <a:pt x="36" y="6"/>
                      <a:pt x="33" y="6"/>
                      <a:pt x="31" y="5"/>
                    </a:cubicBezTo>
                    <a:cubicBezTo>
                      <a:pt x="29" y="4"/>
                      <a:pt x="28" y="3"/>
                      <a:pt x="28" y="3"/>
                    </a:cubicBezTo>
                    <a:cubicBezTo>
                      <a:pt x="28" y="3"/>
                      <a:pt x="22" y="0"/>
                      <a:pt x="15" y="0"/>
                    </a:cubicBezTo>
                    <a:cubicBezTo>
                      <a:pt x="8" y="0"/>
                      <a:pt x="2" y="3"/>
                      <a:pt x="2" y="3"/>
                    </a:cubicBezTo>
                    <a:cubicBezTo>
                      <a:pt x="0" y="4"/>
                      <a:pt x="0" y="6"/>
                      <a:pt x="1" y="7"/>
                    </a:cubicBezTo>
                    <a:cubicBezTo>
                      <a:pt x="1" y="9"/>
                      <a:pt x="3" y="9"/>
                      <a:pt x="5" y="8"/>
                    </a:cubicBezTo>
                    <a:cubicBezTo>
                      <a:pt x="5" y="8"/>
                      <a:pt x="6" y="8"/>
                      <a:pt x="8" y="7"/>
                    </a:cubicBezTo>
                    <a:cubicBezTo>
                      <a:pt x="10" y="6"/>
                      <a:pt x="12" y="5"/>
                      <a:pt x="15" y="5"/>
                    </a:cubicBezTo>
                    <a:cubicBezTo>
                      <a:pt x="17" y="5"/>
                      <a:pt x="20" y="6"/>
                      <a:pt x="22" y="7"/>
                    </a:cubicBezTo>
                    <a:cubicBezTo>
                      <a:pt x="24" y="8"/>
                      <a:pt x="25" y="8"/>
                      <a:pt x="25" y="8"/>
                    </a:cubicBezTo>
                    <a:cubicBezTo>
                      <a:pt x="25" y="9"/>
                      <a:pt x="31" y="12"/>
                      <a:pt x="38" y="12"/>
                    </a:cubicBezTo>
                    <a:cubicBezTo>
                      <a:pt x="45" y="12"/>
                      <a:pt x="51" y="9"/>
                      <a:pt x="51" y="8"/>
                    </a:cubicBezTo>
                    <a:cubicBezTo>
                      <a:pt x="51" y="8"/>
                      <a:pt x="53" y="8"/>
                      <a:pt x="55" y="7"/>
                    </a:cubicBezTo>
                    <a:cubicBezTo>
                      <a:pt x="56" y="6"/>
                      <a:pt x="59" y="5"/>
                      <a:pt x="61" y="5"/>
                    </a:cubicBezTo>
                    <a:cubicBezTo>
                      <a:pt x="64" y="5"/>
                      <a:pt x="66" y="6"/>
                      <a:pt x="68" y="7"/>
                    </a:cubicBezTo>
                    <a:cubicBezTo>
                      <a:pt x="70" y="8"/>
                      <a:pt x="72" y="8"/>
                      <a:pt x="72" y="8"/>
                    </a:cubicBezTo>
                    <a:cubicBezTo>
                      <a:pt x="72" y="9"/>
                      <a:pt x="78" y="12"/>
                      <a:pt x="85" y="12"/>
                    </a:cubicBezTo>
                    <a:cubicBezTo>
                      <a:pt x="89" y="12"/>
                      <a:pt x="93" y="11"/>
                      <a:pt x="95" y="10"/>
                    </a:cubicBezTo>
                    <a:cubicBezTo>
                      <a:pt x="96" y="10"/>
                      <a:pt x="96" y="10"/>
                      <a:pt x="96" y="10"/>
                    </a:cubicBezTo>
                    <a:cubicBezTo>
                      <a:pt x="96" y="10"/>
                      <a:pt x="97" y="9"/>
                      <a:pt x="99" y="8"/>
                    </a:cubicBezTo>
                    <a:cubicBezTo>
                      <a:pt x="101" y="7"/>
                      <a:pt x="104" y="7"/>
                      <a:pt x="106" y="7"/>
                    </a:cubicBezTo>
                    <a:cubicBezTo>
                      <a:pt x="109" y="7"/>
                      <a:pt x="111" y="7"/>
                      <a:pt x="113" y="8"/>
                    </a:cubicBezTo>
                    <a:cubicBezTo>
                      <a:pt x="115" y="9"/>
                      <a:pt x="116" y="10"/>
                      <a:pt x="116" y="10"/>
                    </a:cubicBezTo>
                    <a:cubicBezTo>
                      <a:pt x="117" y="10"/>
                      <a:pt x="123" y="13"/>
                      <a:pt x="129" y="13"/>
                    </a:cubicBezTo>
                    <a:cubicBezTo>
                      <a:pt x="136" y="13"/>
                      <a:pt x="142" y="10"/>
                      <a:pt x="143" y="10"/>
                    </a:cubicBezTo>
                    <a:cubicBezTo>
                      <a:pt x="143" y="10"/>
                      <a:pt x="144" y="9"/>
                      <a:pt x="146" y="8"/>
                    </a:cubicBezTo>
                    <a:cubicBezTo>
                      <a:pt x="148" y="7"/>
                      <a:pt x="151" y="7"/>
                      <a:pt x="153" y="7"/>
                    </a:cubicBezTo>
                    <a:cubicBezTo>
                      <a:pt x="155" y="7"/>
                      <a:pt x="158" y="7"/>
                      <a:pt x="160" y="8"/>
                    </a:cubicBezTo>
                    <a:cubicBezTo>
                      <a:pt x="162" y="9"/>
                      <a:pt x="163" y="10"/>
                      <a:pt x="163" y="10"/>
                    </a:cubicBezTo>
                    <a:cubicBezTo>
                      <a:pt x="163" y="10"/>
                      <a:pt x="169" y="13"/>
                      <a:pt x="176" y="13"/>
                    </a:cubicBezTo>
                    <a:cubicBezTo>
                      <a:pt x="183" y="13"/>
                      <a:pt x="189" y="10"/>
                      <a:pt x="189" y="10"/>
                    </a:cubicBezTo>
                    <a:cubicBezTo>
                      <a:pt x="189" y="10"/>
                      <a:pt x="189" y="9"/>
                      <a:pt x="190" y="9"/>
                    </a:cubicBezTo>
                    <a:cubicBezTo>
                      <a:pt x="190" y="9"/>
                      <a:pt x="190" y="9"/>
                      <a:pt x="190" y="9"/>
                    </a:cubicBezTo>
                    <a:cubicBezTo>
                      <a:pt x="192" y="8"/>
                      <a:pt x="195" y="8"/>
                      <a:pt x="197" y="8"/>
                    </a:cubicBezTo>
                    <a:cubicBezTo>
                      <a:pt x="200" y="8"/>
                      <a:pt x="202" y="8"/>
                      <a:pt x="204" y="9"/>
                    </a:cubicBezTo>
                    <a:cubicBezTo>
                      <a:pt x="206" y="10"/>
                      <a:pt x="207" y="11"/>
                      <a:pt x="207" y="11"/>
                    </a:cubicBezTo>
                    <a:cubicBezTo>
                      <a:pt x="208" y="11"/>
                      <a:pt x="214" y="14"/>
                      <a:pt x="221" y="14"/>
                    </a:cubicBezTo>
                    <a:cubicBezTo>
                      <a:pt x="227" y="14"/>
                      <a:pt x="233" y="11"/>
                      <a:pt x="234" y="11"/>
                    </a:cubicBezTo>
                    <a:cubicBezTo>
                      <a:pt x="234" y="11"/>
                      <a:pt x="235" y="10"/>
                      <a:pt x="237" y="9"/>
                    </a:cubicBezTo>
                    <a:cubicBezTo>
                      <a:pt x="239" y="8"/>
                      <a:pt x="242" y="8"/>
                      <a:pt x="244" y="8"/>
                    </a:cubicBezTo>
                    <a:cubicBezTo>
                      <a:pt x="246" y="8"/>
                      <a:pt x="249" y="8"/>
                      <a:pt x="251" y="9"/>
                    </a:cubicBezTo>
                    <a:cubicBezTo>
                      <a:pt x="253" y="10"/>
                      <a:pt x="254" y="11"/>
                      <a:pt x="254" y="11"/>
                    </a:cubicBezTo>
                    <a:cubicBezTo>
                      <a:pt x="254" y="11"/>
                      <a:pt x="260" y="14"/>
                      <a:pt x="267" y="14"/>
                    </a:cubicBezTo>
                    <a:cubicBezTo>
                      <a:pt x="274" y="14"/>
                      <a:pt x="280" y="11"/>
                      <a:pt x="280" y="11"/>
                    </a:cubicBezTo>
                    <a:cubicBezTo>
                      <a:pt x="282" y="10"/>
                      <a:pt x="282" y="8"/>
                      <a:pt x="281" y="7"/>
                    </a:cubicBezTo>
                    <a:close/>
                  </a:path>
                </a:pathLst>
              </a:custGeom>
              <a:solidFill>
                <a:schemeClr val="bg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p>
            </p:txBody>
          </p:sp>
          <p:sp>
            <p:nvSpPr>
              <p:cNvPr id="51" name="Freeform 26"/>
              <p:cNvSpPr>
                <a:spLocks/>
              </p:cNvSpPr>
              <p:nvPr/>
            </p:nvSpPr>
            <p:spPr bwMode="auto">
              <a:xfrm>
                <a:off x="2966" y="3274"/>
                <a:ext cx="673" cy="35"/>
              </a:xfrm>
              <a:custGeom>
                <a:avLst/>
                <a:gdLst>
                  <a:gd name="T0" fmla="*/ 277 w 282"/>
                  <a:gd name="T1" fmla="*/ 6 h 15"/>
                  <a:gd name="T2" fmla="*/ 274 w 282"/>
                  <a:gd name="T3" fmla="*/ 8 h 15"/>
                  <a:gd name="T4" fmla="*/ 260 w 282"/>
                  <a:gd name="T5" fmla="*/ 8 h 15"/>
                  <a:gd name="T6" fmla="*/ 244 w 282"/>
                  <a:gd name="T7" fmla="*/ 2 h 15"/>
                  <a:gd name="T8" fmla="*/ 227 w 282"/>
                  <a:gd name="T9" fmla="*/ 8 h 15"/>
                  <a:gd name="T10" fmla="*/ 214 w 282"/>
                  <a:gd name="T11" fmla="*/ 8 h 15"/>
                  <a:gd name="T12" fmla="*/ 197 w 282"/>
                  <a:gd name="T13" fmla="*/ 2 h 15"/>
                  <a:gd name="T14" fmla="*/ 186 w 282"/>
                  <a:gd name="T15" fmla="*/ 5 h 15"/>
                  <a:gd name="T16" fmla="*/ 183 w 282"/>
                  <a:gd name="T17" fmla="*/ 7 h 15"/>
                  <a:gd name="T18" fmla="*/ 169 w 282"/>
                  <a:gd name="T19" fmla="*/ 7 h 15"/>
                  <a:gd name="T20" fmla="*/ 153 w 282"/>
                  <a:gd name="T21" fmla="*/ 1 h 15"/>
                  <a:gd name="T22" fmla="*/ 136 w 282"/>
                  <a:gd name="T23" fmla="*/ 7 h 15"/>
                  <a:gd name="T24" fmla="*/ 122 w 282"/>
                  <a:gd name="T25" fmla="*/ 7 h 15"/>
                  <a:gd name="T26" fmla="*/ 106 w 282"/>
                  <a:gd name="T27" fmla="*/ 1 h 15"/>
                  <a:gd name="T28" fmla="*/ 92 w 282"/>
                  <a:gd name="T29" fmla="*/ 5 h 15"/>
                  <a:gd name="T30" fmla="*/ 85 w 282"/>
                  <a:gd name="T31" fmla="*/ 7 h 15"/>
                  <a:gd name="T32" fmla="*/ 75 w 282"/>
                  <a:gd name="T33" fmla="*/ 4 h 15"/>
                  <a:gd name="T34" fmla="*/ 48 w 282"/>
                  <a:gd name="T35" fmla="*/ 4 h 15"/>
                  <a:gd name="T36" fmla="*/ 38 w 282"/>
                  <a:gd name="T37" fmla="*/ 7 h 15"/>
                  <a:gd name="T38" fmla="*/ 28 w 282"/>
                  <a:gd name="T39" fmla="*/ 4 h 15"/>
                  <a:gd name="T40" fmla="*/ 2 w 282"/>
                  <a:gd name="T41" fmla="*/ 4 h 15"/>
                  <a:gd name="T42" fmla="*/ 5 w 282"/>
                  <a:gd name="T43" fmla="*/ 9 h 15"/>
                  <a:gd name="T44" fmla="*/ 15 w 282"/>
                  <a:gd name="T45" fmla="*/ 6 h 15"/>
                  <a:gd name="T46" fmla="*/ 25 w 282"/>
                  <a:gd name="T47" fmla="*/ 9 h 15"/>
                  <a:gd name="T48" fmla="*/ 51 w 282"/>
                  <a:gd name="T49" fmla="*/ 9 h 15"/>
                  <a:gd name="T50" fmla="*/ 61 w 282"/>
                  <a:gd name="T51" fmla="*/ 6 h 15"/>
                  <a:gd name="T52" fmla="*/ 72 w 282"/>
                  <a:gd name="T53" fmla="*/ 9 h 15"/>
                  <a:gd name="T54" fmla="*/ 98 w 282"/>
                  <a:gd name="T55" fmla="*/ 9 h 15"/>
                  <a:gd name="T56" fmla="*/ 99 w 282"/>
                  <a:gd name="T57" fmla="*/ 9 h 15"/>
                  <a:gd name="T58" fmla="*/ 113 w 282"/>
                  <a:gd name="T59" fmla="*/ 9 h 15"/>
                  <a:gd name="T60" fmla="*/ 129 w 282"/>
                  <a:gd name="T61" fmla="*/ 14 h 15"/>
                  <a:gd name="T62" fmla="*/ 146 w 282"/>
                  <a:gd name="T63" fmla="*/ 9 h 15"/>
                  <a:gd name="T64" fmla="*/ 159 w 282"/>
                  <a:gd name="T65" fmla="*/ 9 h 15"/>
                  <a:gd name="T66" fmla="*/ 176 w 282"/>
                  <a:gd name="T67" fmla="*/ 14 h 15"/>
                  <a:gd name="T68" fmla="*/ 187 w 282"/>
                  <a:gd name="T69" fmla="*/ 11 h 15"/>
                  <a:gd name="T70" fmla="*/ 197 w 282"/>
                  <a:gd name="T71" fmla="*/ 8 h 15"/>
                  <a:gd name="T72" fmla="*/ 207 w 282"/>
                  <a:gd name="T73" fmla="*/ 11 h 15"/>
                  <a:gd name="T74" fmla="*/ 234 w 282"/>
                  <a:gd name="T75" fmla="*/ 11 h 15"/>
                  <a:gd name="T76" fmla="*/ 244 w 282"/>
                  <a:gd name="T77" fmla="*/ 8 h 15"/>
                  <a:gd name="T78" fmla="*/ 254 w 282"/>
                  <a:gd name="T79" fmla="*/ 11 h 15"/>
                  <a:gd name="T80" fmla="*/ 280 w 282"/>
                  <a:gd name="T8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2" h="15">
                    <a:moveTo>
                      <a:pt x="281" y="7"/>
                    </a:moveTo>
                    <a:cubicBezTo>
                      <a:pt x="281" y="6"/>
                      <a:pt x="279" y="5"/>
                      <a:pt x="277" y="6"/>
                    </a:cubicBezTo>
                    <a:cubicBezTo>
                      <a:pt x="277" y="6"/>
                      <a:pt x="277" y="6"/>
                      <a:pt x="277" y="6"/>
                    </a:cubicBezTo>
                    <a:cubicBezTo>
                      <a:pt x="277" y="6"/>
                      <a:pt x="276" y="7"/>
                      <a:pt x="274" y="8"/>
                    </a:cubicBezTo>
                    <a:cubicBezTo>
                      <a:pt x="272" y="8"/>
                      <a:pt x="270" y="9"/>
                      <a:pt x="267" y="9"/>
                    </a:cubicBezTo>
                    <a:cubicBezTo>
                      <a:pt x="265" y="9"/>
                      <a:pt x="262" y="8"/>
                      <a:pt x="260" y="8"/>
                    </a:cubicBezTo>
                    <a:cubicBezTo>
                      <a:pt x="258" y="7"/>
                      <a:pt x="257" y="6"/>
                      <a:pt x="257" y="6"/>
                    </a:cubicBezTo>
                    <a:cubicBezTo>
                      <a:pt x="257" y="6"/>
                      <a:pt x="251" y="2"/>
                      <a:pt x="244" y="2"/>
                    </a:cubicBezTo>
                    <a:cubicBezTo>
                      <a:pt x="237" y="2"/>
                      <a:pt x="231" y="6"/>
                      <a:pt x="231" y="6"/>
                    </a:cubicBezTo>
                    <a:cubicBezTo>
                      <a:pt x="231" y="6"/>
                      <a:pt x="229" y="7"/>
                      <a:pt x="227" y="8"/>
                    </a:cubicBezTo>
                    <a:cubicBezTo>
                      <a:pt x="226" y="8"/>
                      <a:pt x="223" y="9"/>
                      <a:pt x="221" y="9"/>
                    </a:cubicBezTo>
                    <a:cubicBezTo>
                      <a:pt x="218" y="9"/>
                      <a:pt x="216" y="8"/>
                      <a:pt x="214" y="8"/>
                    </a:cubicBezTo>
                    <a:cubicBezTo>
                      <a:pt x="212" y="7"/>
                      <a:pt x="210" y="6"/>
                      <a:pt x="210" y="6"/>
                    </a:cubicBezTo>
                    <a:cubicBezTo>
                      <a:pt x="210" y="6"/>
                      <a:pt x="204" y="2"/>
                      <a:pt x="197" y="2"/>
                    </a:cubicBezTo>
                    <a:cubicBezTo>
                      <a:pt x="193" y="2"/>
                      <a:pt x="189" y="4"/>
                      <a:pt x="186" y="5"/>
                    </a:cubicBezTo>
                    <a:cubicBezTo>
                      <a:pt x="186" y="5"/>
                      <a:pt x="186" y="5"/>
                      <a:pt x="186" y="5"/>
                    </a:cubicBezTo>
                    <a:cubicBezTo>
                      <a:pt x="186" y="5"/>
                      <a:pt x="186" y="5"/>
                      <a:pt x="186" y="5"/>
                    </a:cubicBezTo>
                    <a:cubicBezTo>
                      <a:pt x="186" y="5"/>
                      <a:pt x="185" y="6"/>
                      <a:pt x="183" y="7"/>
                    </a:cubicBezTo>
                    <a:cubicBezTo>
                      <a:pt x="181" y="7"/>
                      <a:pt x="178" y="8"/>
                      <a:pt x="176" y="8"/>
                    </a:cubicBezTo>
                    <a:cubicBezTo>
                      <a:pt x="173" y="8"/>
                      <a:pt x="171" y="7"/>
                      <a:pt x="169" y="7"/>
                    </a:cubicBezTo>
                    <a:cubicBezTo>
                      <a:pt x="167" y="6"/>
                      <a:pt x="166" y="5"/>
                      <a:pt x="166" y="5"/>
                    </a:cubicBezTo>
                    <a:cubicBezTo>
                      <a:pt x="165" y="5"/>
                      <a:pt x="159" y="1"/>
                      <a:pt x="153" y="1"/>
                    </a:cubicBezTo>
                    <a:cubicBezTo>
                      <a:pt x="146" y="1"/>
                      <a:pt x="140" y="5"/>
                      <a:pt x="139" y="5"/>
                    </a:cubicBezTo>
                    <a:cubicBezTo>
                      <a:pt x="139" y="5"/>
                      <a:pt x="138" y="6"/>
                      <a:pt x="136" y="7"/>
                    </a:cubicBezTo>
                    <a:cubicBezTo>
                      <a:pt x="134" y="7"/>
                      <a:pt x="131" y="8"/>
                      <a:pt x="129" y="8"/>
                    </a:cubicBezTo>
                    <a:cubicBezTo>
                      <a:pt x="127" y="8"/>
                      <a:pt x="124" y="7"/>
                      <a:pt x="122" y="7"/>
                    </a:cubicBezTo>
                    <a:cubicBezTo>
                      <a:pt x="120" y="6"/>
                      <a:pt x="119" y="5"/>
                      <a:pt x="119" y="5"/>
                    </a:cubicBezTo>
                    <a:cubicBezTo>
                      <a:pt x="119" y="5"/>
                      <a:pt x="113" y="1"/>
                      <a:pt x="106" y="1"/>
                    </a:cubicBezTo>
                    <a:cubicBezTo>
                      <a:pt x="99" y="1"/>
                      <a:pt x="93" y="5"/>
                      <a:pt x="93" y="5"/>
                    </a:cubicBezTo>
                    <a:cubicBezTo>
                      <a:pt x="93" y="5"/>
                      <a:pt x="93" y="5"/>
                      <a:pt x="92" y="5"/>
                    </a:cubicBezTo>
                    <a:cubicBezTo>
                      <a:pt x="92" y="5"/>
                      <a:pt x="92" y="5"/>
                      <a:pt x="92" y="5"/>
                    </a:cubicBezTo>
                    <a:cubicBezTo>
                      <a:pt x="90" y="6"/>
                      <a:pt x="87" y="7"/>
                      <a:pt x="85" y="7"/>
                    </a:cubicBezTo>
                    <a:cubicBezTo>
                      <a:pt x="82" y="7"/>
                      <a:pt x="80" y="6"/>
                      <a:pt x="78" y="5"/>
                    </a:cubicBezTo>
                    <a:cubicBezTo>
                      <a:pt x="76" y="5"/>
                      <a:pt x="75" y="4"/>
                      <a:pt x="75" y="4"/>
                    </a:cubicBezTo>
                    <a:cubicBezTo>
                      <a:pt x="74" y="4"/>
                      <a:pt x="68" y="0"/>
                      <a:pt x="61" y="0"/>
                    </a:cubicBezTo>
                    <a:cubicBezTo>
                      <a:pt x="55" y="0"/>
                      <a:pt x="49" y="4"/>
                      <a:pt x="48" y="4"/>
                    </a:cubicBezTo>
                    <a:cubicBezTo>
                      <a:pt x="48" y="4"/>
                      <a:pt x="47" y="5"/>
                      <a:pt x="45" y="5"/>
                    </a:cubicBezTo>
                    <a:cubicBezTo>
                      <a:pt x="43" y="6"/>
                      <a:pt x="40" y="7"/>
                      <a:pt x="38" y="7"/>
                    </a:cubicBezTo>
                    <a:cubicBezTo>
                      <a:pt x="36" y="7"/>
                      <a:pt x="33" y="6"/>
                      <a:pt x="31" y="5"/>
                    </a:cubicBezTo>
                    <a:cubicBezTo>
                      <a:pt x="29" y="5"/>
                      <a:pt x="28" y="4"/>
                      <a:pt x="28" y="4"/>
                    </a:cubicBezTo>
                    <a:cubicBezTo>
                      <a:pt x="28" y="4"/>
                      <a:pt x="22" y="0"/>
                      <a:pt x="15" y="0"/>
                    </a:cubicBezTo>
                    <a:cubicBezTo>
                      <a:pt x="8" y="0"/>
                      <a:pt x="2" y="4"/>
                      <a:pt x="2" y="4"/>
                    </a:cubicBezTo>
                    <a:cubicBezTo>
                      <a:pt x="0" y="5"/>
                      <a:pt x="0" y="7"/>
                      <a:pt x="1" y="8"/>
                    </a:cubicBezTo>
                    <a:cubicBezTo>
                      <a:pt x="1" y="9"/>
                      <a:pt x="3" y="10"/>
                      <a:pt x="5" y="9"/>
                    </a:cubicBezTo>
                    <a:cubicBezTo>
                      <a:pt x="5" y="9"/>
                      <a:pt x="6" y="8"/>
                      <a:pt x="8" y="7"/>
                    </a:cubicBezTo>
                    <a:cubicBezTo>
                      <a:pt x="10" y="7"/>
                      <a:pt x="12" y="6"/>
                      <a:pt x="15" y="6"/>
                    </a:cubicBezTo>
                    <a:cubicBezTo>
                      <a:pt x="17" y="6"/>
                      <a:pt x="20" y="7"/>
                      <a:pt x="22" y="7"/>
                    </a:cubicBezTo>
                    <a:cubicBezTo>
                      <a:pt x="24" y="8"/>
                      <a:pt x="25" y="9"/>
                      <a:pt x="25" y="9"/>
                    </a:cubicBezTo>
                    <a:cubicBezTo>
                      <a:pt x="25" y="9"/>
                      <a:pt x="31" y="13"/>
                      <a:pt x="38" y="13"/>
                    </a:cubicBezTo>
                    <a:cubicBezTo>
                      <a:pt x="45" y="13"/>
                      <a:pt x="51" y="9"/>
                      <a:pt x="51" y="9"/>
                    </a:cubicBezTo>
                    <a:cubicBezTo>
                      <a:pt x="51" y="9"/>
                      <a:pt x="53" y="8"/>
                      <a:pt x="55" y="7"/>
                    </a:cubicBezTo>
                    <a:cubicBezTo>
                      <a:pt x="56" y="7"/>
                      <a:pt x="59" y="6"/>
                      <a:pt x="61" y="6"/>
                    </a:cubicBezTo>
                    <a:cubicBezTo>
                      <a:pt x="64" y="6"/>
                      <a:pt x="66" y="7"/>
                      <a:pt x="68" y="7"/>
                    </a:cubicBezTo>
                    <a:cubicBezTo>
                      <a:pt x="70" y="8"/>
                      <a:pt x="72" y="9"/>
                      <a:pt x="72" y="9"/>
                    </a:cubicBezTo>
                    <a:cubicBezTo>
                      <a:pt x="72" y="9"/>
                      <a:pt x="78" y="13"/>
                      <a:pt x="85" y="13"/>
                    </a:cubicBezTo>
                    <a:cubicBezTo>
                      <a:pt x="92" y="13"/>
                      <a:pt x="98" y="9"/>
                      <a:pt x="98" y="9"/>
                    </a:cubicBezTo>
                    <a:cubicBezTo>
                      <a:pt x="98" y="9"/>
                      <a:pt x="98" y="9"/>
                      <a:pt x="98" y="9"/>
                    </a:cubicBezTo>
                    <a:cubicBezTo>
                      <a:pt x="98" y="9"/>
                      <a:pt x="99" y="9"/>
                      <a:pt x="99" y="9"/>
                    </a:cubicBezTo>
                    <a:cubicBezTo>
                      <a:pt x="101" y="8"/>
                      <a:pt x="103" y="7"/>
                      <a:pt x="106" y="7"/>
                    </a:cubicBezTo>
                    <a:cubicBezTo>
                      <a:pt x="108" y="7"/>
                      <a:pt x="111" y="8"/>
                      <a:pt x="113" y="9"/>
                    </a:cubicBezTo>
                    <a:cubicBezTo>
                      <a:pt x="115" y="9"/>
                      <a:pt x="116" y="10"/>
                      <a:pt x="116" y="10"/>
                    </a:cubicBezTo>
                    <a:cubicBezTo>
                      <a:pt x="116" y="10"/>
                      <a:pt x="122" y="14"/>
                      <a:pt x="129" y="14"/>
                    </a:cubicBezTo>
                    <a:cubicBezTo>
                      <a:pt x="136" y="14"/>
                      <a:pt x="142" y="10"/>
                      <a:pt x="142" y="10"/>
                    </a:cubicBezTo>
                    <a:cubicBezTo>
                      <a:pt x="142" y="10"/>
                      <a:pt x="144" y="9"/>
                      <a:pt x="146" y="9"/>
                    </a:cubicBezTo>
                    <a:cubicBezTo>
                      <a:pt x="148" y="8"/>
                      <a:pt x="150" y="7"/>
                      <a:pt x="153" y="7"/>
                    </a:cubicBezTo>
                    <a:cubicBezTo>
                      <a:pt x="155" y="7"/>
                      <a:pt x="157" y="8"/>
                      <a:pt x="159" y="9"/>
                    </a:cubicBezTo>
                    <a:cubicBezTo>
                      <a:pt x="161" y="9"/>
                      <a:pt x="163" y="10"/>
                      <a:pt x="163" y="10"/>
                    </a:cubicBezTo>
                    <a:cubicBezTo>
                      <a:pt x="163" y="10"/>
                      <a:pt x="169" y="14"/>
                      <a:pt x="176" y="14"/>
                    </a:cubicBezTo>
                    <a:cubicBezTo>
                      <a:pt x="180" y="14"/>
                      <a:pt x="184" y="12"/>
                      <a:pt x="186" y="11"/>
                    </a:cubicBezTo>
                    <a:cubicBezTo>
                      <a:pt x="187" y="11"/>
                      <a:pt x="187" y="11"/>
                      <a:pt x="187" y="11"/>
                    </a:cubicBezTo>
                    <a:cubicBezTo>
                      <a:pt x="187" y="11"/>
                      <a:pt x="188" y="10"/>
                      <a:pt x="190" y="10"/>
                    </a:cubicBezTo>
                    <a:cubicBezTo>
                      <a:pt x="192" y="9"/>
                      <a:pt x="195" y="8"/>
                      <a:pt x="197" y="8"/>
                    </a:cubicBezTo>
                    <a:cubicBezTo>
                      <a:pt x="200" y="8"/>
                      <a:pt x="202" y="9"/>
                      <a:pt x="204" y="10"/>
                    </a:cubicBezTo>
                    <a:cubicBezTo>
                      <a:pt x="206" y="10"/>
                      <a:pt x="207" y="11"/>
                      <a:pt x="207" y="11"/>
                    </a:cubicBezTo>
                    <a:cubicBezTo>
                      <a:pt x="208" y="11"/>
                      <a:pt x="214" y="15"/>
                      <a:pt x="221" y="15"/>
                    </a:cubicBezTo>
                    <a:cubicBezTo>
                      <a:pt x="227" y="15"/>
                      <a:pt x="233" y="11"/>
                      <a:pt x="234" y="11"/>
                    </a:cubicBezTo>
                    <a:cubicBezTo>
                      <a:pt x="234" y="11"/>
                      <a:pt x="235" y="10"/>
                      <a:pt x="237" y="10"/>
                    </a:cubicBezTo>
                    <a:cubicBezTo>
                      <a:pt x="239" y="9"/>
                      <a:pt x="242" y="8"/>
                      <a:pt x="244" y="8"/>
                    </a:cubicBezTo>
                    <a:cubicBezTo>
                      <a:pt x="246" y="8"/>
                      <a:pt x="249" y="9"/>
                      <a:pt x="251" y="10"/>
                    </a:cubicBezTo>
                    <a:cubicBezTo>
                      <a:pt x="253" y="10"/>
                      <a:pt x="254" y="11"/>
                      <a:pt x="254" y="11"/>
                    </a:cubicBezTo>
                    <a:cubicBezTo>
                      <a:pt x="254" y="11"/>
                      <a:pt x="260" y="15"/>
                      <a:pt x="267" y="15"/>
                    </a:cubicBezTo>
                    <a:cubicBezTo>
                      <a:pt x="274" y="15"/>
                      <a:pt x="280" y="11"/>
                      <a:pt x="280" y="11"/>
                    </a:cubicBezTo>
                    <a:cubicBezTo>
                      <a:pt x="282" y="10"/>
                      <a:pt x="282" y="9"/>
                      <a:pt x="281" y="7"/>
                    </a:cubicBezTo>
                    <a:close/>
                  </a:path>
                </a:pathLst>
              </a:custGeom>
              <a:solidFill>
                <a:schemeClr val="bg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p>
            </p:txBody>
          </p:sp>
        </p:grpSp>
      </p:grpSp>
      <p:pic>
        <p:nvPicPr>
          <p:cNvPr id="52" name="Picture 51"/>
          <p:cNvPicPr>
            <a:picLocks noChangeAspect="1" noChangeArrowheads="1"/>
          </p:cNvPicPr>
          <p:nvPr userDrawn="1"/>
        </p:nvPicPr>
        <p:blipFill>
          <a:blip r:embed="rId8" cstate="screen">
            <a:extLst>
              <a:ext uri="{28A0092B-C50C-407E-A947-70E740481C1C}">
                <a14:useLocalDpi xmlns:a14="http://schemas.microsoft.com/office/drawing/2010/main"/>
              </a:ext>
            </a:extLst>
          </a:blip>
          <a:stretch>
            <a:fillRect/>
          </a:stretch>
        </p:blipFill>
        <p:spPr bwMode="auto">
          <a:xfrm>
            <a:off x="3733801" y="4575601"/>
            <a:ext cx="484815" cy="36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381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83" y="813197"/>
            <a:ext cx="8785817" cy="3892153"/>
          </a:xfrm>
          <a:prstGeom prst="rect">
            <a:avLst/>
          </a:prstGeom>
        </p:spPr>
        <p:txBody>
          <a:bodyPr/>
          <a:lstStyle>
            <a:lvl1pPr marL="81000" indent="-162000" algn="l" rtl="0">
              <a:lnSpc>
                <a:spcPct val="100000"/>
              </a:lnSpc>
              <a:buClr>
                <a:schemeClr val="accent1"/>
              </a:buClr>
              <a:buSzPct val="90000"/>
              <a:buFont typeface="Calibri" pitchFamily="34" charset="0"/>
              <a:buChar char="•"/>
              <a:defRPr/>
            </a:lvl1pPr>
            <a:lvl2pPr marL="557213" indent="-135000" algn="l" rtl="0">
              <a:lnSpc>
                <a:spcPct val="100000"/>
              </a:lnSpc>
              <a:buClr>
                <a:schemeClr val="accent2"/>
              </a:buClr>
              <a:buSzPct val="100000"/>
              <a:buFont typeface="Arial" pitchFamily="34" charset="0"/>
              <a:buChar char="•"/>
              <a:defRPr sz="1800"/>
            </a:lvl2pPr>
            <a:lvl3pPr indent="-135000" algn="l" rtl="0">
              <a:lnSpc>
                <a:spcPct val="100000"/>
              </a:lnSpc>
              <a:buClr>
                <a:schemeClr val="bg1">
                  <a:lumMod val="50000"/>
                </a:schemeClr>
              </a:buClr>
              <a:defRPr sz="1500"/>
            </a:lvl3pPr>
            <a:lvl4pPr indent="-135000" algn="l" rtl="0">
              <a:lnSpc>
                <a:spcPct val="100000"/>
              </a:lnSpc>
              <a:defRPr sz="1350"/>
            </a:lvl4pPr>
            <a:lvl5pPr indent="-108000" algn="l" rtl="0">
              <a:lnSpc>
                <a:spcPct val="100000"/>
              </a:lnSpc>
              <a:buClr>
                <a:schemeClr val="tx2"/>
              </a:buCl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6" name="Title 1"/>
          <p:cNvSpPr>
            <a:spLocks noGrp="1"/>
          </p:cNvSpPr>
          <p:nvPr>
            <p:ph type="title"/>
          </p:nvPr>
        </p:nvSpPr>
        <p:spPr>
          <a:xfrm>
            <a:off x="177800" y="129940"/>
            <a:ext cx="8229600" cy="507831"/>
          </a:xfrm>
          <a:prstGeom prst="rect">
            <a:avLst/>
          </a:prstGeom>
        </p:spPr>
        <p:txBody>
          <a:bodyPr anchor="ctr" anchorCtr="0">
            <a:spAutoFit/>
          </a:bodyPr>
          <a:lstStyle>
            <a:lvl1pPr algn="l" rtl="0">
              <a:defRPr lang="he-IL" sz="2700" b="1"/>
            </a:lvl1pPr>
          </a:lstStyle>
          <a:p>
            <a:pPr lvl="0"/>
            <a:r>
              <a:rPr lang="en-US" dirty="0"/>
              <a:t>Click to edit Master title style</a:t>
            </a:r>
            <a:endParaRPr lang="he-IL" dirty="0"/>
          </a:p>
        </p:txBody>
      </p:sp>
    </p:spTree>
    <p:extLst>
      <p:ext uri="{BB962C8B-B14F-4D97-AF65-F5344CB8AC3E}">
        <p14:creationId xmlns:p14="http://schemas.microsoft.com/office/powerpoint/2010/main" val="5740346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5_Thank You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79791" y="676169"/>
            <a:ext cx="2254436" cy="58536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3869" y="2186940"/>
            <a:ext cx="4526280" cy="769620"/>
          </a:xfrm>
          <a:prstGeom prst="rect">
            <a:avLst/>
          </a:prstGeom>
        </p:spPr>
      </p:pic>
    </p:spTree>
    <p:extLst>
      <p:ext uri="{BB962C8B-B14F-4D97-AF65-F5344CB8AC3E}">
        <p14:creationId xmlns:p14="http://schemas.microsoft.com/office/powerpoint/2010/main" val="189046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Hands-O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5915753"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pic>
        <p:nvPicPr>
          <p:cNvPr id="9" name="Picture 2" descr="C:\Users\yaely\Dropbox\Sapiens OTS\Graphic Elements\Final Elements\shutterstock_137162894_big.jpg">
            <a:extLst>
              <a:ext uri="{FF2B5EF4-FFF2-40B4-BE49-F238E27FC236}">
                <a16:creationId xmlns:a16="http://schemas.microsoft.com/office/drawing/2014/main" id="{24787276-22F8-426C-AD6A-E6309CE66519}"/>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r="19444" b="21365"/>
          <a:stretch/>
        </p:blipFill>
        <p:spPr bwMode="auto">
          <a:xfrm>
            <a:off x="4984376" y="1534777"/>
            <a:ext cx="4159624" cy="324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5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emo">
    <p:spTree>
      <p:nvGrpSpPr>
        <p:cNvPr id="1" name=""/>
        <p:cNvGrpSpPr/>
        <p:nvPr/>
      </p:nvGrpSpPr>
      <p:grpSpPr>
        <a:xfrm>
          <a:off x="0" y="0"/>
          <a:ext cx="0" cy="0"/>
          <a:chOff x="0" y="0"/>
          <a:chExt cx="0" cy="0"/>
        </a:xfrm>
      </p:grpSpPr>
      <p:pic>
        <p:nvPicPr>
          <p:cNvPr id="9" name="Picture 2" descr="C:\Users\yaely\Dropbox\Sapiens OTS\Graphic Elements\Final Elements\shutterstock_66140266w.jpg">
            <a:extLst>
              <a:ext uri="{FF2B5EF4-FFF2-40B4-BE49-F238E27FC236}">
                <a16:creationId xmlns:a16="http://schemas.microsoft.com/office/drawing/2014/main" id="{3D9081F4-459A-4F22-8983-957F2CD31B99}"/>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906" b="6425"/>
          <a:stretch/>
        </p:blipFill>
        <p:spPr bwMode="auto">
          <a:xfrm>
            <a:off x="3654517" y="1151739"/>
            <a:ext cx="5489483" cy="36782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5410143"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9509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ALIS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pic>
        <p:nvPicPr>
          <p:cNvPr id="7" name="Picture 2" descr="C:\Users\yaely\Dropbox\Sapiens OTS\Graphic Elements\Final Elements\ALIS_Manages_the_Policy_Life_cycle.png">
            <a:extLst>
              <a:ext uri="{FF2B5EF4-FFF2-40B4-BE49-F238E27FC236}">
                <a16:creationId xmlns:a16="http://schemas.microsoft.com/office/drawing/2014/main" id="{737E3833-9834-44BC-85BC-BFD16B0CF0B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1304" y="1219298"/>
            <a:ext cx="4282608" cy="32119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3" descr="C:\Users\yaely\Dropbox\Sapiens OTS\Graphic Elements\Final Elements\support.png">
            <a:extLst>
              <a:ext uri="{FF2B5EF4-FFF2-40B4-BE49-F238E27FC236}">
                <a16:creationId xmlns:a16="http://schemas.microsoft.com/office/drawing/2014/main" id="{F2A37A09-A947-41D8-8BD7-C0429365AA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43913" y="1512915"/>
            <a:ext cx="3514779" cy="250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8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7" name="TextBox 6">
            <a:extLst>
              <a:ext uri="{FF2B5EF4-FFF2-40B4-BE49-F238E27FC236}">
                <a16:creationId xmlns:a16="http://schemas.microsoft.com/office/drawing/2014/main" id="{3FCE0F9D-5C2E-4583-8019-3BEB511F9D64}"/>
              </a:ext>
            </a:extLst>
          </p:cNvPr>
          <p:cNvSpPr txBox="1"/>
          <p:nvPr userDrawn="1"/>
        </p:nvSpPr>
        <p:spPr>
          <a:xfrm>
            <a:off x="463531" y="1153650"/>
            <a:ext cx="1957138" cy="411480"/>
          </a:xfrm>
          <a:prstGeom prst="rect">
            <a:avLst/>
          </a:prstGeom>
          <a:solidFill>
            <a:schemeClr val="bg1">
              <a:lumMod val="85000"/>
            </a:schemeClr>
          </a:solidFill>
          <a:ln>
            <a:noFill/>
          </a:ln>
        </p:spPr>
        <p:txBody>
          <a:bodyPr wrap="square" lIns="274320" rtlCol="0" anchor="ctr" anchorCtr="0">
            <a:noAutofit/>
          </a:bodyPr>
          <a:lstStyle>
            <a:defPPr>
              <a:defRPr lang="en-US"/>
            </a:defPPr>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sz="1050" dirty="0"/>
              <a:t>Main </a:t>
            </a:r>
            <a:br>
              <a:rPr lang="en-US" sz="1050" dirty="0"/>
            </a:br>
            <a:r>
              <a:rPr lang="en-US" sz="1050" dirty="0"/>
              <a:t>Details</a:t>
            </a:r>
          </a:p>
        </p:txBody>
      </p:sp>
      <p:sp>
        <p:nvSpPr>
          <p:cNvPr id="9" name="TextBox 8">
            <a:extLst>
              <a:ext uri="{FF2B5EF4-FFF2-40B4-BE49-F238E27FC236}">
                <a16:creationId xmlns:a16="http://schemas.microsoft.com/office/drawing/2014/main" id="{C0E2A008-8F68-4AC7-A35D-6196845AF16F}"/>
              </a:ext>
            </a:extLst>
          </p:cNvPr>
          <p:cNvSpPr txBox="1"/>
          <p:nvPr userDrawn="1"/>
        </p:nvSpPr>
        <p:spPr>
          <a:xfrm>
            <a:off x="463531" y="1651006"/>
            <a:ext cx="1957138" cy="438581"/>
          </a:xfrm>
          <a:prstGeom prst="rect">
            <a:avLst/>
          </a:prstGeom>
          <a:solidFill>
            <a:schemeClr val="bg1">
              <a:lumMod val="85000"/>
            </a:schemeClr>
          </a:solidFill>
          <a:ln>
            <a:noFill/>
          </a:ln>
        </p:spPr>
        <p:txBody>
          <a:bodyPr wrap="square" lIns="274320" rtlCol="0" anchor="ctr" anchorCtr="0">
            <a:noAutofit/>
          </a:bodyPr>
          <a:lstStyle>
            <a:defPPr>
              <a:defRPr lang="en-US"/>
            </a:defPPr>
            <a:lvl1pPr>
              <a:defRPr sz="1600">
                <a:solidFill>
                  <a:schemeClr val="accent1">
                    <a:lumMod val="75000"/>
                  </a:schemeClr>
                </a:solidFill>
              </a:defRPr>
            </a:lvl1p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Person</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Details</a:t>
            </a:r>
          </a:p>
        </p:txBody>
      </p:sp>
      <p:sp>
        <p:nvSpPr>
          <p:cNvPr id="10" name="TextBox 9">
            <a:extLst>
              <a:ext uri="{FF2B5EF4-FFF2-40B4-BE49-F238E27FC236}">
                <a16:creationId xmlns:a16="http://schemas.microsoft.com/office/drawing/2014/main" id="{8ED8E0E2-1B6C-4C17-BFD0-0BD745348DEA}"/>
              </a:ext>
            </a:extLst>
          </p:cNvPr>
          <p:cNvSpPr txBox="1"/>
          <p:nvPr userDrawn="1"/>
        </p:nvSpPr>
        <p:spPr>
          <a:xfrm>
            <a:off x="463531" y="214836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Roles</a:t>
            </a:r>
          </a:p>
        </p:txBody>
      </p:sp>
      <p:sp>
        <p:nvSpPr>
          <p:cNvPr id="12" name="TextBox 11">
            <a:extLst>
              <a:ext uri="{FF2B5EF4-FFF2-40B4-BE49-F238E27FC236}">
                <a16:creationId xmlns:a16="http://schemas.microsoft.com/office/drawing/2014/main" id="{AD42E6C6-7654-46DA-9AA5-C965DB347901}"/>
              </a:ext>
            </a:extLst>
          </p:cNvPr>
          <p:cNvSpPr txBox="1"/>
          <p:nvPr userDrawn="1"/>
        </p:nvSpPr>
        <p:spPr>
          <a:xfrm>
            <a:off x="463531" y="2645715"/>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Coverage</a:t>
            </a:r>
          </a:p>
        </p:txBody>
      </p:sp>
      <p:sp>
        <p:nvSpPr>
          <p:cNvPr id="13" name="TextBox 12">
            <a:extLst>
              <a:ext uri="{FF2B5EF4-FFF2-40B4-BE49-F238E27FC236}">
                <a16:creationId xmlns:a16="http://schemas.microsoft.com/office/drawing/2014/main" id="{8E3706A4-5653-453C-B58E-CF24D2B6B643}"/>
              </a:ext>
            </a:extLst>
          </p:cNvPr>
          <p:cNvSpPr txBox="1"/>
          <p:nvPr userDrawn="1"/>
        </p:nvSpPr>
        <p:spPr>
          <a:xfrm>
            <a:off x="463531" y="314307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Contributions</a:t>
            </a:r>
          </a:p>
        </p:txBody>
      </p:sp>
      <p:sp>
        <p:nvSpPr>
          <p:cNvPr id="14" name="TextBox 13">
            <a:extLst>
              <a:ext uri="{FF2B5EF4-FFF2-40B4-BE49-F238E27FC236}">
                <a16:creationId xmlns:a16="http://schemas.microsoft.com/office/drawing/2014/main" id="{36051682-FADD-44F8-9A07-B04999A0AFBD}"/>
              </a:ext>
            </a:extLst>
          </p:cNvPr>
          <p:cNvSpPr txBox="1"/>
          <p:nvPr userDrawn="1"/>
        </p:nvSpPr>
        <p:spPr>
          <a:xfrm>
            <a:off x="463531" y="3640425"/>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Medical</a:t>
            </a:r>
            <a:br>
              <a:rPr lang="en-US" sz="1050" spc="-113"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Questionnaire</a:t>
            </a:r>
          </a:p>
        </p:txBody>
      </p:sp>
      <p:sp>
        <p:nvSpPr>
          <p:cNvPr id="15" name="TextBox 14">
            <a:extLst>
              <a:ext uri="{FF2B5EF4-FFF2-40B4-BE49-F238E27FC236}">
                <a16:creationId xmlns:a16="http://schemas.microsoft.com/office/drawing/2014/main" id="{E4A99360-6B0D-43E9-ADD6-9FF42355DE50}"/>
              </a:ext>
            </a:extLst>
          </p:cNvPr>
          <p:cNvSpPr txBox="1"/>
          <p:nvPr userDrawn="1"/>
        </p:nvSpPr>
        <p:spPr>
          <a:xfrm>
            <a:off x="463531" y="4635137"/>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Under-Writing</a:t>
            </a:r>
          </a:p>
        </p:txBody>
      </p:sp>
      <p:sp>
        <p:nvSpPr>
          <p:cNvPr id="16" name="TextBox 15">
            <a:extLst>
              <a:ext uri="{FF2B5EF4-FFF2-40B4-BE49-F238E27FC236}">
                <a16:creationId xmlns:a16="http://schemas.microsoft.com/office/drawing/2014/main" id="{7985F0D3-D694-46ED-BF31-6FA9CB9AD3DC}"/>
              </a:ext>
            </a:extLst>
          </p:cNvPr>
          <p:cNvSpPr txBox="1"/>
          <p:nvPr userDrawn="1"/>
        </p:nvSpPr>
        <p:spPr>
          <a:xfrm>
            <a:off x="463531" y="413778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Commission </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and Notes</a:t>
            </a:r>
          </a:p>
        </p:txBody>
      </p:sp>
    </p:spTree>
    <p:extLst>
      <p:ext uri="{BB962C8B-B14F-4D97-AF65-F5344CB8AC3E}">
        <p14:creationId xmlns:p14="http://schemas.microsoft.com/office/powerpoint/2010/main" val="306386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Blank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17" name="TextBox 16">
            <a:extLst>
              <a:ext uri="{FF2B5EF4-FFF2-40B4-BE49-F238E27FC236}">
                <a16:creationId xmlns:a16="http://schemas.microsoft.com/office/drawing/2014/main" id="{A2D20DAA-6876-46B4-8BCB-AEAE1E37DE85}"/>
              </a:ext>
            </a:extLst>
          </p:cNvPr>
          <p:cNvSpPr txBox="1"/>
          <p:nvPr userDrawn="1"/>
        </p:nvSpPr>
        <p:spPr>
          <a:xfrm>
            <a:off x="463532" y="1118132"/>
            <a:ext cx="1957138" cy="411480"/>
          </a:xfrm>
          <a:prstGeom prst="rect">
            <a:avLst/>
          </a:prstGeom>
          <a:solidFill>
            <a:schemeClr val="tx2">
              <a:lumMod val="50000"/>
            </a:schemeClr>
          </a:solidFill>
          <a:ln>
            <a:noFill/>
          </a:ln>
        </p:spPr>
        <p:txBody>
          <a:bodyPr wrap="square" lIns="274320" rtlCol="0" anchor="ctr" anchorCtr="0">
            <a:noAutofit/>
          </a:bodyPr>
          <a:lstStyle>
            <a:defPPr>
              <a:defRPr lang="en-US"/>
            </a:defPPr>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sz="1050" dirty="0"/>
              <a:t>Main </a:t>
            </a:r>
            <a:br>
              <a:rPr lang="en-US" sz="1050" dirty="0"/>
            </a:br>
            <a:r>
              <a:rPr lang="en-US" sz="1050" dirty="0"/>
              <a:t>Details</a:t>
            </a:r>
          </a:p>
        </p:txBody>
      </p:sp>
      <p:sp>
        <p:nvSpPr>
          <p:cNvPr id="20" name="TextBox 19">
            <a:extLst>
              <a:ext uri="{FF2B5EF4-FFF2-40B4-BE49-F238E27FC236}">
                <a16:creationId xmlns:a16="http://schemas.microsoft.com/office/drawing/2014/main" id="{F997480C-4F15-4593-BB7F-F692EEDCA233}"/>
              </a:ext>
            </a:extLst>
          </p:cNvPr>
          <p:cNvSpPr txBox="1"/>
          <p:nvPr userDrawn="1"/>
        </p:nvSpPr>
        <p:spPr>
          <a:xfrm>
            <a:off x="463532" y="1615488"/>
            <a:ext cx="1957138" cy="438581"/>
          </a:xfrm>
          <a:prstGeom prst="rect">
            <a:avLst/>
          </a:prstGeom>
          <a:solidFill>
            <a:schemeClr val="tx2">
              <a:lumMod val="50000"/>
            </a:schemeClr>
          </a:solidFill>
          <a:ln>
            <a:noFill/>
          </a:ln>
        </p:spPr>
        <p:txBody>
          <a:bodyPr wrap="square" lIns="274320" rtlCol="0" anchor="ctr" anchorCtr="0">
            <a:noAutofit/>
          </a:bodyPr>
          <a:lstStyle>
            <a:defPPr>
              <a:defRPr lang="en-US"/>
            </a:defPPr>
            <a:lvl1pPr>
              <a:defRPr sz="1600">
                <a:solidFill>
                  <a:schemeClr val="accent1">
                    <a:lumMod val="75000"/>
                  </a:schemeClr>
                </a:solidFill>
              </a:defRPr>
            </a:lvl1p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Person</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Details</a:t>
            </a:r>
          </a:p>
        </p:txBody>
      </p:sp>
      <p:sp>
        <p:nvSpPr>
          <p:cNvPr id="21" name="TextBox 20">
            <a:extLst>
              <a:ext uri="{FF2B5EF4-FFF2-40B4-BE49-F238E27FC236}">
                <a16:creationId xmlns:a16="http://schemas.microsoft.com/office/drawing/2014/main" id="{1E8F86FF-6FA1-4472-AAD9-6882C21FEBB8}"/>
              </a:ext>
            </a:extLst>
          </p:cNvPr>
          <p:cNvSpPr txBox="1"/>
          <p:nvPr userDrawn="1"/>
        </p:nvSpPr>
        <p:spPr>
          <a:xfrm>
            <a:off x="463532" y="211284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Roles</a:t>
            </a:r>
          </a:p>
        </p:txBody>
      </p:sp>
      <p:sp>
        <p:nvSpPr>
          <p:cNvPr id="22" name="TextBox 21">
            <a:extLst>
              <a:ext uri="{FF2B5EF4-FFF2-40B4-BE49-F238E27FC236}">
                <a16:creationId xmlns:a16="http://schemas.microsoft.com/office/drawing/2014/main" id="{C4421C6E-D043-4668-A98F-A8FEA52E023E}"/>
              </a:ext>
            </a:extLst>
          </p:cNvPr>
          <p:cNvSpPr txBox="1"/>
          <p:nvPr userDrawn="1"/>
        </p:nvSpPr>
        <p:spPr>
          <a:xfrm>
            <a:off x="463532" y="2610197"/>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Coverage</a:t>
            </a:r>
          </a:p>
        </p:txBody>
      </p:sp>
      <p:sp>
        <p:nvSpPr>
          <p:cNvPr id="23" name="TextBox 22">
            <a:extLst>
              <a:ext uri="{FF2B5EF4-FFF2-40B4-BE49-F238E27FC236}">
                <a16:creationId xmlns:a16="http://schemas.microsoft.com/office/drawing/2014/main" id="{B6691BC2-699E-4648-B985-5B431252E2B4}"/>
              </a:ext>
            </a:extLst>
          </p:cNvPr>
          <p:cNvSpPr txBox="1"/>
          <p:nvPr userDrawn="1"/>
        </p:nvSpPr>
        <p:spPr>
          <a:xfrm>
            <a:off x="463532" y="310755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Contributions</a:t>
            </a:r>
          </a:p>
        </p:txBody>
      </p:sp>
      <p:sp>
        <p:nvSpPr>
          <p:cNvPr id="24" name="TextBox 23">
            <a:extLst>
              <a:ext uri="{FF2B5EF4-FFF2-40B4-BE49-F238E27FC236}">
                <a16:creationId xmlns:a16="http://schemas.microsoft.com/office/drawing/2014/main" id="{6DEE98AB-0E8F-4EEE-AFA6-2B881F75EE6F}"/>
              </a:ext>
            </a:extLst>
          </p:cNvPr>
          <p:cNvSpPr txBox="1"/>
          <p:nvPr userDrawn="1"/>
        </p:nvSpPr>
        <p:spPr>
          <a:xfrm>
            <a:off x="463532" y="3604907"/>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Medical</a:t>
            </a:r>
            <a:br>
              <a:rPr lang="en-US" sz="1050" spc="-113"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Questionnaire</a:t>
            </a:r>
          </a:p>
        </p:txBody>
      </p:sp>
      <p:sp>
        <p:nvSpPr>
          <p:cNvPr id="25" name="TextBox 24">
            <a:extLst>
              <a:ext uri="{FF2B5EF4-FFF2-40B4-BE49-F238E27FC236}">
                <a16:creationId xmlns:a16="http://schemas.microsoft.com/office/drawing/2014/main" id="{6CF61275-1E71-4E0B-9496-2D0897A754B3}"/>
              </a:ext>
            </a:extLst>
          </p:cNvPr>
          <p:cNvSpPr txBox="1"/>
          <p:nvPr userDrawn="1"/>
        </p:nvSpPr>
        <p:spPr>
          <a:xfrm>
            <a:off x="463532" y="4599619"/>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Under-Writing</a:t>
            </a:r>
          </a:p>
        </p:txBody>
      </p:sp>
      <p:sp>
        <p:nvSpPr>
          <p:cNvPr id="26" name="TextBox 25">
            <a:extLst>
              <a:ext uri="{FF2B5EF4-FFF2-40B4-BE49-F238E27FC236}">
                <a16:creationId xmlns:a16="http://schemas.microsoft.com/office/drawing/2014/main" id="{C4D6C01F-D131-45DE-8ECF-7D5E86C13FAE}"/>
              </a:ext>
            </a:extLst>
          </p:cNvPr>
          <p:cNvSpPr txBox="1"/>
          <p:nvPr userDrawn="1"/>
        </p:nvSpPr>
        <p:spPr>
          <a:xfrm>
            <a:off x="463532" y="410226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Commission </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and Notes</a:t>
            </a:r>
          </a:p>
        </p:txBody>
      </p:sp>
    </p:spTree>
    <p:extLst>
      <p:ext uri="{BB962C8B-B14F-4D97-AF65-F5344CB8AC3E}">
        <p14:creationId xmlns:p14="http://schemas.microsoft.com/office/powerpoint/2010/main" val="173158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388247" y="873856"/>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Placeholder 1"/>
          <p:cNvSpPr>
            <a:spLocks noGrp="1"/>
          </p:cNvSpPr>
          <p:nvPr>
            <p:ph type="title"/>
          </p:nvPr>
        </p:nvSpPr>
        <p:spPr>
          <a:xfrm>
            <a:off x="379780" y="13135"/>
            <a:ext cx="8229600" cy="857250"/>
          </a:xfrm>
          <a:prstGeom prst="rect">
            <a:avLst/>
          </a:prstGeom>
        </p:spPr>
        <p:txBody>
          <a:bodyPr vert="horz" lIns="91440" tIns="45720" rIns="91440" bIns="45720" rtlCol="0" anchor="ctr">
            <a:normAutofit/>
          </a:bodyPr>
          <a:lstStyle/>
          <a:p>
            <a:r>
              <a:rPr lang="en-US"/>
              <a:t>Click to edit Master title style</a:t>
            </a:r>
            <a:endParaRPr lang="en-JM" dirty="0"/>
          </a:p>
        </p:txBody>
      </p:sp>
    </p:spTree>
    <p:extLst>
      <p:ext uri="{BB962C8B-B14F-4D97-AF65-F5344CB8AC3E}">
        <p14:creationId xmlns:p14="http://schemas.microsoft.com/office/powerpoint/2010/main" val="3854898031"/>
      </p:ext>
    </p:extLst>
  </p:cSld>
  <p:clrMap bg1="lt1" tx1="dk1" bg2="lt2" tx2="dk2" accent1="accent1" accent2="accent2" accent3="accent3" accent4="accent4" accent5="accent5" accent6="accent6" hlink="hlink" folHlink="folHlink"/>
  <p:sldLayoutIdLst>
    <p:sldLayoutId id="2147483954" r:id="rId1"/>
    <p:sldLayoutId id="2147483962" r:id="rId2"/>
    <p:sldLayoutId id="2147483932" r:id="rId3"/>
    <p:sldLayoutId id="2147483955" r:id="rId4"/>
    <p:sldLayoutId id="2147483976" r:id="rId5"/>
    <p:sldLayoutId id="2147483975" r:id="rId6"/>
    <p:sldLayoutId id="2147483974" r:id="rId7"/>
    <p:sldLayoutId id="2147483987" r:id="rId8"/>
    <p:sldLayoutId id="2147483988" r:id="rId9"/>
    <p:sldLayoutId id="2147483999" r:id="rId10"/>
    <p:sldLayoutId id="2147483945" r:id="rId11"/>
    <p:sldLayoutId id="2147483959" r:id="rId12"/>
    <p:sldLayoutId id="2147483943" r:id="rId13"/>
    <p:sldLayoutId id="2147483970" r:id="rId14"/>
    <p:sldLayoutId id="2147483934" r:id="rId15"/>
    <p:sldLayoutId id="2147483930" r:id="rId16"/>
    <p:sldLayoutId id="2147483935" r:id="rId17"/>
    <p:sldLayoutId id="2147483936" r:id="rId18"/>
    <p:sldLayoutId id="2147483941" r:id="rId19"/>
    <p:sldLayoutId id="2147483940" r:id="rId20"/>
    <p:sldLayoutId id="2147483944" r:id="rId21"/>
    <p:sldLayoutId id="2147483946" r:id="rId22"/>
    <p:sldLayoutId id="2147483947" r:id="rId23"/>
    <p:sldLayoutId id="2147483948" r:id="rId24"/>
    <p:sldLayoutId id="2147483949" r:id="rId25"/>
    <p:sldLayoutId id="2147483965" r:id="rId26"/>
    <p:sldLayoutId id="2147483971" r:id="rId27"/>
    <p:sldLayoutId id="2147483973" r:id="rId28"/>
    <p:sldLayoutId id="2147483972" r:id="rId29"/>
    <p:sldLayoutId id="2147483989" r:id="rId30"/>
    <p:sldLayoutId id="2147483990" r:id="rId31"/>
    <p:sldLayoutId id="2147483992" r:id="rId32"/>
    <p:sldLayoutId id="2147483993" r:id="rId33"/>
    <p:sldLayoutId id="2147483994" r:id="rId34"/>
    <p:sldLayoutId id="2147483995" r:id="rId35"/>
    <p:sldLayoutId id="2147483996" r:id="rId36"/>
    <p:sldLayoutId id="2147484000" r:id="rId37"/>
    <p:sldLayoutId id="2147484001" r:id="rId38"/>
    <p:sldLayoutId id="2147484003" r:id="rId39"/>
    <p:sldLayoutId id="2147484004" r:id="rId40"/>
    <p:sldLayoutId id="2147484005" r:id="rId41"/>
    <p:sldLayoutId id="2147484006" r:id="rId42"/>
    <p:sldLayoutId id="2147484007" r:id="rId43"/>
    <p:sldLayoutId id="2147484008" r:id="rId44"/>
    <p:sldLayoutId id="2147484009" r:id="rId45"/>
    <p:sldLayoutId id="2147484010" r:id="rId46"/>
  </p:sldLayoutIdLst>
  <p:hf hdr="0" ftr="0" dt="0"/>
  <p:txStyles>
    <p:titleStyle>
      <a:lvl1pPr algn="l" defTabSz="685800" rtl="0" eaLnBrk="1" latinLnBrk="0" hangingPunct="1">
        <a:spcBef>
          <a:spcPct val="0"/>
        </a:spcBef>
        <a:buNone/>
        <a:defRPr sz="3600" b="1" kern="1200">
          <a:solidFill>
            <a:schemeClr val="tx2"/>
          </a:solidFill>
          <a:latin typeface="+mn-lt"/>
          <a:ea typeface="Open Sans Semibold" panose="020B0706030804020204" pitchFamily="34" charset="0"/>
          <a:cs typeface="Open Sans Semibold" panose="020B0706030804020204" pitchFamily="34" charset="0"/>
        </a:defRPr>
      </a:lvl1pPr>
    </p:titleStyle>
    <p:bodyStyle>
      <a:lvl1pPr marL="182880" indent="-182880" algn="l" defTabSz="685800" rtl="0" eaLnBrk="1" latinLnBrk="0" hangingPunct="1">
        <a:spcBef>
          <a:spcPts val="150"/>
        </a:spcBef>
        <a:buClr>
          <a:schemeClr val="tx2"/>
        </a:buClr>
        <a:buFont typeface="Arial" charset="0"/>
        <a:buChar char="•"/>
        <a:defRPr sz="1800" kern="1200">
          <a:solidFill>
            <a:srgbClr val="595959"/>
          </a:solidFill>
          <a:latin typeface="Calibri Light" panose="020F0302020204030204" pitchFamily="34" charset="0"/>
          <a:ea typeface="+mn-ea"/>
          <a:cs typeface="+mn-cs"/>
        </a:defRPr>
      </a:lvl1pPr>
      <a:lvl2pPr marL="457200" indent="-182880" algn="l" defTabSz="685800" rtl="0" eaLnBrk="1" latinLnBrk="0" hangingPunct="1">
        <a:spcBef>
          <a:spcPts val="150"/>
        </a:spcBef>
        <a:buClr>
          <a:schemeClr val="tx2"/>
        </a:buClr>
        <a:buFont typeface="Arial" charset="0"/>
        <a:buChar char="•"/>
        <a:defRPr sz="1500" kern="1200">
          <a:solidFill>
            <a:srgbClr val="595959"/>
          </a:solidFill>
          <a:latin typeface="Calibri Light" panose="020F0302020204030204" pitchFamily="34" charset="0"/>
          <a:ea typeface="+mn-ea"/>
          <a:cs typeface="+mn-cs"/>
        </a:defRPr>
      </a:lvl2pPr>
      <a:lvl3pPr marL="731520" indent="-182880" algn="l" defTabSz="685800" rtl="0" eaLnBrk="1" latinLnBrk="0" hangingPunct="1">
        <a:spcBef>
          <a:spcPts val="150"/>
        </a:spcBef>
        <a:buClr>
          <a:schemeClr val="tx2"/>
        </a:buClr>
        <a:buFont typeface="Arial" charset="0"/>
        <a:buChar char="•"/>
        <a:defRPr sz="1350" kern="1200">
          <a:solidFill>
            <a:srgbClr val="595959"/>
          </a:solidFill>
          <a:latin typeface="Calibri Light" panose="020F0302020204030204" pitchFamily="34" charset="0"/>
          <a:ea typeface="+mn-ea"/>
          <a:cs typeface="+mn-cs"/>
        </a:defRPr>
      </a:lvl3pPr>
      <a:lvl4pPr marL="1005840" indent="-182880" algn="l" defTabSz="685800" rtl="0" eaLnBrk="1" latinLnBrk="0" hangingPunct="1">
        <a:spcBef>
          <a:spcPts val="150"/>
        </a:spcBef>
        <a:buClr>
          <a:schemeClr val="tx2"/>
        </a:buClr>
        <a:buFont typeface="Arial" charset="0"/>
        <a:buChar char="•"/>
        <a:defRPr sz="1200" kern="1200">
          <a:solidFill>
            <a:srgbClr val="595959"/>
          </a:solidFill>
          <a:latin typeface="Calibri Light" panose="020F0302020204030204" pitchFamily="34" charset="0"/>
          <a:ea typeface="+mn-ea"/>
          <a:cs typeface="+mn-cs"/>
        </a:defRPr>
      </a:lvl4pPr>
      <a:lvl5pPr marL="1280160" indent="-182880" algn="l" defTabSz="685800" rtl="0" eaLnBrk="1" latinLnBrk="0" hangingPunct="1">
        <a:spcBef>
          <a:spcPts val="150"/>
        </a:spcBef>
        <a:buClr>
          <a:schemeClr val="tx2"/>
        </a:buClr>
        <a:buFont typeface="Arial" charset="0"/>
        <a:buChar char="•"/>
        <a:defRPr sz="1200" kern="1200">
          <a:solidFill>
            <a:srgbClr val="595959"/>
          </a:solidFill>
          <a:latin typeface="Calibri Light" panose="020F030202020403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92379" y="3721203"/>
            <a:ext cx="7746222" cy="407489"/>
          </a:xfrm>
        </p:spPr>
        <p:txBody>
          <a:bodyPr/>
          <a:lstStyle/>
          <a:p>
            <a:r>
              <a:rPr lang="en-GB" sz="3600" b="1" dirty="0"/>
              <a:t>GIT</a:t>
            </a:r>
          </a:p>
        </p:txBody>
      </p:sp>
      <p:sp>
        <p:nvSpPr>
          <p:cNvPr id="6" name="Text Placeholder 5"/>
          <p:cNvSpPr>
            <a:spLocks noGrp="1"/>
          </p:cNvSpPr>
          <p:nvPr>
            <p:ph type="body" sz="half" idx="11"/>
          </p:nvPr>
        </p:nvSpPr>
        <p:spPr>
          <a:xfrm>
            <a:off x="592379" y="4321664"/>
            <a:ext cx="1899611" cy="407489"/>
          </a:xfrm>
        </p:spPr>
        <p:txBody>
          <a:bodyPr>
            <a:normAutofit/>
          </a:bodyPr>
          <a:lstStyle/>
          <a:p>
            <a:fld id="{00AEF7B4-C2A7-4429-9604-54BFB72A7161}" type="datetime3">
              <a:rPr lang="en-US" sz="2000" b="0" smtClean="0"/>
              <a:t>20 July 2021</a:t>
            </a:fld>
            <a:endParaRPr lang="en-GB" sz="2000" b="0" dirty="0"/>
          </a:p>
        </p:txBody>
      </p:sp>
    </p:spTree>
    <p:extLst>
      <p:ext uri="{BB962C8B-B14F-4D97-AF65-F5344CB8AC3E}">
        <p14:creationId xmlns:p14="http://schemas.microsoft.com/office/powerpoint/2010/main" val="379834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fontScale="92500"/>
          </a:bodyPr>
          <a:lstStyle/>
          <a:p>
            <a:pPr marL="457200" indent="-457200">
              <a:buFont typeface="+mj-lt"/>
              <a:buAutoNum type="arabicPeriod"/>
            </a:pPr>
            <a:r>
              <a:rPr lang="en-US" b="1" dirty="0"/>
              <a:t>Untracked Files </a:t>
            </a:r>
            <a:r>
              <a:rPr lang="en-US" dirty="0"/>
              <a:t>- Files in your working directory that are not present in your last snapshot and staging area.</a:t>
            </a:r>
          </a:p>
          <a:p>
            <a:pPr marL="457200" indent="-457200">
              <a:buFont typeface="+mj-lt"/>
              <a:buAutoNum type="arabicPeriod"/>
            </a:pPr>
            <a:r>
              <a:rPr lang="en-US" b="1" dirty="0"/>
              <a:t>Tracked Files -</a:t>
            </a:r>
            <a:r>
              <a:rPr lang="en-US" dirty="0"/>
              <a:t> Files that are present in the last snapshot The following command is used to make the file status as trackable</a:t>
            </a:r>
          </a:p>
          <a:p>
            <a:pPr marL="931545" lvl="2" indent="-457200"/>
            <a:r>
              <a:rPr lang="en-US" dirty="0"/>
              <a:t>Command: git add filename</a:t>
            </a:r>
          </a:p>
          <a:p>
            <a:pPr marL="457200" indent="-457200">
              <a:buFont typeface="+mj-lt"/>
              <a:buAutoNum type="arabicPeriod"/>
            </a:pPr>
            <a:r>
              <a:rPr lang="en-US" b="1" dirty="0"/>
              <a:t>Staging Modified Files –</a:t>
            </a:r>
            <a:r>
              <a:rPr lang="en-US" dirty="0"/>
              <a:t> A File which is already tracked and has been modified in the working directory, but not yet staged.</a:t>
            </a:r>
          </a:p>
          <a:p>
            <a:pPr marL="457200" indent="-457200">
              <a:buFont typeface="+mj-lt"/>
              <a:buAutoNum type="arabicPeriod"/>
            </a:pPr>
            <a:r>
              <a:rPr lang="en-US" b="1" dirty="0" err="1"/>
              <a:t>Unstaging</a:t>
            </a:r>
            <a:r>
              <a:rPr lang="en-US" b="1" dirty="0"/>
              <a:t> Modified Files -</a:t>
            </a:r>
            <a:r>
              <a:rPr lang="en-US" dirty="0"/>
              <a:t> A File that is out of the staging area. The following command is used to make the file </a:t>
            </a:r>
            <a:r>
              <a:rPr lang="en-US" dirty="0" err="1"/>
              <a:t>unstaged</a:t>
            </a:r>
            <a:endParaRPr lang="en-US" dirty="0"/>
          </a:p>
          <a:p>
            <a:pPr marL="931545" lvl="2" indent="-457200"/>
            <a:r>
              <a:rPr lang="en-US" dirty="0"/>
              <a:t>Command : git reset HEAD filename</a:t>
            </a:r>
            <a:endParaRPr lang="en-US" altLang="en-US" sz="16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Checking the status of Your files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Command: </a:t>
            </a:r>
            <a:r>
              <a:rPr lang="en-US" b="0" dirty="0"/>
              <a:t>git status</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10</a:t>
            </a:fld>
            <a:endParaRPr lang="en-US" dirty="0"/>
          </a:p>
        </p:txBody>
      </p:sp>
    </p:spTree>
    <p:extLst>
      <p:ext uri="{BB962C8B-B14F-4D97-AF65-F5344CB8AC3E}">
        <p14:creationId xmlns:p14="http://schemas.microsoft.com/office/powerpoint/2010/main" val="347623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view the difference between staged and </a:t>
            </a:r>
            <a:r>
              <a:rPr lang="en-US" dirty="0" err="1"/>
              <a:t>unstaged</a:t>
            </a:r>
            <a:r>
              <a:rPr lang="en-US" dirty="0"/>
              <a:t> files</a:t>
            </a:r>
          </a:p>
          <a:p>
            <a:pPr lvl="1"/>
            <a:r>
              <a:rPr lang="en-US" dirty="0"/>
              <a:t>Command : git diff</a:t>
            </a:r>
          </a:p>
          <a:p>
            <a:endParaRPr lang="en-US" dirty="0"/>
          </a:p>
          <a:p>
            <a:r>
              <a:rPr lang="en-US" dirty="0"/>
              <a:t>To view the difference between staged and the last committed file</a:t>
            </a:r>
          </a:p>
          <a:p>
            <a:pPr lvl="1"/>
            <a:r>
              <a:rPr lang="en-US" dirty="0"/>
              <a:t>Command : git diff –cached</a:t>
            </a:r>
          </a:p>
          <a:p>
            <a:endParaRPr lang="en-US" dirty="0"/>
          </a:p>
          <a:p>
            <a:r>
              <a:rPr lang="en-US" dirty="0"/>
              <a:t>Note : git diff does not show the difference of staged and the last committed file</a:t>
            </a: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a:xfrm>
            <a:off x="463532" y="226362"/>
            <a:ext cx="8223268" cy="492443"/>
          </a:xfrm>
        </p:spPr>
        <p:txBody>
          <a:bodyPr/>
          <a:lstStyle/>
          <a:p>
            <a:r>
              <a:rPr lang="en-US" sz="3200" b="0" dirty="0"/>
              <a:t> </a:t>
            </a:r>
            <a:r>
              <a:rPr lang="en-US" sz="3200" dirty="0"/>
              <a:t>Viewing Your Staged and Unstaged Changes</a:t>
            </a:r>
            <a:endParaRPr lang="en-US" altLang="en-US" sz="3200"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11</a:t>
            </a:fld>
            <a:endParaRPr lang="en-US" dirty="0"/>
          </a:p>
        </p:txBody>
      </p:sp>
    </p:spTree>
    <p:extLst>
      <p:ext uri="{BB962C8B-B14F-4D97-AF65-F5344CB8AC3E}">
        <p14:creationId xmlns:p14="http://schemas.microsoft.com/office/powerpoint/2010/main" val="326660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The simplest way to commit is to type</a:t>
            </a:r>
          </a:p>
          <a:p>
            <a:pPr lvl="1"/>
            <a:r>
              <a:rPr lang="en-US" dirty="0"/>
              <a:t>Command : git commit</a:t>
            </a:r>
          </a:p>
          <a:p>
            <a:endParaRPr lang="en-US" dirty="0"/>
          </a:p>
          <a:p>
            <a:r>
              <a:rPr lang="en-US" dirty="0"/>
              <a:t>To commit along with comments</a:t>
            </a:r>
          </a:p>
          <a:p>
            <a:pPr lvl="1"/>
            <a:r>
              <a:rPr lang="en-US" dirty="0"/>
              <a:t>Command : git commit –m “Comments”</a:t>
            </a:r>
          </a:p>
          <a:p>
            <a:endParaRPr lang="en-US" dirty="0"/>
          </a:p>
          <a:p>
            <a:r>
              <a:rPr lang="en-US" dirty="0"/>
              <a:t>Skipping the Staging Area:</a:t>
            </a:r>
          </a:p>
          <a:p>
            <a:pPr lvl="1"/>
            <a:r>
              <a:rPr lang="en-US" dirty="0"/>
              <a:t>To skip the staging area during commits</a:t>
            </a:r>
          </a:p>
          <a:p>
            <a:pPr lvl="1"/>
            <a:r>
              <a:rPr lang="en-US" dirty="0"/>
              <a:t>Command: git commit –a –m “Comments”</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Commiting Your Changes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12</a:t>
            </a:fld>
            <a:endParaRPr lang="en-US" dirty="0"/>
          </a:p>
        </p:txBody>
      </p:sp>
    </p:spTree>
    <p:extLst>
      <p:ext uri="{BB962C8B-B14F-4D97-AF65-F5344CB8AC3E}">
        <p14:creationId xmlns:p14="http://schemas.microsoft.com/office/powerpoint/2010/main" val="141535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remove the file </a:t>
            </a:r>
          </a:p>
          <a:p>
            <a:pPr lvl="1"/>
            <a:r>
              <a:rPr lang="en-US" dirty="0"/>
              <a:t>Command : git rm filename</a:t>
            </a:r>
            <a:br>
              <a:rPr lang="en-US" sz="1800" dirty="0"/>
            </a:br>
            <a:endParaRPr lang="en-US" sz="1800" dirty="0"/>
          </a:p>
          <a:p>
            <a:r>
              <a:rPr lang="en-US" dirty="0"/>
              <a:t>To remove the file from staged area</a:t>
            </a:r>
          </a:p>
          <a:p>
            <a:pPr lvl="1"/>
            <a:r>
              <a:rPr lang="en-US" dirty="0"/>
              <a:t>Command : git rm -- cached filename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Removing Files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13</a:t>
            </a:fld>
            <a:endParaRPr lang="en-US" dirty="0"/>
          </a:p>
        </p:txBody>
      </p:sp>
    </p:spTree>
    <p:extLst>
      <p:ext uri="{BB962C8B-B14F-4D97-AF65-F5344CB8AC3E}">
        <p14:creationId xmlns:p14="http://schemas.microsoft.com/office/powerpoint/2010/main" val="213359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The metadata stored in Git does not tell you whether the file is renamed.</a:t>
            </a:r>
          </a:p>
          <a:p>
            <a:endParaRPr lang="en-US" dirty="0"/>
          </a:p>
          <a:p>
            <a:r>
              <a:rPr lang="en-US" dirty="0"/>
              <a:t>To rename a file in Git:</a:t>
            </a:r>
          </a:p>
          <a:p>
            <a:pPr lvl="1"/>
            <a:r>
              <a:rPr lang="en-US" dirty="0"/>
              <a:t>Command : git mv </a:t>
            </a:r>
            <a:r>
              <a:rPr lang="en-US" dirty="0" err="1"/>
              <a:t>file_from</a:t>
            </a:r>
            <a:r>
              <a:rPr lang="en-US" dirty="0"/>
              <a:t> </a:t>
            </a:r>
            <a:r>
              <a:rPr lang="en-US" dirty="0" err="1"/>
              <a:t>file_to</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Moving Files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14</a:t>
            </a:fld>
            <a:endParaRPr lang="en-US" dirty="0"/>
          </a:p>
        </p:txBody>
      </p:sp>
    </p:spTree>
    <p:extLst>
      <p:ext uri="{BB962C8B-B14F-4D97-AF65-F5344CB8AC3E}">
        <p14:creationId xmlns:p14="http://schemas.microsoft.com/office/powerpoint/2010/main" val="83079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view the commit history</a:t>
            </a:r>
          </a:p>
          <a:p>
            <a:pPr lvl="1"/>
            <a:r>
              <a:rPr lang="en-US" dirty="0"/>
              <a:t>Command : git log</a:t>
            </a:r>
          </a:p>
          <a:p>
            <a:pPr lvl="1"/>
            <a:endParaRPr lang="en-US" dirty="0"/>
          </a:p>
          <a:p>
            <a:r>
              <a:rPr lang="en-US" dirty="0"/>
              <a:t>To view the difference introduced in each commit</a:t>
            </a:r>
          </a:p>
          <a:p>
            <a:pPr lvl="1"/>
            <a:r>
              <a:rPr lang="en-US" dirty="0"/>
              <a:t>Command : git log p</a:t>
            </a:r>
          </a:p>
          <a:p>
            <a:pPr lvl="1"/>
            <a:endParaRPr lang="en-US" dirty="0"/>
          </a:p>
          <a:p>
            <a:r>
              <a:rPr lang="en-US" dirty="0"/>
              <a:t>To limit the output for last two entries</a:t>
            </a:r>
          </a:p>
          <a:p>
            <a:pPr lvl="1"/>
            <a:r>
              <a:rPr lang="en-US" dirty="0"/>
              <a:t>Command : git log p -2€</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Viewing the commit history</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15</a:t>
            </a:fld>
            <a:endParaRPr lang="en-US" dirty="0"/>
          </a:p>
        </p:txBody>
      </p:sp>
    </p:spTree>
    <p:extLst>
      <p:ext uri="{BB962C8B-B14F-4D97-AF65-F5344CB8AC3E}">
        <p14:creationId xmlns:p14="http://schemas.microsoft.com/office/powerpoint/2010/main" val="256888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change the last commit (if we forgot to add any file)</a:t>
            </a:r>
          </a:p>
          <a:p>
            <a:pPr lvl="1"/>
            <a:r>
              <a:rPr lang="en-US" dirty="0"/>
              <a:t>Command : git commit –amend</a:t>
            </a:r>
          </a:p>
          <a:p>
            <a:r>
              <a:rPr lang="en-US" dirty="0"/>
              <a:t>This will take the file to the staging area and use it for commit</a:t>
            </a:r>
          </a:p>
          <a:p>
            <a:r>
              <a:rPr lang="en-US" b="1" dirty="0"/>
              <a:t>Example:</a:t>
            </a:r>
          </a:p>
          <a:p>
            <a:pPr lvl="1"/>
            <a:r>
              <a:rPr lang="en-US" dirty="0"/>
              <a:t>git commit –m ‘comments’ // Record changes to the repository</a:t>
            </a:r>
          </a:p>
          <a:p>
            <a:pPr lvl="1"/>
            <a:r>
              <a:rPr lang="en-US" dirty="0"/>
              <a:t>git add filename // Realize, you forgot to add the file</a:t>
            </a:r>
          </a:p>
          <a:p>
            <a:pPr lvl="1"/>
            <a:r>
              <a:rPr lang="en-US" dirty="0"/>
              <a:t>git commit –amend // Record changes to the repository with </a:t>
            </a:r>
            <a:r>
              <a:rPr lang="en-US" dirty="0" err="1"/>
              <a:t>newlyadded</a:t>
            </a:r>
            <a:r>
              <a:rPr lang="en-US" dirty="0"/>
              <a:t> file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Changing Your Last Commit</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16</a:t>
            </a:fld>
            <a:endParaRPr lang="en-US" dirty="0"/>
          </a:p>
        </p:txBody>
      </p:sp>
    </p:spTree>
    <p:extLst>
      <p:ext uri="{BB962C8B-B14F-4D97-AF65-F5344CB8AC3E}">
        <p14:creationId xmlns:p14="http://schemas.microsoft.com/office/powerpoint/2010/main" val="175359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make the Staged file to a </a:t>
            </a:r>
            <a:r>
              <a:rPr lang="en-US" dirty="0" err="1"/>
              <a:t>Unstaged</a:t>
            </a:r>
            <a:r>
              <a:rPr lang="en-US" dirty="0"/>
              <a:t> file</a:t>
            </a:r>
          </a:p>
          <a:p>
            <a:pPr lvl="1"/>
            <a:r>
              <a:rPr lang="en-US" dirty="0"/>
              <a:t>Command : git reset HEAD filename</a:t>
            </a:r>
          </a:p>
          <a:p>
            <a:endParaRPr lang="en-US" dirty="0"/>
          </a:p>
          <a:p>
            <a:r>
              <a:rPr lang="en-US" dirty="0"/>
              <a:t>To make the Modified file to an unmodified file</a:t>
            </a:r>
          </a:p>
          <a:p>
            <a:pPr lvl="1"/>
            <a:r>
              <a:rPr lang="en-US" dirty="0"/>
              <a:t>Command : git checkout filename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Unstaging and Unmodifying</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17</a:t>
            </a:fld>
            <a:endParaRPr lang="en-US" dirty="0"/>
          </a:p>
        </p:txBody>
      </p:sp>
    </p:spTree>
    <p:extLst>
      <p:ext uri="{BB962C8B-B14F-4D97-AF65-F5344CB8AC3E}">
        <p14:creationId xmlns:p14="http://schemas.microsoft.com/office/powerpoint/2010/main" val="25221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push our code to the remote server (actual git repository)</a:t>
            </a:r>
          </a:p>
          <a:p>
            <a:pPr lvl="1"/>
            <a:r>
              <a:rPr lang="en-US" dirty="0"/>
              <a:t>Command : git push origin </a:t>
            </a:r>
            <a:r>
              <a:rPr lang="en-US" dirty="0" err="1"/>
              <a:t>branchname</a:t>
            </a:r>
            <a:endParaRPr lang="en-US" dirty="0"/>
          </a:p>
          <a:p>
            <a:endParaRPr lang="en-US" dirty="0"/>
          </a:p>
          <a:p>
            <a:r>
              <a:rPr lang="en-US" dirty="0"/>
              <a:t>To pull the code from the remote server (actual git repository)</a:t>
            </a:r>
          </a:p>
          <a:p>
            <a:pPr lvl="1"/>
            <a:r>
              <a:rPr lang="en-US" dirty="0"/>
              <a:t>Command : git pull</a:t>
            </a:r>
          </a:p>
          <a:p>
            <a:endParaRPr lang="en-US" dirty="0"/>
          </a:p>
          <a:p>
            <a:r>
              <a:rPr lang="en-US" dirty="0"/>
              <a:t>To get the newly created branches in our local repository</a:t>
            </a:r>
          </a:p>
          <a:p>
            <a:pPr lvl="1"/>
            <a:r>
              <a:rPr lang="en-US" dirty="0"/>
              <a:t>Command : git fetch</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b="0" dirty="0"/>
              <a:t>Working with remotes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18</a:t>
            </a:fld>
            <a:endParaRPr lang="en-US" dirty="0"/>
          </a:p>
        </p:txBody>
      </p:sp>
    </p:spTree>
    <p:extLst>
      <p:ext uri="{BB962C8B-B14F-4D97-AF65-F5344CB8AC3E}">
        <p14:creationId xmlns:p14="http://schemas.microsoft.com/office/powerpoint/2010/main" val="269088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create a branch in local repository</a:t>
            </a:r>
          </a:p>
          <a:p>
            <a:pPr lvl="1"/>
            <a:r>
              <a:rPr lang="en-US" dirty="0"/>
              <a:t>Command : git checkout –b </a:t>
            </a:r>
            <a:r>
              <a:rPr lang="en-US" dirty="0" err="1"/>
              <a:t>branchname</a:t>
            </a:r>
            <a:endParaRPr lang="en-US" dirty="0"/>
          </a:p>
          <a:p>
            <a:r>
              <a:rPr lang="en-US" dirty="0"/>
              <a:t>To delete a branch in local repository</a:t>
            </a:r>
          </a:p>
          <a:p>
            <a:pPr lvl="1"/>
            <a:r>
              <a:rPr lang="en-US" dirty="0"/>
              <a:t>Command : git branch –d </a:t>
            </a:r>
            <a:r>
              <a:rPr lang="en-US" dirty="0" err="1"/>
              <a:t>branchname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a:xfrm>
            <a:off x="463532" y="226362"/>
            <a:ext cx="8223268" cy="492443"/>
          </a:xfrm>
        </p:spPr>
        <p:txBody>
          <a:bodyPr/>
          <a:lstStyle/>
          <a:p>
            <a:r>
              <a:rPr lang="en-US" sz="3200" dirty="0"/>
              <a:t>Branching</a:t>
            </a:r>
            <a:endParaRPr lang="en-US" altLang="en-US" sz="3200"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19</a:t>
            </a:fld>
            <a:endParaRPr lang="en-US" dirty="0"/>
          </a:p>
        </p:txBody>
      </p:sp>
      <p:pic>
        <p:nvPicPr>
          <p:cNvPr id="5122" name="Picture 2" descr="How to Work with Git Branches - DEV Community">
            <a:extLst>
              <a:ext uri="{FF2B5EF4-FFF2-40B4-BE49-F238E27FC236}">
                <a16:creationId xmlns:a16="http://schemas.microsoft.com/office/drawing/2014/main" id="{08C0E64E-2CB7-4312-B6AA-709F8369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2990849"/>
            <a:ext cx="3836987" cy="19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6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EE1B3-3681-4D6E-97A4-5D13BA822A75}"/>
              </a:ext>
            </a:extLst>
          </p:cNvPr>
          <p:cNvSpPr>
            <a:spLocks noGrp="1"/>
          </p:cNvSpPr>
          <p:nvPr>
            <p:ph type="body" sz="quarter" idx="31"/>
          </p:nvPr>
        </p:nvSpPr>
        <p:spPr>
          <a:xfrm>
            <a:off x="3601939" y="965200"/>
            <a:ext cx="5357816" cy="3816348"/>
          </a:xfrm>
        </p:spPr>
        <p:txBody>
          <a:bodyPr vert="horz" lIns="68580" tIns="34290" rIns="68580" bIns="34290" rtlCol="0" anchor="t">
            <a:normAutofit fontScale="70000" lnSpcReduction="20000"/>
          </a:bodyPr>
          <a:lstStyle/>
          <a:p>
            <a:pPr marL="342900" indent="-342900">
              <a:buFont typeface="Arial" panose="020B0604020202020204" pitchFamily="34" charset="0"/>
              <a:buChar char="•"/>
            </a:pPr>
            <a:r>
              <a:rPr lang="en-US" altLang="en-US" sz="2000" dirty="0">
                <a:solidFill>
                  <a:schemeClr val="tx2"/>
                </a:solidFill>
              </a:rPr>
              <a:t>Version Control System Types of Version Control Systems</a:t>
            </a:r>
          </a:p>
          <a:p>
            <a:pPr marL="342900" indent="-342900">
              <a:buFont typeface="Arial" panose="020B0604020202020204" pitchFamily="34" charset="0"/>
              <a:buChar char="•"/>
            </a:pPr>
            <a:r>
              <a:rPr lang="en-US" altLang="en-US" sz="2000" dirty="0">
                <a:solidFill>
                  <a:schemeClr val="tx2"/>
                </a:solidFill>
              </a:rPr>
              <a:t>Distributed Version Control System</a:t>
            </a:r>
          </a:p>
          <a:p>
            <a:pPr marL="342900" indent="-342900">
              <a:buFont typeface="Arial" panose="020B0604020202020204" pitchFamily="34" charset="0"/>
              <a:buChar char="•"/>
            </a:pPr>
            <a:r>
              <a:rPr lang="en-US" altLang="en-US" sz="2000" dirty="0">
                <a:solidFill>
                  <a:schemeClr val="tx2"/>
                </a:solidFill>
              </a:rPr>
              <a:t>Git Basics</a:t>
            </a:r>
          </a:p>
          <a:p>
            <a:pPr marL="342900" indent="-342900">
              <a:buFont typeface="Arial" panose="020B0604020202020204" pitchFamily="34" charset="0"/>
              <a:buChar char="•"/>
            </a:pPr>
            <a:r>
              <a:rPr lang="en-US" altLang="en-US" sz="2000" dirty="0">
                <a:solidFill>
                  <a:schemeClr val="tx2"/>
                </a:solidFill>
              </a:rPr>
              <a:t>Steps to get your project into Git</a:t>
            </a:r>
          </a:p>
          <a:p>
            <a:pPr marL="342900" indent="-342900">
              <a:buFont typeface="Arial" panose="020B0604020202020204" pitchFamily="34" charset="0"/>
              <a:buChar char="•"/>
            </a:pPr>
            <a:r>
              <a:rPr lang="en-US" altLang="en-US" sz="2000" dirty="0">
                <a:solidFill>
                  <a:schemeClr val="tx2"/>
                </a:solidFill>
              </a:rPr>
              <a:t>Three States</a:t>
            </a:r>
          </a:p>
          <a:p>
            <a:pPr marL="342900" indent="-342900">
              <a:buFont typeface="Arial" panose="020B0604020202020204" pitchFamily="34" charset="0"/>
              <a:buChar char="•"/>
            </a:pPr>
            <a:r>
              <a:rPr lang="en-US" altLang="en-US" sz="2000" dirty="0">
                <a:solidFill>
                  <a:schemeClr val="tx2"/>
                </a:solidFill>
              </a:rPr>
              <a:t>Recording changes to the repository</a:t>
            </a:r>
          </a:p>
          <a:p>
            <a:pPr marL="342900" indent="-342900">
              <a:buFont typeface="Arial" panose="020B0604020202020204" pitchFamily="34" charset="0"/>
              <a:buChar char="•"/>
            </a:pPr>
            <a:r>
              <a:rPr lang="en-US" altLang="en-US" sz="2000" dirty="0">
                <a:solidFill>
                  <a:schemeClr val="tx2"/>
                </a:solidFill>
              </a:rPr>
              <a:t>Checking the status of your Files</a:t>
            </a:r>
          </a:p>
          <a:p>
            <a:pPr marL="342900" indent="-342900">
              <a:buFont typeface="Arial" panose="020B0604020202020204" pitchFamily="34" charset="0"/>
              <a:buChar char="•"/>
            </a:pPr>
            <a:r>
              <a:rPr lang="en-US" altLang="en-US" sz="2000" dirty="0">
                <a:solidFill>
                  <a:schemeClr val="tx2"/>
                </a:solidFill>
              </a:rPr>
              <a:t>Viewing Staged and </a:t>
            </a:r>
            <a:r>
              <a:rPr lang="en-US" altLang="en-US" sz="2000" dirty="0" err="1">
                <a:solidFill>
                  <a:schemeClr val="tx2"/>
                </a:solidFill>
              </a:rPr>
              <a:t>Unstages</a:t>
            </a:r>
            <a:r>
              <a:rPr lang="en-US" altLang="en-US" sz="2000" dirty="0">
                <a:solidFill>
                  <a:schemeClr val="tx2"/>
                </a:solidFill>
              </a:rPr>
              <a:t> changes</a:t>
            </a:r>
          </a:p>
          <a:p>
            <a:pPr marL="342900" indent="-342900">
              <a:buFont typeface="Arial" panose="020B0604020202020204" pitchFamily="34" charset="0"/>
              <a:buChar char="•"/>
            </a:pPr>
            <a:r>
              <a:rPr lang="en-US" altLang="en-US" sz="2000" dirty="0">
                <a:solidFill>
                  <a:schemeClr val="tx2"/>
                </a:solidFill>
              </a:rPr>
              <a:t>Committing your Changes</a:t>
            </a:r>
          </a:p>
          <a:p>
            <a:pPr marL="342900" indent="-342900">
              <a:buFont typeface="Arial" panose="020B0604020202020204" pitchFamily="34" charset="0"/>
              <a:buChar char="•"/>
            </a:pPr>
            <a:r>
              <a:rPr lang="en-US" altLang="en-US" sz="2000" dirty="0">
                <a:solidFill>
                  <a:schemeClr val="tx2"/>
                </a:solidFill>
              </a:rPr>
              <a:t>Removing Files</a:t>
            </a:r>
          </a:p>
          <a:p>
            <a:pPr marL="342900" indent="-342900">
              <a:buFont typeface="Arial" panose="020B0604020202020204" pitchFamily="34" charset="0"/>
              <a:buChar char="•"/>
            </a:pPr>
            <a:r>
              <a:rPr lang="en-US" altLang="en-US" sz="2000" dirty="0">
                <a:solidFill>
                  <a:schemeClr val="tx2"/>
                </a:solidFill>
              </a:rPr>
              <a:t>Moving Files</a:t>
            </a:r>
          </a:p>
          <a:p>
            <a:pPr marL="342900" indent="-342900">
              <a:buFont typeface="Arial" panose="020B0604020202020204" pitchFamily="34" charset="0"/>
              <a:buChar char="•"/>
            </a:pPr>
            <a:r>
              <a:rPr lang="en-US" altLang="en-US" sz="2000" dirty="0">
                <a:solidFill>
                  <a:schemeClr val="tx2"/>
                </a:solidFill>
              </a:rPr>
              <a:t>Viewing the commit History</a:t>
            </a:r>
          </a:p>
          <a:p>
            <a:pPr marL="342900" indent="-342900">
              <a:buFont typeface="Arial" panose="020B0604020202020204" pitchFamily="34" charset="0"/>
              <a:buChar char="•"/>
            </a:pPr>
            <a:r>
              <a:rPr lang="en-US" altLang="en-US" sz="2000" dirty="0">
                <a:solidFill>
                  <a:schemeClr val="tx2"/>
                </a:solidFill>
              </a:rPr>
              <a:t>Changing your last commit</a:t>
            </a:r>
          </a:p>
          <a:p>
            <a:pPr marL="342900" indent="-342900">
              <a:buFont typeface="Arial" panose="020B0604020202020204" pitchFamily="34" charset="0"/>
              <a:buChar char="•"/>
            </a:pPr>
            <a:r>
              <a:rPr lang="en-US" altLang="en-US" sz="2000" dirty="0" err="1">
                <a:solidFill>
                  <a:schemeClr val="tx2"/>
                </a:solidFill>
              </a:rPr>
              <a:t>Unstaging</a:t>
            </a:r>
            <a:r>
              <a:rPr lang="en-US" altLang="en-US" sz="2000" dirty="0">
                <a:solidFill>
                  <a:schemeClr val="tx2"/>
                </a:solidFill>
              </a:rPr>
              <a:t> and </a:t>
            </a:r>
            <a:r>
              <a:rPr lang="en-US" altLang="en-US" sz="2000" dirty="0" err="1">
                <a:solidFill>
                  <a:schemeClr val="tx2"/>
                </a:solidFill>
              </a:rPr>
              <a:t>Unmodifying</a:t>
            </a:r>
            <a:endParaRPr lang="en-US" altLang="en-US" sz="2000" dirty="0">
              <a:solidFill>
                <a:schemeClr val="tx2"/>
              </a:solidFill>
            </a:endParaRPr>
          </a:p>
          <a:p>
            <a:pPr marL="342900" indent="-342900">
              <a:buFont typeface="Arial" panose="020B0604020202020204" pitchFamily="34" charset="0"/>
              <a:buChar char="•"/>
            </a:pPr>
            <a:r>
              <a:rPr lang="en-US" altLang="en-US" sz="2000" dirty="0">
                <a:solidFill>
                  <a:schemeClr val="tx2"/>
                </a:solidFill>
              </a:rPr>
              <a:t>Working with remotes</a:t>
            </a:r>
          </a:p>
          <a:p>
            <a:pPr marL="342900" indent="-342900">
              <a:buFont typeface="Arial" panose="020B0604020202020204" pitchFamily="34" charset="0"/>
              <a:buChar char="•"/>
            </a:pPr>
            <a:r>
              <a:rPr lang="en-US" altLang="en-US" sz="2000" dirty="0">
                <a:solidFill>
                  <a:schemeClr val="tx2"/>
                </a:solidFill>
              </a:rPr>
              <a:t>Branching</a:t>
            </a:r>
          </a:p>
          <a:p>
            <a:pPr marL="342900" indent="-342900">
              <a:buFont typeface="Arial" panose="020B0604020202020204" pitchFamily="34" charset="0"/>
              <a:buChar char="•"/>
            </a:pPr>
            <a:r>
              <a:rPr lang="en-US" altLang="en-US" sz="2000" dirty="0">
                <a:solidFill>
                  <a:schemeClr val="tx2"/>
                </a:solidFill>
              </a:rPr>
              <a:t>Merging</a:t>
            </a:r>
          </a:p>
          <a:p>
            <a:pPr marL="342900" indent="-342900">
              <a:buFont typeface="Arial" panose="020B0604020202020204" pitchFamily="34" charset="0"/>
              <a:buChar char="•"/>
            </a:pPr>
            <a:r>
              <a:rPr lang="en-US" altLang="en-US" sz="2000" dirty="0">
                <a:solidFill>
                  <a:schemeClr val="tx2"/>
                </a:solidFill>
              </a:rPr>
              <a:t>Rebasing</a:t>
            </a:r>
            <a:endParaRPr lang="en-IN" dirty="0">
              <a:cs typeface="Calibri"/>
            </a:endParaRPr>
          </a:p>
        </p:txBody>
      </p:sp>
      <p:sp>
        <p:nvSpPr>
          <p:cNvPr id="3" name="Title 2">
            <a:extLst>
              <a:ext uri="{FF2B5EF4-FFF2-40B4-BE49-F238E27FC236}">
                <a16:creationId xmlns:a16="http://schemas.microsoft.com/office/drawing/2014/main" id="{458E73D0-E2DD-4880-AA94-E2D7F35A71C1}"/>
              </a:ext>
            </a:extLst>
          </p:cNvPr>
          <p:cNvSpPr>
            <a:spLocks noGrp="1"/>
          </p:cNvSpPr>
          <p:nvPr>
            <p:ph type="ctrTitle"/>
          </p:nvPr>
        </p:nvSpPr>
        <p:spPr/>
        <p:txBody>
          <a:bodyPr/>
          <a:lstStyle/>
          <a:p>
            <a:r>
              <a:rPr lang="en-US" dirty="0"/>
              <a:t>Agenda</a:t>
            </a:r>
            <a:endParaRPr lang="en-IN" dirty="0"/>
          </a:p>
        </p:txBody>
      </p:sp>
    </p:spTree>
    <p:extLst>
      <p:ext uri="{BB962C8B-B14F-4D97-AF65-F5344CB8AC3E}">
        <p14:creationId xmlns:p14="http://schemas.microsoft.com/office/powerpoint/2010/main" val="182354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lnSpcReduction="10000"/>
          </a:bodyPr>
          <a:lstStyle/>
          <a:p>
            <a:r>
              <a:rPr lang="en-US" dirty="0"/>
              <a:t>Merging brings two lines of development together while preserving the ancestry of each commit history.</a:t>
            </a:r>
          </a:p>
          <a:p>
            <a:r>
              <a:rPr lang="en-US" dirty="0"/>
              <a:t>Command : </a:t>
            </a:r>
          </a:p>
          <a:p>
            <a:pPr lvl="1"/>
            <a:r>
              <a:rPr lang="en-US" b="1" dirty="0"/>
              <a:t>git merge </a:t>
            </a:r>
            <a:r>
              <a:rPr lang="en-US" b="1" dirty="0" err="1"/>
              <a:t>branchname</a:t>
            </a:r>
            <a:endParaRPr lang="en-US" b="1" dirty="0"/>
          </a:p>
          <a:p>
            <a:pPr lvl="1"/>
            <a:r>
              <a:rPr lang="en-US" b="1" dirty="0"/>
              <a:t>git checkout </a:t>
            </a:r>
            <a:r>
              <a:rPr lang="en-US" b="1" dirty="0" err="1"/>
              <a:t>devel</a:t>
            </a:r>
            <a:r>
              <a:rPr lang="en-US" b="1" dirty="0"/>
              <a:t> </a:t>
            </a:r>
            <a:r>
              <a:rPr lang="en-US" dirty="0"/>
              <a:t>// Switch to </a:t>
            </a:r>
            <a:r>
              <a:rPr lang="en-US" dirty="0" err="1"/>
              <a:t>devel</a:t>
            </a:r>
            <a:r>
              <a:rPr lang="en-US" dirty="0"/>
              <a:t> branch in local repository</a:t>
            </a:r>
          </a:p>
          <a:p>
            <a:pPr lvl="1"/>
            <a:r>
              <a:rPr lang="en-US" b="1" dirty="0"/>
              <a:t>git pull </a:t>
            </a:r>
            <a:r>
              <a:rPr lang="en-US" dirty="0"/>
              <a:t>// Pull the latest code of </a:t>
            </a:r>
            <a:r>
              <a:rPr lang="en-US" dirty="0" err="1"/>
              <a:t>devel</a:t>
            </a:r>
            <a:r>
              <a:rPr lang="en-US" dirty="0"/>
              <a:t> from remote repository</a:t>
            </a:r>
          </a:p>
          <a:p>
            <a:pPr lvl="1"/>
            <a:r>
              <a:rPr lang="en-US" b="1" dirty="0"/>
              <a:t>git merge hotf</a:t>
            </a:r>
            <a:r>
              <a:rPr lang="en-US" dirty="0"/>
              <a:t>ix // Merge the hotfix branch into </a:t>
            </a:r>
            <a:r>
              <a:rPr lang="en-US" dirty="0" err="1"/>
              <a:t>devel</a:t>
            </a:r>
            <a:r>
              <a:rPr lang="en-US" dirty="0"/>
              <a:t> branch present in the local repository</a:t>
            </a:r>
          </a:p>
          <a:p>
            <a:pPr lvl="1"/>
            <a:r>
              <a:rPr lang="en-US" b="1" dirty="0"/>
              <a:t>git push origin </a:t>
            </a:r>
            <a:r>
              <a:rPr lang="en-US" b="1" dirty="0" err="1"/>
              <a:t>devel</a:t>
            </a:r>
            <a:r>
              <a:rPr lang="en-US" b="1" dirty="0"/>
              <a:t> </a:t>
            </a:r>
            <a:r>
              <a:rPr lang="en-US" dirty="0"/>
              <a:t>// Merged </a:t>
            </a:r>
            <a:r>
              <a:rPr lang="en-US" dirty="0" err="1"/>
              <a:t>devel</a:t>
            </a:r>
            <a:r>
              <a:rPr lang="en-US" dirty="0"/>
              <a:t> branch is pushed to the remote repository</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b="0" dirty="0"/>
              <a:t>Merging the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20</a:t>
            </a:fld>
            <a:endParaRPr lang="en-US" dirty="0"/>
          </a:p>
        </p:txBody>
      </p:sp>
    </p:spTree>
    <p:extLst>
      <p:ext uri="{BB962C8B-B14F-4D97-AF65-F5344CB8AC3E}">
        <p14:creationId xmlns:p14="http://schemas.microsoft.com/office/powerpoint/2010/main" val="320360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Example of merging the branch</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21</a:t>
            </a:fld>
            <a:endParaRPr lang="en-US" dirty="0"/>
          </a:p>
        </p:txBody>
      </p:sp>
      <p:pic>
        <p:nvPicPr>
          <p:cNvPr id="6146" name="Picture 2" descr="Git - Basic Branching and Merging">
            <a:extLst>
              <a:ext uri="{FF2B5EF4-FFF2-40B4-BE49-F238E27FC236}">
                <a16:creationId xmlns:a16="http://schemas.microsoft.com/office/drawing/2014/main" id="{88FF03C5-E2C1-4481-BABD-8F1FBF900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57238"/>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Example of merging the branch</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22</a:t>
            </a:fld>
            <a:endParaRPr lang="en-US" dirty="0"/>
          </a:p>
        </p:txBody>
      </p:sp>
      <p:pic>
        <p:nvPicPr>
          <p:cNvPr id="7170" name="Picture 2" descr="Merge dev branch into master VS merge master into dev - Stack Overflow">
            <a:extLst>
              <a:ext uri="{FF2B5EF4-FFF2-40B4-BE49-F238E27FC236}">
                <a16:creationId xmlns:a16="http://schemas.microsoft.com/office/drawing/2014/main" id="{0F4D2382-4EA1-42EE-929C-5857DBDAE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9" y="852895"/>
            <a:ext cx="5133975" cy="424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1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fontScale="92500" lnSpcReduction="10000"/>
          </a:bodyPr>
          <a:lstStyle/>
          <a:p>
            <a:r>
              <a:rPr lang="en-US" dirty="0"/>
              <a:t>Rebasing unifies the lines of development by rewriting changes from the source branch so that they appear as children of the destination branch</a:t>
            </a:r>
          </a:p>
          <a:p>
            <a:r>
              <a:rPr lang="en-US" dirty="0"/>
              <a:t>Command : </a:t>
            </a:r>
          </a:p>
          <a:p>
            <a:pPr lvl="1"/>
            <a:r>
              <a:rPr lang="en-US" b="1" dirty="0"/>
              <a:t>git rebase </a:t>
            </a:r>
            <a:r>
              <a:rPr lang="en-US" b="1" dirty="0" err="1"/>
              <a:t>branchname</a:t>
            </a:r>
            <a:endParaRPr lang="en-US" b="1" dirty="0"/>
          </a:p>
          <a:p>
            <a:pPr lvl="1"/>
            <a:r>
              <a:rPr lang="en-US" b="1" dirty="0"/>
              <a:t>git checkout </a:t>
            </a:r>
            <a:r>
              <a:rPr lang="en-US" b="1" dirty="0" err="1"/>
              <a:t>devel</a:t>
            </a:r>
            <a:r>
              <a:rPr lang="en-US" b="1" dirty="0"/>
              <a:t> </a:t>
            </a:r>
            <a:r>
              <a:rPr lang="en-US" dirty="0"/>
              <a:t>// Switch to </a:t>
            </a:r>
            <a:r>
              <a:rPr lang="en-US" dirty="0" err="1"/>
              <a:t>devel</a:t>
            </a:r>
            <a:r>
              <a:rPr lang="en-US" dirty="0"/>
              <a:t> branch in local repository</a:t>
            </a:r>
          </a:p>
          <a:p>
            <a:pPr lvl="1"/>
            <a:r>
              <a:rPr lang="en-US" b="1" dirty="0"/>
              <a:t>git pull </a:t>
            </a:r>
            <a:r>
              <a:rPr lang="en-US" dirty="0"/>
              <a:t>// Pull the latest code of </a:t>
            </a:r>
            <a:r>
              <a:rPr lang="en-US" dirty="0" err="1"/>
              <a:t>devel</a:t>
            </a:r>
            <a:r>
              <a:rPr lang="en-US" dirty="0"/>
              <a:t> from remote repository</a:t>
            </a:r>
          </a:p>
          <a:p>
            <a:pPr lvl="1"/>
            <a:r>
              <a:rPr lang="en-US" b="1" dirty="0"/>
              <a:t>git rebase hotf</a:t>
            </a:r>
            <a:r>
              <a:rPr lang="en-US" dirty="0"/>
              <a:t>ix // Get the hotfix branch changes to the </a:t>
            </a:r>
            <a:r>
              <a:rPr lang="en-US" dirty="0" err="1"/>
              <a:t>devel</a:t>
            </a:r>
            <a:r>
              <a:rPr lang="en-US" dirty="0"/>
              <a:t> branch present in the local repository</a:t>
            </a:r>
          </a:p>
          <a:p>
            <a:pPr lvl="1"/>
            <a:r>
              <a:rPr lang="en-US" b="1" dirty="0"/>
              <a:t>git push origin </a:t>
            </a:r>
            <a:r>
              <a:rPr lang="en-US" b="1" dirty="0" err="1"/>
              <a:t>devel</a:t>
            </a:r>
            <a:r>
              <a:rPr lang="en-US" dirty="0"/>
              <a:t> // Rebased </a:t>
            </a:r>
            <a:r>
              <a:rPr lang="en-US" dirty="0" err="1"/>
              <a:t>devel</a:t>
            </a:r>
            <a:r>
              <a:rPr lang="en-US" dirty="0"/>
              <a:t> branch is pushed to the remoter </a:t>
            </a:r>
            <a:r>
              <a:rPr lang="en-US" dirty="0" err="1"/>
              <a:t>epository</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b="0" dirty="0"/>
              <a:t>Rebasing the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23</a:t>
            </a:fld>
            <a:endParaRPr lang="en-US" dirty="0"/>
          </a:p>
        </p:txBody>
      </p:sp>
    </p:spTree>
    <p:extLst>
      <p:ext uri="{BB962C8B-B14F-4D97-AF65-F5344CB8AC3E}">
        <p14:creationId xmlns:p14="http://schemas.microsoft.com/office/powerpoint/2010/main" val="12883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IN" dirty="0"/>
              <a:t>Simple Divergent History</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24</a:t>
            </a:fld>
            <a:endParaRPr lang="en-US" dirty="0"/>
          </a:p>
        </p:txBody>
      </p:sp>
      <p:pic>
        <p:nvPicPr>
          <p:cNvPr id="8194" name="Picture 2" descr="Simple divergent history">
            <a:extLst>
              <a:ext uri="{FF2B5EF4-FFF2-40B4-BE49-F238E27FC236}">
                <a16:creationId xmlns:a16="http://schemas.microsoft.com/office/drawing/2014/main" id="{874E699C-7DC6-41F7-9CBE-698B54812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127123"/>
            <a:ext cx="7620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8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IN" dirty="0"/>
              <a:t>Merging to integrate diverged work history</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25</a:t>
            </a:fld>
            <a:endParaRPr lang="en-US" dirty="0"/>
          </a:p>
        </p:txBody>
      </p:sp>
      <p:pic>
        <p:nvPicPr>
          <p:cNvPr id="9218" name="Picture 2" descr="Merging to integrate diverged work history">
            <a:extLst>
              <a:ext uri="{FF2B5EF4-FFF2-40B4-BE49-F238E27FC236}">
                <a16:creationId xmlns:a16="http://schemas.microsoft.com/office/drawing/2014/main" id="{F3974663-0EBC-473E-A758-D967006DF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2383026"/>
            <a:ext cx="6311900" cy="23985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FC66AD2C-97E6-4F92-88D7-05C8ED208B75}"/>
              </a:ext>
            </a:extLst>
          </p:cNvPr>
          <p:cNvSpPr>
            <a:spLocks noGrp="1" noChangeArrowheads="1"/>
          </p:cNvSpPr>
          <p:nvPr>
            <p:ph type="body" sz="quarter" idx="31"/>
          </p:nvPr>
        </p:nvSpPr>
        <p:spPr>
          <a:xfrm>
            <a:off x="463532" y="1200150"/>
            <a:ext cx="8216936" cy="3581398"/>
          </a:xfrm>
        </p:spPr>
        <p:txBody>
          <a:bodyPr>
            <a:normAutofit/>
          </a:bodyPr>
          <a:lstStyle/>
          <a:p>
            <a:r>
              <a:rPr lang="en-US" altLang="en-US" sz="2000" dirty="0"/>
              <a:t>For this example, you would check out the experiment branch, and then rebase it onto the master branch as follows:</a:t>
            </a:r>
          </a:p>
          <a:p>
            <a:pPr lvl="1"/>
            <a:r>
              <a:rPr lang="en-US" altLang="en-US" sz="1800" dirty="0"/>
              <a:t>$ git checkout experiment</a:t>
            </a:r>
          </a:p>
          <a:p>
            <a:pPr lvl="1"/>
            <a:r>
              <a:rPr lang="en-US" altLang="en-US" sz="1800" dirty="0"/>
              <a:t>$ git rebase master</a:t>
            </a:r>
          </a:p>
          <a:p>
            <a:r>
              <a:rPr lang="en-US" altLang="en-US" sz="2000" dirty="0"/>
              <a:t>First, rewinding head to replay your work on top of it...</a:t>
            </a:r>
          </a:p>
          <a:p>
            <a:r>
              <a:rPr lang="en-US" altLang="en-US" sz="2000" dirty="0"/>
              <a:t>Applying: added staged command</a:t>
            </a:r>
          </a:p>
        </p:txBody>
      </p:sp>
    </p:spTree>
    <p:extLst>
      <p:ext uri="{BB962C8B-B14F-4D97-AF65-F5344CB8AC3E}">
        <p14:creationId xmlns:p14="http://schemas.microsoft.com/office/powerpoint/2010/main" val="25226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altLang="en-US" sz="2000" dirty="0"/>
              <a:t>At this point, you can go back to the master branch and do a fast-forward merge.</a:t>
            </a:r>
          </a:p>
          <a:p>
            <a:pPr lvl="1"/>
            <a:r>
              <a:rPr lang="en-US" altLang="en-US" sz="1800" dirty="0"/>
              <a:t>$ git checkout master</a:t>
            </a:r>
          </a:p>
          <a:p>
            <a:pPr lvl="1"/>
            <a:r>
              <a:rPr lang="en-US" altLang="en-US" sz="1800" dirty="0"/>
              <a:t>$ git merge experiment</a:t>
            </a:r>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Rebasing the change introduced in C4 onto C3</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26</a:t>
            </a:fld>
            <a:endParaRPr lang="en-US" dirty="0"/>
          </a:p>
        </p:txBody>
      </p:sp>
      <p:pic>
        <p:nvPicPr>
          <p:cNvPr id="10242" name="Picture 2" descr="Rebasing the change introduced in `C4` onto `C3`">
            <a:extLst>
              <a:ext uri="{FF2B5EF4-FFF2-40B4-BE49-F238E27FC236}">
                <a16:creationId xmlns:a16="http://schemas.microsoft.com/office/drawing/2014/main" id="{400AF4B6-0BAD-4126-9AA1-4D7B6DA37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843212"/>
            <a:ext cx="76200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2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Fast-forwarding the master branch</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27</a:t>
            </a:fld>
            <a:endParaRPr lang="en-US" dirty="0"/>
          </a:p>
        </p:txBody>
      </p:sp>
      <p:pic>
        <p:nvPicPr>
          <p:cNvPr id="11267" name="Picture 3" descr="Fast-forwarding the `master` branch">
            <a:extLst>
              <a:ext uri="{FF2B5EF4-FFF2-40B4-BE49-F238E27FC236}">
                <a16:creationId xmlns:a16="http://schemas.microsoft.com/office/drawing/2014/main" id="{C8A7CEF7-395E-4A01-9219-295D06BD2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23" y="1599478"/>
            <a:ext cx="7620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2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altLang="en-US" sz="1800" dirty="0"/>
              <a:t>$ git rebase --onto master server client</a:t>
            </a:r>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b="0" dirty="0"/>
              <a:t>A history with a topic branch off another topic branch</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28</a:t>
            </a:fld>
            <a:endParaRPr lang="en-US" dirty="0"/>
          </a:p>
        </p:txBody>
      </p:sp>
      <p:pic>
        <p:nvPicPr>
          <p:cNvPr id="14338" name="Picture 2" descr="A history with a topic branch off another topic branch">
            <a:extLst>
              <a:ext uri="{FF2B5EF4-FFF2-40B4-BE49-F238E27FC236}">
                <a16:creationId xmlns:a16="http://schemas.microsoft.com/office/drawing/2014/main" id="{91F03682-0643-43A8-897C-2BC562C4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1225550"/>
            <a:ext cx="6673850" cy="388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0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fr-FR" altLang="en-US" sz="1800" dirty="0"/>
              <a:t>$ git </a:t>
            </a:r>
            <a:r>
              <a:rPr lang="fr-FR" altLang="en-US" sz="1800" dirty="0" err="1"/>
              <a:t>checkout</a:t>
            </a:r>
            <a:r>
              <a:rPr lang="fr-FR" altLang="en-US" sz="1800" dirty="0"/>
              <a:t> master</a:t>
            </a:r>
          </a:p>
          <a:p>
            <a:r>
              <a:rPr lang="fr-FR" altLang="en-US" sz="1800" dirty="0"/>
              <a:t>$ git merge client</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b="0" dirty="0"/>
              <a:t>Rebasing a topic branch off another topic branch</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29</a:t>
            </a:fld>
            <a:endParaRPr lang="en-US" dirty="0"/>
          </a:p>
        </p:txBody>
      </p:sp>
      <p:pic>
        <p:nvPicPr>
          <p:cNvPr id="13314" name="Picture 2" descr="Rebasing a topic branch off another topic branch">
            <a:extLst>
              <a:ext uri="{FF2B5EF4-FFF2-40B4-BE49-F238E27FC236}">
                <a16:creationId xmlns:a16="http://schemas.microsoft.com/office/drawing/2014/main" id="{73F70E54-EF32-4541-82A0-AF0BD18C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23" y="1599478"/>
            <a:ext cx="76200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5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IN" dirty="0"/>
              <a:t>Version control is a system that records changes to a file or set of files.</a:t>
            </a:r>
          </a:p>
          <a:p>
            <a:endParaRPr lang="en-IN" dirty="0"/>
          </a:p>
          <a:p>
            <a:r>
              <a:rPr lang="en-IN" dirty="0"/>
              <a:t>The following are the types of version control systems:</a:t>
            </a:r>
          </a:p>
          <a:p>
            <a:pPr lvl="1"/>
            <a:r>
              <a:rPr lang="en-IN" dirty="0"/>
              <a:t>Local Version Control System (Ex) RCS</a:t>
            </a:r>
          </a:p>
          <a:p>
            <a:pPr lvl="1"/>
            <a:r>
              <a:rPr lang="en-IN" dirty="0"/>
              <a:t>Centralized Version Control System (Ex) CVS, Subversion, Perforce</a:t>
            </a:r>
          </a:p>
          <a:p>
            <a:pPr lvl="1"/>
            <a:r>
              <a:rPr lang="en-IN" dirty="0"/>
              <a:t>Distributed Version Control System (Ex) Git , Mercurial, Bazaar or </a:t>
            </a:r>
            <a:r>
              <a:rPr lang="en-IN" dirty="0" err="1"/>
              <a:t>Darcs</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Version Control System</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3</a:t>
            </a:fld>
            <a:endParaRPr lang="en-US" dirty="0"/>
          </a:p>
        </p:txBody>
      </p:sp>
    </p:spTree>
    <p:extLst>
      <p:ext uri="{BB962C8B-B14F-4D97-AF65-F5344CB8AC3E}">
        <p14:creationId xmlns:p14="http://schemas.microsoft.com/office/powerpoint/2010/main" val="142619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4892675"/>
            <a:ext cx="195263" cy="207963"/>
          </a:xfrm>
          <a:prstGeom prst="ellipse">
            <a:avLst/>
          </a:prstGeom>
        </p:spPr>
        <p:txBody>
          <a:bodyPr/>
          <a:lstStyle/>
          <a:p>
            <a:fld id="{88E9595B-89F2-440D-944F-661EDFFFA9F2}" type="slidenum">
              <a:rPr lang="en-US" smtClean="0"/>
              <a:pPr/>
              <a:t>30</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510" y="2316061"/>
            <a:ext cx="1549759" cy="39983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2787" y="1655262"/>
            <a:ext cx="5642369" cy="1511349"/>
          </a:xfrm>
          <a:prstGeom prst="rect">
            <a:avLst/>
          </a:prstGeom>
        </p:spPr>
      </p:pic>
    </p:spTree>
    <p:extLst>
      <p:ext uri="{BB962C8B-B14F-4D97-AF65-F5344CB8AC3E}">
        <p14:creationId xmlns:p14="http://schemas.microsoft.com/office/powerpoint/2010/main" val="112238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8E9595B-89F2-440D-944F-661EDFFFA9F2}" type="slidenum">
              <a:rPr lang="en-US" smtClean="0"/>
              <a:pPr/>
              <a:t>31</a:t>
            </a:fld>
            <a:endParaRPr lang="en-US" dirty="0"/>
          </a:p>
        </p:txBody>
      </p:sp>
    </p:spTree>
    <p:custDataLst>
      <p:tags r:id="rId1"/>
    </p:custDataLst>
    <p:extLst>
      <p:ext uri="{BB962C8B-B14F-4D97-AF65-F5344CB8AC3E}">
        <p14:creationId xmlns:p14="http://schemas.microsoft.com/office/powerpoint/2010/main" val="178561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Types of Version Control Systems</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4</a:t>
            </a:fld>
            <a:endParaRPr lang="en-US" dirty="0"/>
          </a:p>
        </p:txBody>
      </p:sp>
      <p:pic>
        <p:nvPicPr>
          <p:cNvPr id="1028" name="Picture 4" descr="Version Control Systems, Incredible Web, Web Development, Web Design">
            <a:extLst>
              <a:ext uri="{FF2B5EF4-FFF2-40B4-BE49-F238E27FC236}">
                <a16:creationId xmlns:a16="http://schemas.microsoft.com/office/drawing/2014/main" id="{61CD34DC-03DA-4BB8-97A6-89C59D251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748244"/>
            <a:ext cx="2286000" cy="25663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 - About Version Control">
            <a:extLst>
              <a:ext uri="{FF2B5EF4-FFF2-40B4-BE49-F238E27FC236}">
                <a16:creationId xmlns:a16="http://schemas.microsoft.com/office/drawing/2014/main" id="{A5F02BF7-33DD-4BAA-935E-9A633E77A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31" y="2809873"/>
            <a:ext cx="23145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do you know about Version Control System (VCS)? | by Ahmad Kamil  Almasyhur | Medium">
            <a:extLst>
              <a:ext uri="{FF2B5EF4-FFF2-40B4-BE49-F238E27FC236}">
                <a16:creationId xmlns:a16="http://schemas.microsoft.com/office/drawing/2014/main" id="{DAE02B7A-EFAE-4698-8DAF-CBD2A8503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425" y="2941277"/>
            <a:ext cx="2419350" cy="18954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27A40B4D-4DAF-4A8D-8DDD-26F41C07B82D}"/>
              </a:ext>
            </a:extLst>
          </p:cNvPr>
          <p:cNvSpPr/>
          <p:nvPr/>
        </p:nvSpPr>
        <p:spPr>
          <a:xfrm>
            <a:off x="1298594" y="800822"/>
            <a:ext cx="2028806"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Distributed VCS</a:t>
            </a:r>
          </a:p>
        </p:txBody>
      </p:sp>
      <p:sp>
        <p:nvSpPr>
          <p:cNvPr id="11" name="Rectangle: Rounded Corners 10">
            <a:extLst>
              <a:ext uri="{FF2B5EF4-FFF2-40B4-BE49-F238E27FC236}">
                <a16:creationId xmlns:a16="http://schemas.microsoft.com/office/drawing/2014/main" id="{D9A3F91A-18E7-4109-B1FD-F997CD84D75E}"/>
              </a:ext>
            </a:extLst>
          </p:cNvPr>
          <p:cNvSpPr/>
          <p:nvPr/>
        </p:nvSpPr>
        <p:spPr>
          <a:xfrm>
            <a:off x="6681816" y="2352863"/>
            <a:ext cx="2028806"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Centralized VCS</a:t>
            </a:r>
          </a:p>
        </p:txBody>
      </p:sp>
      <p:sp>
        <p:nvSpPr>
          <p:cNvPr id="12" name="Rectangle: Rounded Corners 11">
            <a:extLst>
              <a:ext uri="{FF2B5EF4-FFF2-40B4-BE49-F238E27FC236}">
                <a16:creationId xmlns:a16="http://schemas.microsoft.com/office/drawing/2014/main" id="{08B7D0E3-FDC0-419D-82BA-F428545781A9}"/>
              </a:ext>
            </a:extLst>
          </p:cNvPr>
          <p:cNvSpPr/>
          <p:nvPr/>
        </p:nvSpPr>
        <p:spPr>
          <a:xfrm>
            <a:off x="561427" y="2229114"/>
            <a:ext cx="2028806"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 VCS</a:t>
            </a:r>
          </a:p>
        </p:txBody>
      </p:sp>
    </p:spTree>
    <p:extLst>
      <p:ext uri="{BB962C8B-B14F-4D97-AF65-F5344CB8AC3E}">
        <p14:creationId xmlns:p14="http://schemas.microsoft.com/office/powerpoint/2010/main" val="87224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Distributed version control system(DVCS) keeps track of software revisions and allows many developers to work on a given project without maintaining a connection to a common network.</a:t>
            </a:r>
          </a:p>
          <a:p>
            <a:r>
              <a:rPr lang="en-US" dirty="0"/>
              <a:t>Example: Git, Mercurial, Mercurial, Bazaar</a:t>
            </a: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Distributed Version Control System</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5</a:t>
            </a:fld>
            <a:endParaRPr lang="en-US" dirty="0"/>
          </a:p>
        </p:txBody>
      </p:sp>
      <p:pic>
        <p:nvPicPr>
          <p:cNvPr id="7" name="Picture 4" descr="Version Control Systems, Incredible Web, Web Development, Web Design">
            <a:extLst>
              <a:ext uri="{FF2B5EF4-FFF2-40B4-BE49-F238E27FC236}">
                <a16:creationId xmlns:a16="http://schemas.microsoft.com/office/drawing/2014/main" id="{3D6C2D15-453E-4EAC-B4E3-BC52B08F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300" y="2325599"/>
            <a:ext cx="2286000" cy="256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25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lnSpcReduction="10000"/>
          </a:bodyPr>
          <a:lstStyle/>
          <a:p>
            <a:r>
              <a:rPr lang="en-US" dirty="0"/>
              <a:t>Git is a free and open source distributed version control system designed to handle everything from small to very large projects with speed and efficiency.</a:t>
            </a:r>
          </a:p>
          <a:p>
            <a:r>
              <a:rPr lang="en-US" dirty="0"/>
              <a:t>It was initially designed and developed by Linus Torvalds for </a:t>
            </a:r>
            <a:r>
              <a:rPr lang="en-US" dirty="0" err="1"/>
              <a:t>linux</a:t>
            </a:r>
            <a:r>
              <a:rPr lang="en-US" dirty="0"/>
              <a:t> kernel development.</a:t>
            </a:r>
          </a:p>
          <a:p>
            <a:r>
              <a:rPr lang="en-US" dirty="0"/>
              <a:t>Now it is maintained by Junio Hamano.</a:t>
            </a:r>
          </a:p>
          <a:p>
            <a:r>
              <a:rPr lang="en-US" dirty="0"/>
              <a:t>Every Git working directory contains a full-fledged repository with complete history and full revision tracking capabilities</a:t>
            </a:r>
          </a:p>
          <a:p>
            <a:r>
              <a:rPr lang="en-US" dirty="0"/>
              <a:t>It is not dependent on network access or a central server.</a:t>
            </a:r>
            <a:br>
              <a:rPr lang="en-US" sz="2000" dirty="0"/>
            </a:b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GIT Basics</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6</a:t>
            </a:fld>
            <a:endParaRPr lang="en-US" dirty="0"/>
          </a:p>
        </p:txBody>
      </p:sp>
    </p:spTree>
    <p:extLst>
      <p:ext uri="{BB962C8B-B14F-4D97-AF65-F5344CB8AC3E}">
        <p14:creationId xmlns:p14="http://schemas.microsoft.com/office/powerpoint/2010/main" val="105160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fontScale="92500" lnSpcReduction="20000"/>
          </a:bodyPr>
          <a:lstStyle/>
          <a:p>
            <a:r>
              <a:rPr lang="en-US" b="1" dirty="0"/>
              <a:t>Step 1 :</a:t>
            </a:r>
            <a:r>
              <a:rPr lang="en-US" dirty="0"/>
              <a:t> Cloning the existing Git repository from the server to your local git repository.</a:t>
            </a:r>
          </a:p>
          <a:p>
            <a:r>
              <a:rPr lang="en-US" dirty="0"/>
              <a:t>Commands: </a:t>
            </a:r>
          </a:p>
          <a:p>
            <a:pPr lvl="2"/>
            <a:r>
              <a:rPr lang="en-US" dirty="0"/>
              <a:t>git clone git://github.com/schacon/grit.git(URL)</a:t>
            </a:r>
          </a:p>
          <a:p>
            <a:endParaRPr lang="en-US" dirty="0"/>
          </a:p>
          <a:p>
            <a:r>
              <a:rPr lang="en-US" b="1" dirty="0"/>
              <a:t>Step 2 :</a:t>
            </a:r>
            <a:r>
              <a:rPr lang="en-US" dirty="0"/>
              <a:t> Import the existing project or directory into your local git repository and push into the remote git repository.</a:t>
            </a:r>
          </a:p>
          <a:p>
            <a:r>
              <a:rPr lang="en-US" dirty="0"/>
              <a:t>Commands: </a:t>
            </a:r>
          </a:p>
          <a:p>
            <a:pPr lvl="2"/>
            <a:r>
              <a:rPr lang="en-US" dirty="0"/>
              <a:t>git </a:t>
            </a:r>
            <a:r>
              <a:rPr lang="en-US" dirty="0" err="1"/>
              <a:t>init</a:t>
            </a:r>
            <a:r>
              <a:rPr lang="en-US" dirty="0"/>
              <a:t> //Create an empty Git repository or reinitialize an existing one</a:t>
            </a:r>
          </a:p>
          <a:p>
            <a:pPr lvl="2"/>
            <a:r>
              <a:rPr lang="en-US" dirty="0"/>
              <a:t>git add *.* // Add file contents to the index</a:t>
            </a:r>
          </a:p>
          <a:p>
            <a:pPr lvl="2"/>
            <a:r>
              <a:rPr lang="en-US" dirty="0"/>
              <a:t>git commit -m ‘ initial version’ // Record changes to the local repository</a:t>
            </a:r>
          </a:p>
          <a:p>
            <a:pPr lvl="2"/>
            <a:r>
              <a:rPr lang="en-US" dirty="0"/>
              <a:t>git push origin master // Push the code into remote repository</a:t>
            </a:r>
            <a:endParaRPr lang="en-US" altLang="en-US" sz="16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Steps to get your project into Git</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There are two steps to get the project into the git.</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7</a:t>
            </a:fld>
            <a:endParaRPr lang="en-US" dirty="0"/>
          </a:p>
        </p:txBody>
      </p:sp>
    </p:spTree>
    <p:extLst>
      <p:ext uri="{BB962C8B-B14F-4D97-AF65-F5344CB8AC3E}">
        <p14:creationId xmlns:p14="http://schemas.microsoft.com/office/powerpoint/2010/main" val="418182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a:xfrm>
            <a:off x="463532" y="1200150"/>
            <a:ext cx="4540268" cy="3581398"/>
          </a:xfrm>
        </p:spPr>
        <p:txBody>
          <a:bodyPr>
            <a:normAutofit fontScale="85000" lnSpcReduction="20000"/>
          </a:bodyPr>
          <a:lstStyle/>
          <a:p>
            <a:pPr marL="457200" indent="-457200">
              <a:buFont typeface="+mj-lt"/>
              <a:buAutoNum type="arabicPeriod"/>
            </a:pPr>
            <a:r>
              <a:rPr lang="en-US" b="1" dirty="0"/>
              <a:t>Git directory -</a:t>
            </a:r>
            <a:r>
              <a:rPr lang="en-US" dirty="0"/>
              <a:t> Stores the metadata and object database for your project (while cloning the repository)</a:t>
            </a:r>
          </a:p>
          <a:p>
            <a:pPr marL="457200" indent="-457200">
              <a:buFont typeface="+mj-lt"/>
              <a:buAutoNum type="arabicPeriod"/>
            </a:pPr>
            <a:r>
              <a:rPr lang="en-US" b="1" dirty="0"/>
              <a:t>Working directory - </a:t>
            </a:r>
            <a:r>
              <a:rPr lang="en-US" dirty="0"/>
              <a:t>Single checkout of one version of the project. The files in the directory are pulled out of the compressed database in the Git directory and placed on disk for you to edit and use.</a:t>
            </a:r>
          </a:p>
          <a:p>
            <a:pPr marL="457200" indent="-457200">
              <a:buFont typeface="+mj-lt"/>
              <a:buAutoNum type="arabicPeriod"/>
            </a:pPr>
            <a:r>
              <a:rPr lang="en-US" b="1" dirty="0"/>
              <a:t>Staging area -</a:t>
            </a:r>
            <a:r>
              <a:rPr lang="en-US" dirty="0"/>
              <a:t> It is a simple file, generally present in your Git directory, that stores information about what will go into your next commit.</a:t>
            </a: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3 main stages of GIT</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8</a:t>
            </a:fld>
            <a:endParaRPr lang="en-US" dirty="0"/>
          </a:p>
        </p:txBody>
      </p:sp>
      <p:pic>
        <p:nvPicPr>
          <p:cNvPr id="2050" name="Picture 2" descr="Git - What is Git?">
            <a:extLst>
              <a:ext uri="{FF2B5EF4-FFF2-40B4-BE49-F238E27FC236}">
                <a16:creationId xmlns:a16="http://schemas.microsoft.com/office/drawing/2014/main" id="{5EAC3936-0C31-4979-9976-C9661EE11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072" y="1200150"/>
            <a:ext cx="3375728" cy="343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78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Each file in your working directory can be in one of the following two states: Tracked or Untracked</a:t>
            </a:r>
          </a:p>
          <a:p>
            <a:endParaRPr lang="en-US" dirty="0"/>
          </a:p>
          <a:p>
            <a:r>
              <a:rPr lang="en-US" dirty="0"/>
              <a:t>File status in Life Cycle :</a:t>
            </a:r>
          </a:p>
          <a:p>
            <a:pPr lvl="2"/>
            <a:r>
              <a:rPr lang="en-US" dirty="0"/>
              <a:t>Untracked</a:t>
            </a:r>
          </a:p>
          <a:p>
            <a:pPr lvl="2"/>
            <a:r>
              <a:rPr lang="en-US" dirty="0"/>
              <a:t>Unmodified</a:t>
            </a:r>
          </a:p>
          <a:p>
            <a:pPr lvl="2"/>
            <a:r>
              <a:rPr lang="en-US" dirty="0"/>
              <a:t>Modified</a:t>
            </a:r>
          </a:p>
          <a:p>
            <a:pPr lvl="2"/>
            <a:r>
              <a:rPr lang="en-US" dirty="0"/>
              <a:t>Staged</a:t>
            </a:r>
            <a:endParaRPr lang="en-US" altLang="en-US" sz="16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Recording Changes to the Repository</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9</a:t>
            </a:fld>
            <a:endParaRPr lang="en-US" dirty="0"/>
          </a:p>
        </p:txBody>
      </p:sp>
      <p:pic>
        <p:nvPicPr>
          <p:cNvPr id="4098" name="Picture 2" descr="Git - Recording Changes to the Repository">
            <a:extLst>
              <a:ext uri="{FF2B5EF4-FFF2-40B4-BE49-F238E27FC236}">
                <a16:creationId xmlns:a16="http://schemas.microsoft.com/office/drawing/2014/main" id="{F2204881-44A2-4DDC-BF3A-DD2A6F09B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982" y="2393950"/>
            <a:ext cx="5031493"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05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Custom 41">
      <a:dk1>
        <a:srgbClr val="6F7073"/>
      </a:dk1>
      <a:lt1>
        <a:srgbClr val="FFFFFF"/>
      </a:lt1>
      <a:dk2>
        <a:srgbClr val="28497B"/>
      </a:dk2>
      <a:lt2>
        <a:srgbClr val="EEECE1"/>
      </a:lt2>
      <a:accent1>
        <a:srgbClr val="28497B"/>
      </a:accent1>
      <a:accent2>
        <a:srgbClr val="00ACEC"/>
      </a:accent2>
      <a:accent3>
        <a:srgbClr val="70BF45"/>
      </a:accent3>
      <a:accent4>
        <a:srgbClr val="8C0D91"/>
      </a:accent4>
      <a:accent5>
        <a:srgbClr val="1CA8A6"/>
      </a:accent5>
      <a:accent6>
        <a:srgbClr val="F26E20"/>
      </a:accent6>
      <a:hlink>
        <a:srgbClr val="00ACEC"/>
      </a:hlink>
      <a:folHlink>
        <a:srgbClr val="00AC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D841AE10-5DAB-4728-A59B-A64D38B1C0FD}" vid="{FC936AAD-8A7E-44EE-AC44-2E84564BA5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Sapiens PPT Template</Template>
  <TotalTime>0</TotalTime>
  <Words>1389</Words>
  <Application>Microsoft Office PowerPoint</Application>
  <PresentationFormat>On-screen Show (16:9)</PresentationFormat>
  <Paragraphs>210</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Consolas</vt:lpstr>
      <vt:lpstr>Trebuchet MS</vt:lpstr>
      <vt:lpstr>Verdana</vt:lpstr>
      <vt:lpstr>1_Office Theme</vt:lpstr>
      <vt:lpstr>PowerPoint Presentation</vt:lpstr>
      <vt:lpstr>Agenda</vt:lpstr>
      <vt:lpstr>Version Control System</vt:lpstr>
      <vt:lpstr>Types of Version Control Systems</vt:lpstr>
      <vt:lpstr>Distributed Version Control System</vt:lpstr>
      <vt:lpstr>GIT Basics</vt:lpstr>
      <vt:lpstr>Steps to get your project into Git</vt:lpstr>
      <vt:lpstr>3 main stages of GIT</vt:lpstr>
      <vt:lpstr>Recording Changes to the Repository</vt:lpstr>
      <vt:lpstr>Checking the status of Your files</vt:lpstr>
      <vt:lpstr> Viewing Your Staged and Unstaged Changes</vt:lpstr>
      <vt:lpstr>Commiting Your Changes</vt:lpstr>
      <vt:lpstr>Removing Files</vt:lpstr>
      <vt:lpstr>Moving Files</vt:lpstr>
      <vt:lpstr>Viewing the commit history</vt:lpstr>
      <vt:lpstr>Changing Your Last Commit</vt:lpstr>
      <vt:lpstr>Unstaging and Unmodifying</vt:lpstr>
      <vt:lpstr>Working with remotes</vt:lpstr>
      <vt:lpstr>Branching</vt:lpstr>
      <vt:lpstr>Merging the branch</vt:lpstr>
      <vt:lpstr>Example of merging the branch</vt:lpstr>
      <vt:lpstr>Example of merging the branch</vt:lpstr>
      <vt:lpstr>Rebasing the branch</vt:lpstr>
      <vt:lpstr>Example for Rebasing a branch</vt:lpstr>
      <vt:lpstr>Example for Rebasing a branch</vt:lpstr>
      <vt:lpstr>Example for Rebasing a branch</vt:lpstr>
      <vt:lpstr>Example for Rebasing a branch</vt:lpstr>
      <vt:lpstr>Example for Rebasing a branch</vt:lpstr>
      <vt:lpstr>Example for Rebasing a branch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2018-12-19T07:53:58Z</cp:lastPrinted>
  <dcterms:created xsi:type="dcterms:W3CDTF">2020-07-25T05:24:33Z</dcterms:created>
  <dcterms:modified xsi:type="dcterms:W3CDTF">2021-07-20T10:53:02Z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2021-07-05T16:35:14Z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fdc1b395-f213-4b07-ab0b-c7735ef028ac</vt:lpwstr>
  </property>
  <property fmtid="{D5CDD505-2E9C-101B-9397-08002B2CF9AE}" pid="8" name="MSIP_Label_9386b39a-f873-4afb-95b7-159453b5f857_ContentBits">
    <vt:lpwstr>0</vt:lpwstr>
  </property>
</Properties>
</file>