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1D9A-9BE3-48AA-B563-10E32F9FE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B89CA-853D-4BFA-AA50-DE5BD26DA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C4A7-F27C-4D6A-B34F-B104CA19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10CD6-280B-4159-9E58-E83C2F35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C42D-E6CF-468D-BF17-614FAA03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1A3C-6C32-44B7-8162-DFD69F13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2DD86-81C2-450A-B9DD-8890850AE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4F19C-B008-4F86-A0BE-CBB41314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0EE0-671E-4A8C-B7A0-6FD098EA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BD2C-F89A-40BE-82E3-1CDF89E4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6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98B76-835D-4944-92BC-4FBD86051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270DB-1D32-4BB0-99CB-C92F4453B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8A517-8038-481D-A7C2-EC8C5B01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056CB-DC92-45B2-B379-6F0F0B6E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CC35-4714-4353-B02A-FED0003C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B6A8-9CA5-4E12-A657-4C915B37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AF21-22C6-45D2-9868-4D536E949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5A48-1C6A-4448-8E23-1BEA470E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1527D-C121-4B89-8E6E-E0AFF1E6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D563-85D7-4A7A-83ED-B93E409C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CD50-FC25-4798-8442-98F21262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4FD9D-27D8-47B9-BCA8-F439B8A3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2A74C-5C26-4CCB-B55E-14226756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AE756-C9E6-4227-B448-AB19CE30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3F30-86AC-45BD-BE70-315F8DC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3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6990-8D05-4169-BCB8-2F84C350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2682-FD63-4A70-AE0A-C38009D4E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AAEB5-9EF8-4A94-A2C1-3BBBE675E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DA3FE-915C-4B5A-9D05-111B515B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F2C67-F4E0-40B2-B598-73FA7D27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85011-DA93-4817-A3EC-132A152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7CA8-397D-4074-A448-F39650CF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C0A29-0E1B-46C5-AD16-BC73770B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4F900-4919-4B72-80F7-87B63E81C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1EE4E-B867-461E-A4B1-ED3DCE43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E9DDB-0069-4443-97A2-CC2110FFF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135CE-5679-450F-BA0E-8745EB0B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13141-5E1A-48A4-8C8F-A759C659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2546D-FE83-4226-8111-C6A3B7E9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567C-9C5C-4453-B1D4-B2C251DB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1BC14-EA1B-4684-A8D8-12D6A8DC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35776-FFA3-4377-AAB3-6AF12544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67AF2-3C07-49ED-83EF-D5DFDC41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D3462-492B-427C-8093-5F4BE64E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61182-1ED1-4817-B0EC-B3258ACB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DCB85-4EC4-465E-A407-4BB84AF3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B064-C720-4A4A-9622-2DBB1815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4395-B253-47AE-9541-07DC1335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78406-7AFD-4C54-94F6-B422D8904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B7E17-71E9-489E-812A-C0A29D98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99448-8A29-437B-88ED-19E82160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06CC0-51E2-44C7-B69B-DF2CEEB4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3C6F-585B-4369-8A4E-A62ED60E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0E766-70EF-4B22-BE0A-550BD1287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16D9E-D86A-423A-AF66-588ADD392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4BD13-7731-4B63-B603-63B7E1A3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50DD0-CF10-4E5E-88DF-30E2BFFD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142D0-FDD4-4183-A0D8-D149FE74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2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6331F-1444-4EA5-A8EE-BC760B9F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170AB-B92C-4C3C-B25B-33D71C884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E480E-A4F9-469A-9811-F8740D094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1A49-C34B-4829-BB8B-2D674170105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7388-E8AD-44F1-BB17-472BB42CE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AFA27-EDEF-4724-A5AE-60CFD4E27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ooq-teqniqly/yt-azure-bat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overview/azure/batc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modules/create-an-app-to-run-parallel-compute-jobs-in-azure-batch/" TargetMode="External"/><Relationship Id="rId2" Type="http://schemas.openxmlformats.org/officeDocument/2006/relationships/hyperlink" Target="https://docs.microsoft.com/en-us/learn/modules/run-parallel-tasks-in-azure-batch-with-the-azure-cl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batch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8C3D-CB1F-4BC7-8133-8CB492F2D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Batch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C0473-3ACD-439C-BC20-EC3848DED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1258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6E0B-BD6E-4C2C-B477-6F61AA7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620F-F151-45FF-AB51-8C323152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Multi-processing as a service.</a:t>
            </a:r>
          </a:p>
          <a:p>
            <a:r>
              <a:rPr lang="en-US" dirty="0"/>
              <a:t>Run “embarrassingly parallel” workloads.</a:t>
            </a:r>
          </a:p>
          <a:p>
            <a:pPr lvl="1"/>
            <a:r>
              <a:rPr lang="en-US" dirty="0"/>
              <a:t>Each instance completes part of the work.</a:t>
            </a:r>
          </a:p>
          <a:p>
            <a:pPr lvl="1"/>
            <a:r>
              <a:rPr lang="en-US" dirty="0"/>
              <a:t>Instances do not communicate with each other, i.e. loosely coupled.</a:t>
            </a:r>
          </a:p>
          <a:p>
            <a:r>
              <a:rPr lang="en-US" dirty="0"/>
              <a:t>Also works with tightly-coupled workloads.</a:t>
            </a:r>
          </a:p>
        </p:txBody>
      </p:sp>
    </p:spTree>
    <p:extLst>
      <p:ext uri="{BB962C8B-B14F-4D97-AF65-F5344CB8AC3E}">
        <p14:creationId xmlns:p14="http://schemas.microsoft.com/office/powerpoint/2010/main" val="340044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6E0B-BD6E-4C2C-B477-6F61AA7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Batch Components and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DFDDC-F743-4C37-A8C7-7C6D4FB3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3" y="1369670"/>
            <a:ext cx="8046615" cy="54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6E0B-BD6E-4C2C-B477-6F61AA7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620F-F151-45FF-AB51-8C323152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files: 1,000 files containing a varying number of words.</a:t>
            </a:r>
          </a:p>
          <a:p>
            <a:r>
              <a:rPr lang="en-US" dirty="0"/>
              <a:t>Job: Creates a task per file</a:t>
            </a:r>
          </a:p>
          <a:p>
            <a:pPr lvl="1"/>
            <a:r>
              <a:rPr lang="en-US" dirty="0"/>
              <a:t>Spawns a .NET Framework 5.0 console app</a:t>
            </a:r>
          </a:p>
          <a:p>
            <a:pPr lvl="2"/>
            <a:r>
              <a:rPr lang="en-US" dirty="0"/>
              <a:t>Does a word count</a:t>
            </a:r>
          </a:p>
          <a:p>
            <a:pPr lvl="2"/>
            <a:r>
              <a:rPr lang="en-US" dirty="0"/>
              <a:t>Sends the count as a message to an Azure Event Hub</a:t>
            </a:r>
          </a:p>
          <a:p>
            <a:r>
              <a:rPr lang="en-US" dirty="0"/>
              <a:t>Doing it on your own</a:t>
            </a:r>
          </a:p>
          <a:p>
            <a:pPr lvl="1"/>
            <a:r>
              <a:rPr lang="en-US" dirty="0"/>
              <a:t>Follow the steps in the README.</a:t>
            </a:r>
          </a:p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https://github.com/farooq-teqniqly/yt-azure-batch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0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6E0B-BD6E-4C2C-B477-6F61AA7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Resource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620F-F151-45FF-AB51-8C323152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Bicep files</a:t>
            </a:r>
          </a:p>
          <a:p>
            <a:pPr lvl="1"/>
            <a:r>
              <a:rPr lang="en-US" dirty="0"/>
              <a:t>Storage account and input file container</a:t>
            </a:r>
          </a:p>
          <a:p>
            <a:pPr lvl="1"/>
            <a:r>
              <a:rPr lang="en-US" dirty="0"/>
              <a:t>Batch account</a:t>
            </a:r>
          </a:p>
          <a:p>
            <a:pPr lvl="1"/>
            <a:r>
              <a:rPr lang="en-US" dirty="0"/>
              <a:t>Event hub namespace and event hub</a:t>
            </a:r>
          </a:p>
          <a:p>
            <a:r>
              <a:rPr lang="en-US" dirty="0" err="1"/>
              <a:t>Powershell</a:t>
            </a:r>
            <a:r>
              <a:rPr lang="en-US" dirty="0"/>
              <a:t> scripts</a:t>
            </a:r>
          </a:p>
          <a:p>
            <a:pPr lvl="1"/>
            <a:r>
              <a:rPr lang="en-US" dirty="0"/>
              <a:t>Upload text files to input file container</a:t>
            </a:r>
          </a:p>
          <a:p>
            <a:pPr lvl="1"/>
            <a:r>
              <a:rPr lang="en-US" dirty="0"/>
              <a:t>Upload console app to Batch account</a:t>
            </a:r>
          </a:p>
          <a:p>
            <a:r>
              <a:rPr lang="en-US" dirty="0"/>
              <a:t>ASP.NET Web API</a:t>
            </a:r>
          </a:p>
          <a:p>
            <a:pPr lvl="1"/>
            <a:r>
              <a:rPr lang="en-US" dirty="0"/>
              <a:t>Create Batch pool, job, and tasks</a:t>
            </a:r>
          </a:p>
          <a:p>
            <a:pPr lvl="1"/>
            <a:r>
              <a:rPr lang="en-US" dirty="0"/>
              <a:t>Runs in a Docker 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1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6E0B-BD6E-4C2C-B477-6F61AA7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F82629E-AB14-45B9-A8EE-FEAB8EED9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5510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811203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3763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time (minutes)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2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6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2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2688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2A2F103-0CF0-4711-B852-2F578F8D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2" y="3634346"/>
            <a:ext cx="11195193" cy="15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1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4CB-3C6F-433F-A6CE-8613214F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0049-5C4D-40DD-91C3-B3A2008F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Azure Batch client library for .NET</a:t>
            </a:r>
          </a:p>
          <a:p>
            <a:pPr lvl="1"/>
            <a:r>
              <a:rPr lang="en-US" dirty="0">
                <a:hlinkClick r:id="rId2"/>
              </a:rPr>
              <a:t>https://docs.microsoft.com/en-us/dotnet/api/overview/azure/batch</a:t>
            </a:r>
            <a:endParaRPr lang="en-US" dirty="0"/>
          </a:p>
          <a:p>
            <a:r>
              <a:rPr lang="en-US" dirty="0"/>
              <a:t>Publish console app as a self-contained app</a:t>
            </a:r>
          </a:p>
          <a:p>
            <a:pPr lvl="1"/>
            <a:r>
              <a:rPr lang="en-US" dirty="0"/>
              <a:t>No need to install the .NET Framework on compute nodes</a:t>
            </a:r>
          </a:p>
        </p:txBody>
      </p:sp>
    </p:spTree>
    <p:extLst>
      <p:ext uri="{BB962C8B-B14F-4D97-AF65-F5344CB8AC3E}">
        <p14:creationId xmlns:p14="http://schemas.microsoft.com/office/powerpoint/2010/main" val="193662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4CB-3C6F-433F-A6CE-8613214F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0049-5C4D-40DD-91C3-B3A2008F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Learn</a:t>
            </a:r>
          </a:p>
          <a:p>
            <a:pPr lvl="1"/>
            <a:r>
              <a:rPr lang="en-US" dirty="0"/>
              <a:t>Run parallel tasks in Azure Batch with the Azure CLI</a:t>
            </a:r>
          </a:p>
          <a:p>
            <a:pPr lvl="2"/>
            <a:r>
              <a:rPr lang="en-US" dirty="0">
                <a:hlinkClick r:id="rId2"/>
              </a:rPr>
              <a:t>https://docs.microsoft.com/en-us/learn/modules/run-parallel-tasks-in-azure-batch-with-the-azure-cli/</a:t>
            </a:r>
            <a:endParaRPr lang="en-US" dirty="0"/>
          </a:p>
          <a:p>
            <a:pPr lvl="1"/>
            <a:r>
              <a:rPr lang="en-US" dirty="0"/>
              <a:t>Create an app to run parallel compute jobs in Azure Batch</a:t>
            </a:r>
          </a:p>
          <a:p>
            <a:pPr lvl="2"/>
            <a:r>
              <a:rPr lang="en-US" dirty="0">
                <a:hlinkClick r:id="rId3"/>
              </a:rPr>
              <a:t>https://docs.microsoft.com/en-us/learn/modules/create-an-app-to-run-parallel-compute-jobs-in-azure-batch/</a:t>
            </a:r>
            <a:endParaRPr lang="en-US" dirty="0"/>
          </a:p>
          <a:p>
            <a:r>
              <a:rPr lang="en-US" dirty="0"/>
              <a:t>Azure Batch documentation</a:t>
            </a:r>
          </a:p>
          <a:p>
            <a:pPr lvl="1"/>
            <a:r>
              <a:rPr lang="en-US" dirty="0">
                <a:hlinkClick r:id="rId4"/>
              </a:rPr>
              <a:t>https://docs.microsoft.com/en-us/azure/batch/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8C3D-CB1F-4BC7-8133-8CB492F2D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231722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Azure Batch </vt:lpstr>
      <vt:lpstr>What is Azure Batch</vt:lpstr>
      <vt:lpstr>Azure Batch Components and Workflow</vt:lpstr>
      <vt:lpstr>Demo - Overview</vt:lpstr>
      <vt:lpstr>Demo – Resource Creation</vt:lpstr>
      <vt:lpstr>Performance</vt:lpstr>
      <vt:lpstr>Development Tips</vt:lpstr>
      <vt:lpstr>Resources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Batch </dc:title>
  <dc:creator>Farooq Mahmud</dc:creator>
  <cp:lastModifiedBy>Farooq Mahmud</cp:lastModifiedBy>
  <cp:revision>14</cp:revision>
  <dcterms:created xsi:type="dcterms:W3CDTF">2021-11-28T20:22:27Z</dcterms:created>
  <dcterms:modified xsi:type="dcterms:W3CDTF">2021-11-28T21:13:03Z</dcterms:modified>
</cp:coreProperties>
</file>