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control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BA0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it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if ACL present use: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#</a:t>
            </a:r>
            <a:r>
              <a:rPr lang="en-US" dirty="0" err="1" smtClean="0">
                <a:solidFill>
                  <a:srgbClr val="92D050"/>
                </a:solidFill>
              </a:rPr>
              <a:t>getfacl</a:t>
            </a:r>
            <a:r>
              <a:rPr lang="en-US" dirty="0" smtClean="0">
                <a:solidFill>
                  <a:srgbClr val="92D050"/>
                </a:solidFill>
              </a:rPr>
              <a:t> &lt;file/directory&gt;</a:t>
            </a:r>
          </a:p>
          <a:p>
            <a:endParaRPr lang="en-US" dirty="0" smtClean="0"/>
          </a:p>
          <a:p>
            <a:r>
              <a:rPr lang="en-US" dirty="0" smtClean="0"/>
              <a:t>To create ACL: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#</a:t>
            </a:r>
            <a:r>
              <a:rPr lang="en-US" dirty="0" err="1" smtClean="0">
                <a:solidFill>
                  <a:srgbClr val="92D050"/>
                </a:solidFill>
              </a:rPr>
              <a:t>setfacl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mr-IN" dirty="0" smtClean="0">
                <a:solidFill>
                  <a:srgbClr val="92D050"/>
                </a:solidFill>
              </a:rPr>
              <a:t>–</a:t>
            </a:r>
            <a:r>
              <a:rPr lang="en-US" dirty="0" smtClean="0">
                <a:solidFill>
                  <a:srgbClr val="92D050"/>
                </a:solidFill>
              </a:rPr>
              <a:t>m g/u: :r/w/x &lt;file/directory&gt;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options include </a:t>
            </a:r>
            <a:r>
              <a:rPr lang="mr-IN" dirty="0" smtClean="0"/>
              <a:t>–</a:t>
            </a:r>
            <a:r>
              <a:rPr lang="en-US" dirty="0" smtClean="0"/>
              <a:t>R (apply recursively to all sub folders and files)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-b (to remove ACL for that particular file/directory).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-d(set ACL rule to be default rule).</a:t>
            </a:r>
          </a:p>
        </p:txBody>
      </p:sp>
    </p:spTree>
    <p:extLst>
      <p:ext uri="{BB962C8B-B14F-4D97-AF65-F5344CB8AC3E}">
        <p14:creationId xmlns:p14="http://schemas.microsoft.com/office/powerpoint/2010/main" val="80804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Unix like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on Unix like system changes and is similar to: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sudo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chmod</a:t>
            </a:r>
            <a:r>
              <a:rPr lang="en-US" dirty="0">
                <a:solidFill>
                  <a:srgbClr val="92D050"/>
                </a:solidFill>
              </a:rPr>
              <a:t> -R +a "</a:t>
            </a:r>
            <a:r>
              <a:rPr lang="en-US" dirty="0" err="1">
                <a:solidFill>
                  <a:srgbClr val="92D050"/>
                </a:solidFill>
              </a:rPr>
              <a:t>user:farooqshaikh</a:t>
            </a:r>
            <a:r>
              <a:rPr lang="en-US" dirty="0">
                <a:solidFill>
                  <a:srgbClr val="92D050"/>
                </a:solidFill>
              </a:rPr>
              <a:t> allow list,add_file,search,delete,add_subdirectory,delete_child,readattr,writeattr,readextattr,writeextattr,readsecurity,file_inherit,directory_inherit"\ Guest/Desktop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3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Directories, files and programs have permission set on them which decides what a User can do with that file.</a:t>
            </a:r>
          </a:p>
          <a:p>
            <a:r>
              <a:rPr lang="en-US" dirty="0" smtClean="0"/>
              <a:t>This includes read, write and execute permissions.</a:t>
            </a:r>
          </a:p>
          <a:p>
            <a:r>
              <a:rPr lang="en-US" dirty="0" smtClean="0"/>
              <a:t>You can use the ls </a:t>
            </a:r>
            <a:r>
              <a:rPr lang="mr-IN" dirty="0" smtClean="0"/>
              <a:t>–</a:t>
            </a:r>
            <a:r>
              <a:rPr lang="en-US" dirty="0" smtClean="0"/>
              <a:t>l/ ls </a:t>
            </a:r>
            <a:r>
              <a:rPr lang="mr-IN" dirty="0" smtClean="0"/>
              <a:t>–</a:t>
            </a:r>
            <a:r>
              <a:rPr lang="en-US" dirty="0" smtClean="0"/>
              <a:t>la command to see the permissions.</a:t>
            </a:r>
          </a:p>
          <a:p>
            <a:r>
              <a:rPr lang="en-US" dirty="0" smtClean="0"/>
              <a:t>It typically looks like this: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3" y="4436762"/>
            <a:ext cx="4635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3857"/>
            <a:ext cx="10820400" cy="4024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1989" y="1823857"/>
            <a:ext cx="6450227" cy="116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34530" y="4720281"/>
            <a:ext cx="1890584" cy="11121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84007" y="4802218"/>
            <a:ext cx="1946189" cy="101325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082216" y="4743670"/>
            <a:ext cx="1927654" cy="111210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21924" y="2985392"/>
            <a:ext cx="1346887" cy="17348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 flipH="1">
            <a:off x="5820032" y="2985392"/>
            <a:ext cx="37071" cy="17843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0173" y="2985392"/>
            <a:ext cx="1865870" cy="17348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692" y="1396314"/>
            <a:ext cx="8884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User: The owner determines the file’s user class.</a:t>
            </a:r>
          </a:p>
          <a:p>
            <a:endParaRPr lang="en-US" dirty="0" smtClean="0"/>
          </a:p>
          <a:p>
            <a:r>
              <a:rPr lang="en-US" dirty="0" smtClean="0"/>
              <a:t>Group: Members belonging to 1 group have similar privileges for that file.</a:t>
            </a:r>
          </a:p>
          <a:p>
            <a:endParaRPr lang="en-US" dirty="0" smtClean="0"/>
          </a:p>
          <a:p>
            <a:r>
              <a:rPr lang="en-US" dirty="0" smtClean="0"/>
              <a:t>Others: Everyone else who is not a member or an owner belongs to this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56343"/>
            <a:ext cx="10820400" cy="4024125"/>
          </a:xfrm>
        </p:spPr>
        <p:txBody>
          <a:bodyPr/>
          <a:lstStyle/>
          <a:p>
            <a:r>
              <a:rPr lang="en-US" dirty="0" smtClean="0"/>
              <a:t>Read: The user can only read the contents of the file.</a:t>
            </a:r>
          </a:p>
          <a:p>
            <a:r>
              <a:rPr lang="en-US" dirty="0" smtClean="0"/>
              <a:t>Write: The user can modify the file or in case of directories create, rename and delete files.</a:t>
            </a:r>
          </a:p>
          <a:p>
            <a:r>
              <a:rPr lang="en-US" dirty="0" smtClean="0"/>
              <a:t>Execute: The user can execute the file. In case of directories access file contents and meta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enter the following command to set permissions: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&lt;xyz&gt; &lt;name of the file&gt; -&gt; here x, y and z are decimal numbers from 0 to 7.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X-&gt;user, y-&gt;group, z-&gt;others</a:t>
            </a:r>
          </a:p>
          <a:p>
            <a:r>
              <a:rPr lang="en-US" dirty="0" smtClean="0"/>
              <a:t>Each decimal number is made of three bits which are used to set permissions for read write and execute.</a:t>
            </a:r>
          </a:p>
          <a:p>
            <a:r>
              <a:rPr lang="en-US" dirty="0" smtClean="0"/>
              <a:t>E.g.- If you wanted the owner to have read, write and execute but only read for  others then: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744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8879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an </a:t>
            </a:r>
            <a:r>
              <a:rPr lang="en-US" dirty="0" err="1" smtClean="0"/>
              <a:t>acl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offers more granularity compared to regular POSIX permissions.</a:t>
            </a:r>
          </a:p>
          <a:p>
            <a:r>
              <a:rPr lang="en-US" dirty="0" smtClean="0"/>
              <a:t>Different permissions for different users cannot be setup using the standard commands discussed earlier but ACLS can do it.</a:t>
            </a:r>
          </a:p>
          <a:p>
            <a:r>
              <a:rPr lang="en-US" dirty="0" smtClean="0"/>
              <a:t>Provide the ability to read, write and even </a:t>
            </a:r>
            <a:r>
              <a:rPr lang="en-US" u="sng" dirty="0" smtClean="0"/>
              <a:t>append</a:t>
            </a:r>
            <a:r>
              <a:rPr lang="en-US" dirty="0" smtClean="0"/>
              <a:t> permissions.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6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97211" y="3274539"/>
            <a:ext cx="1767016" cy="17546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User: </a:t>
            </a:r>
            <a:r>
              <a:rPr lang="en-US" dirty="0" err="1" smtClean="0"/>
              <a:t>rwx</a:t>
            </a:r>
            <a:endParaRPr lang="en-US" dirty="0" smtClean="0"/>
          </a:p>
          <a:p>
            <a:r>
              <a:rPr lang="en-US" dirty="0" smtClean="0"/>
              <a:t>Group1: </a:t>
            </a:r>
            <a:r>
              <a:rPr lang="en-US" dirty="0" err="1" smtClean="0"/>
              <a:t>rw</a:t>
            </a:r>
            <a:endParaRPr lang="en-US" dirty="0" smtClean="0"/>
          </a:p>
          <a:p>
            <a:r>
              <a:rPr lang="en-US" dirty="0" err="1" smtClean="0"/>
              <a:t>Others:r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5492" y="2891481"/>
            <a:ext cx="15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81118" y="3192234"/>
            <a:ext cx="2014151" cy="175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</a:t>
            </a:r>
          </a:p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1820" y="2822902"/>
            <a:ext cx="14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23405" y="3217633"/>
            <a:ext cx="1902941" cy="1705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Chalrie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13788" y="2816107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check if ACL option enabled on filesystem. Use the following command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#mount </a:t>
            </a:r>
          </a:p>
          <a:p>
            <a:r>
              <a:rPr lang="en-US" dirty="0" smtClean="0"/>
              <a:t>You can also check whether ACL is enabled using the following command: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#tune2fs </a:t>
            </a:r>
            <a:r>
              <a:rPr lang="mr-IN" dirty="0" smtClean="0">
                <a:solidFill>
                  <a:srgbClr val="92D050"/>
                </a:solidFill>
              </a:rPr>
              <a:t>–</a:t>
            </a:r>
            <a:r>
              <a:rPr lang="en-US" dirty="0" smtClean="0">
                <a:solidFill>
                  <a:srgbClr val="92D050"/>
                </a:solidFill>
              </a:rPr>
              <a:t>l  /dev/sda1(most file systems </a:t>
            </a:r>
          </a:p>
          <a:p>
            <a:r>
              <a:rPr lang="en-US" dirty="0" smtClean="0"/>
              <a:t>If ACL is not enabled you need to add the </a:t>
            </a:r>
            <a:r>
              <a:rPr lang="en-US" dirty="0" err="1" smtClean="0"/>
              <a:t>acl</a:t>
            </a:r>
            <a:r>
              <a:rPr lang="en-US" dirty="0" smtClean="0"/>
              <a:t> option to a filesystem mount option in 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etc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fstab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You would also need to install ACL utilities (command line utilities to interact with ACL).[</a:t>
            </a:r>
            <a:r>
              <a:rPr lang="en-US" dirty="0" err="1" smtClean="0"/>
              <a:t>sudo</a:t>
            </a:r>
            <a:r>
              <a:rPr lang="en-US" dirty="0" smtClean="0"/>
              <a:t> apt-get </a:t>
            </a:r>
            <a:r>
              <a:rPr lang="en-US" dirty="0" err="1" smtClean="0"/>
              <a:t>acl</a:t>
            </a:r>
            <a:r>
              <a:rPr lang="en-US" dirty="0" smtClean="0"/>
              <a:t>             ]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782065" y="4979773"/>
            <a:ext cx="803189" cy="35834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39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666</TotalTime>
  <Words>501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Mangal</vt:lpstr>
      <vt:lpstr>Arial</vt:lpstr>
      <vt:lpstr>Vapor Trail</vt:lpstr>
      <vt:lpstr>Access control list</vt:lpstr>
      <vt:lpstr>Permissions</vt:lpstr>
      <vt:lpstr>How does this work?</vt:lpstr>
      <vt:lpstr>PowerPoint Presentation</vt:lpstr>
      <vt:lpstr>Types of permissions</vt:lpstr>
      <vt:lpstr>How do we do this?</vt:lpstr>
      <vt:lpstr>Why do we need an acl?</vt:lpstr>
      <vt:lpstr>Example</vt:lpstr>
      <vt:lpstr>Linux Filesystems</vt:lpstr>
      <vt:lpstr>How to set it up?</vt:lpstr>
      <vt:lpstr>On Unix like systems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list</dc:title>
  <dc:creator>Microsoft Office User</dc:creator>
  <cp:lastModifiedBy>Microsoft Office User</cp:lastModifiedBy>
  <cp:revision>22</cp:revision>
  <dcterms:created xsi:type="dcterms:W3CDTF">2016-10-20T18:28:31Z</dcterms:created>
  <dcterms:modified xsi:type="dcterms:W3CDTF">2016-10-21T05:35:16Z</dcterms:modified>
</cp:coreProperties>
</file>