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00040"/>
    <a:srgbClr val="FFFF00"/>
    <a:srgbClr val="225EA8"/>
    <a:srgbClr val="41B6C4"/>
    <a:srgbClr val="A1DAB4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4" d="100"/>
          <a:sy n="114" d="100"/>
        </p:scale>
        <p:origin x="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2616-9F75-7A47-9F0D-15C2BAE45A58}" type="datetimeFigureOut">
              <a:rPr lang="en-US" smtClean="0"/>
              <a:pPr/>
              <a:t>3/18/09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BFE9-AD1A-4949-8A3C-29DCD2EA9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10400" y="2238613"/>
            <a:ext cx="1949759" cy="3110166"/>
            <a:chOff x="7010400" y="2238613"/>
            <a:chExt cx="1949759" cy="3110166"/>
          </a:xfrm>
        </p:grpSpPr>
        <p:sp>
          <p:nvSpPr>
            <p:cNvPr id="88" name="TextBox 87"/>
            <p:cNvSpPr txBox="1"/>
            <p:nvPr/>
          </p:nvSpPr>
          <p:spPr>
            <a:xfrm>
              <a:off x="7010400" y="2238613"/>
              <a:ext cx="1949759" cy="31085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Comfort Level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7532463" y="2590800"/>
              <a:ext cx="806760" cy="2757979"/>
              <a:chOff x="8077200" y="2383725"/>
              <a:chExt cx="806760" cy="27579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8288745" y="4048515"/>
                <a:ext cx="414150" cy="4141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191121" y="3296145"/>
                <a:ext cx="609600" cy="609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077200" y="2383725"/>
                <a:ext cx="806760" cy="8067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8347938" y="4864705"/>
                <a:ext cx="262662" cy="276999"/>
                <a:chOff x="5859699" y="5121023"/>
                <a:chExt cx="262662" cy="276999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5925616" y="5208079"/>
                  <a:ext cx="131060" cy="1310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5</a:t>
                  </a:r>
                  <a:endParaRPr lang="en-US" sz="12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859699" y="5121023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8339223" y="4505985"/>
                <a:ext cx="283460" cy="299367"/>
                <a:chOff x="5860271" y="5366284"/>
                <a:chExt cx="283460" cy="29936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5860271" y="5382191"/>
                  <a:ext cx="283460" cy="2834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879555" y="5366284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 w="38100"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7010400" y="2238613"/>
            <a:ext cx="1949759" cy="3110166"/>
            <a:chOff x="7010400" y="2238613"/>
            <a:chExt cx="1949759" cy="3110166"/>
          </a:xfrm>
        </p:grpSpPr>
        <p:sp>
          <p:nvSpPr>
            <p:cNvPr id="76" name="TextBox 75"/>
            <p:cNvSpPr txBox="1"/>
            <p:nvPr/>
          </p:nvSpPr>
          <p:spPr>
            <a:xfrm>
              <a:off x="7010400" y="2238613"/>
              <a:ext cx="1949759" cy="31085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Comfort Level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78" name="Group 85"/>
            <p:cNvGrpSpPr/>
            <p:nvPr/>
          </p:nvGrpSpPr>
          <p:grpSpPr>
            <a:xfrm>
              <a:off x="7532463" y="2590800"/>
              <a:ext cx="806760" cy="2757979"/>
              <a:chOff x="8077200" y="2383725"/>
              <a:chExt cx="806760" cy="2757979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288745" y="4048515"/>
                <a:ext cx="414150" cy="4141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191121" y="3296145"/>
                <a:ext cx="609600" cy="609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077200" y="2383725"/>
                <a:ext cx="806760" cy="8067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grpSp>
            <p:nvGrpSpPr>
              <p:cNvPr id="85" name="Group 83"/>
              <p:cNvGrpSpPr/>
              <p:nvPr/>
            </p:nvGrpSpPr>
            <p:grpSpPr>
              <a:xfrm>
                <a:off x="8347938" y="4864705"/>
                <a:ext cx="262662" cy="276999"/>
                <a:chOff x="5859699" y="5121023"/>
                <a:chExt cx="262662" cy="276999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5925616" y="5208079"/>
                  <a:ext cx="131060" cy="1310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5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859699" y="5121023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6" name="Group 82"/>
              <p:cNvGrpSpPr/>
              <p:nvPr/>
            </p:nvGrpSpPr>
            <p:grpSpPr>
              <a:xfrm>
                <a:off x="8339223" y="4505985"/>
                <a:ext cx="283460" cy="299367"/>
                <a:chOff x="5860271" y="5366284"/>
                <a:chExt cx="283460" cy="299367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860271" y="5382191"/>
                  <a:ext cx="283460" cy="2834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879555" y="5366284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endCxn id="37" idx="6"/>
          </p:cNvCxnSpPr>
          <p:nvPr/>
        </p:nvCxnSpPr>
        <p:spPr>
          <a:xfrm rot="10800000">
            <a:off x="4370207" y="1031952"/>
            <a:ext cx="463471" cy="32051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39164" y="129093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Roll mouse over circle 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(go to page 3)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325960" y="3883932"/>
            <a:ext cx="370240" cy="37013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72200" y="4230469"/>
            <a:ext cx="13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Roll mouse over a 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comfort level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(go to page 5)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 w="38100"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792560" y="1524000"/>
            <a:ext cx="370240" cy="37013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74752" y="1794337"/>
            <a:ext cx="1376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Roll mouse over an 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experience level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(go to page 4)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00400" y="3581400"/>
            <a:ext cx="463471" cy="32051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69357" y="3840383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Roll mouse over circle 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(go to page 6)</a:t>
            </a:r>
            <a:endParaRPr lang="en-US" sz="12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7010400" y="2238613"/>
            <a:ext cx="1949759" cy="3108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Comfort Level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744008" y="4255590"/>
            <a:ext cx="414150" cy="414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7646384" y="3503220"/>
            <a:ext cx="609600" cy="609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7532463" y="2590800"/>
            <a:ext cx="806760" cy="806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grpSp>
        <p:nvGrpSpPr>
          <p:cNvPr id="9" name="Group 83"/>
          <p:cNvGrpSpPr/>
          <p:nvPr/>
        </p:nvGrpSpPr>
        <p:grpSpPr>
          <a:xfrm>
            <a:off x="7803201" y="5071780"/>
            <a:ext cx="262662" cy="276999"/>
            <a:chOff x="5859699" y="5121023"/>
            <a:chExt cx="262662" cy="276999"/>
          </a:xfrm>
        </p:grpSpPr>
        <p:sp>
          <p:nvSpPr>
            <p:cNvPr id="61" name="Oval 60"/>
            <p:cNvSpPr/>
            <p:nvPr/>
          </p:nvSpPr>
          <p:spPr>
            <a:xfrm>
              <a:off x="5925616" y="5208079"/>
              <a:ext cx="131060" cy="1310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5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59699" y="5121023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82"/>
          <p:cNvGrpSpPr/>
          <p:nvPr/>
        </p:nvGrpSpPr>
        <p:grpSpPr>
          <a:xfrm>
            <a:off x="7794486" y="4713060"/>
            <a:ext cx="283460" cy="299367"/>
            <a:chOff x="5860271" y="5366284"/>
            <a:chExt cx="283460" cy="299367"/>
          </a:xfrm>
        </p:grpSpPr>
        <p:sp>
          <p:nvSpPr>
            <p:cNvPr id="60" name="Oval 59"/>
            <p:cNvSpPr/>
            <p:nvPr/>
          </p:nvSpPr>
          <p:spPr>
            <a:xfrm>
              <a:off x="5860271" y="5382191"/>
              <a:ext cx="283460" cy="2834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79555" y="5366284"/>
              <a:ext cx="2626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67645" y="1072447"/>
            <a:ext cx="2885110" cy="889563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More than 3 years of experience</a:t>
            </a:r>
          </a:p>
          <a:p>
            <a:r>
              <a:rPr lang="en-US" sz="1000" dirty="0" smtClean="0"/>
              <a:t>Comfort level of 5</a:t>
            </a:r>
          </a:p>
          <a:p>
            <a:r>
              <a:rPr lang="en-US" sz="1000" dirty="0" smtClean="0"/>
              <a:t>Writes code daily</a:t>
            </a:r>
          </a:p>
          <a:p>
            <a:r>
              <a:rPr lang="en-US" sz="1000" dirty="0" smtClean="0"/>
              <a:t>Studying Information Management Systems</a:t>
            </a:r>
          </a:p>
          <a:p>
            <a:r>
              <a:rPr lang="en-US" sz="1000" dirty="0" smtClean="0"/>
              <a:t>Uses Windows XP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4876800" y="1898724"/>
            <a:ext cx="422254" cy="38313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2000" y="2237601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Details of student are displayed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5400000" flipH="1" flipV="1">
            <a:off x="7143712" y="3234169"/>
            <a:ext cx="463732" cy="37024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0200" y="3651155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Corresponding comfort level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is linked by being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553200" y="886343"/>
            <a:ext cx="535782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41130" y="528935"/>
            <a:ext cx="198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Corresponding experience 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is linked by being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 w="38100"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7010400" y="2238613"/>
            <a:ext cx="1949759" cy="3108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Comfort Level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85"/>
          <p:cNvGrpSpPr/>
          <p:nvPr/>
        </p:nvGrpSpPr>
        <p:grpSpPr>
          <a:xfrm>
            <a:off x="7532463" y="2590800"/>
            <a:ext cx="806760" cy="2757979"/>
            <a:chOff x="8077200" y="2383725"/>
            <a:chExt cx="806760" cy="2757979"/>
          </a:xfrm>
        </p:grpSpPr>
        <p:sp>
          <p:nvSpPr>
            <p:cNvPr id="58" name="Oval 57"/>
            <p:cNvSpPr/>
            <p:nvPr/>
          </p:nvSpPr>
          <p:spPr>
            <a:xfrm>
              <a:off x="8288745" y="4048515"/>
              <a:ext cx="414150" cy="4141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8191121" y="3296145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8077200" y="2383725"/>
              <a:ext cx="806760" cy="806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grpSp>
          <p:nvGrpSpPr>
            <p:cNvPr id="9" name="Group 83"/>
            <p:cNvGrpSpPr/>
            <p:nvPr/>
          </p:nvGrpSpPr>
          <p:grpSpPr>
            <a:xfrm>
              <a:off x="8347938" y="4864705"/>
              <a:ext cx="262662" cy="276999"/>
              <a:chOff x="5859699" y="5121023"/>
              <a:chExt cx="262662" cy="27699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925616" y="5208079"/>
                <a:ext cx="131060" cy="1310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859699" y="5121023"/>
                <a:ext cx="262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82"/>
            <p:cNvGrpSpPr/>
            <p:nvPr/>
          </p:nvGrpSpPr>
          <p:grpSpPr>
            <a:xfrm>
              <a:off x="8339223" y="4505985"/>
              <a:ext cx="283460" cy="299367"/>
              <a:chOff x="5860271" y="5366284"/>
              <a:chExt cx="283460" cy="29936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860271" y="5382191"/>
                <a:ext cx="283460" cy="2834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879555" y="5366284"/>
                <a:ext cx="262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V="1">
            <a:off x="1921286" y="4119473"/>
            <a:ext cx="272232" cy="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2541" y="4191000"/>
            <a:ext cx="198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All students with 1—3 years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programming experience are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linked with highlighting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2258616" y="3782616"/>
            <a:ext cx="686380" cy="4351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438400" y="4497101"/>
            <a:ext cx="337520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 flipH="1" flipV="1">
            <a:off x="6715024" y="1265946"/>
            <a:ext cx="463732" cy="37024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981512" y="1682932"/>
            <a:ext cx="2062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Experience level is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7010400" y="2238613"/>
            <a:ext cx="1949759" cy="3108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Comfort Level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 w="34925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Group 85"/>
          <p:cNvGrpSpPr/>
          <p:nvPr/>
        </p:nvGrpSpPr>
        <p:grpSpPr>
          <a:xfrm>
            <a:off x="7532463" y="2590800"/>
            <a:ext cx="806760" cy="2757979"/>
            <a:chOff x="8077200" y="2383725"/>
            <a:chExt cx="806760" cy="2757979"/>
          </a:xfrm>
        </p:grpSpPr>
        <p:sp>
          <p:nvSpPr>
            <p:cNvPr id="58" name="Oval 57"/>
            <p:cNvSpPr/>
            <p:nvPr/>
          </p:nvSpPr>
          <p:spPr>
            <a:xfrm>
              <a:off x="8288745" y="4048515"/>
              <a:ext cx="414150" cy="4141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8191121" y="3296145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8077200" y="2383725"/>
              <a:ext cx="806760" cy="806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5</a:t>
              </a:r>
              <a:endParaRPr lang="en-US" sz="1200" dirty="0"/>
            </a:p>
          </p:txBody>
        </p:sp>
        <p:grpSp>
          <p:nvGrpSpPr>
            <p:cNvPr id="9" name="Group 83"/>
            <p:cNvGrpSpPr/>
            <p:nvPr/>
          </p:nvGrpSpPr>
          <p:grpSpPr>
            <a:xfrm>
              <a:off x="8347938" y="4864705"/>
              <a:ext cx="262662" cy="276999"/>
              <a:chOff x="5859699" y="5121023"/>
              <a:chExt cx="262662" cy="27699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5925616" y="5208079"/>
                <a:ext cx="131060" cy="1310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859699" y="5121023"/>
                <a:ext cx="262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82"/>
            <p:cNvGrpSpPr/>
            <p:nvPr/>
          </p:nvGrpSpPr>
          <p:grpSpPr>
            <a:xfrm>
              <a:off x="8339223" y="4505985"/>
              <a:ext cx="283460" cy="299367"/>
              <a:chOff x="5860271" y="5366284"/>
              <a:chExt cx="283460" cy="29936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860271" y="5382191"/>
                <a:ext cx="283460" cy="2834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879555" y="5366284"/>
                <a:ext cx="2626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2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rot="5400000" flipH="1" flipV="1">
            <a:off x="7203014" y="3954215"/>
            <a:ext cx="463732" cy="37024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9502" y="437120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Comfort level is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4463709" y="2452792"/>
            <a:ext cx="378822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31390" y="2216754"/>
            <a:ext cx="225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All students at a programming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comfort level of 2 are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>
            <a:off x="4439591" y="2691399"/>
            <a:ext cx="415921" cy="38996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4452568" y="1905000"/>
            <a:ext cx="389964" cy="3607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10400" y="338220"/>
            <a:ext cx="19497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Experience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" name="Oval 3"/>
          <p:cNvSpPr/>
          <p:nvPr/>
        </p:nvSpPr>
        <p:spPr>
          <a:xfrm>
            <a:off x="239085" y="1294631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1741" y="2332340"/>
            <a:ext cx="457200" cy="4572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57618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52400"/>
            <a:ext cx="57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5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152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25680" y="152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172" y="152400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04215" y="1809610"/>
            <a:ext cx="283460" cy="28346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80455" y="2916940"/>
            <a:ext cx="283460" cy="2834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58" y="2220270"/>
            <a:ext cx="131060" cy="131060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905000" y="2993325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828800" y="2307340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0964" y="5551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9172" y="1413510"/>
            <a:ext cx="806760" cy="80676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05000" y="350520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744290" y="2851040"/>
            <a:ext cx="609600" cy="60960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5766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44290" y="145902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44290" y="2123388"/>
            <a:ext cx="609600" cy="60960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53050" y="3569207"/>
            <a:ext cx="414150" cy="414150"/>
          </a:xfrm>
          <a:prstGeom prst="ellipse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25680" y="3798562"/>
            <a:ext cx="414150" cy="414150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754341" y="2383725"/>
            <a:ext cx="609600" cy="60960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67000" y="575607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675703" y="1459028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25680" y="4310250"/>
            <a:ext cx="414150" cy="41415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754341" y="3094340"/>
            <a:ext cx="609600" cy="609600"/>
          </a:xfrm>
          <a:prstGeom prst="ellipse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720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66161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62600" y="152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56761" y="164068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" name="Group 96"/>
          <p:cNvGrpSpPr/>
          <p:nvPr/>
        </p:nvGrpSpPr>
        <p:grpSpPr>
          <a:xfrm>
            <a:off x="7010400" y="2238613"/>
            <a:ext cx="1949759" cy="3110166"/>
            <a:chOff x="7010400" y="2238613"/>
            <a:chExt cx="1949759" cy="3110166"/>
          </a:xfrm>
        </p:grpSpPr>
        <p:sp>
          <p:nvSpPr>
            <p:cNvPr id="88" name="TextBox 87"/>
            <p:cNvSpPr txBox="1"/>
            <p:nvPr/>
          </p:nvSpPr>
          <p:spPr>
            <a:xfrm>
              <a:off x="7010400" y="2238613"/>
              <a:ext cx="1949759" cy="31085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Comfort Level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3" name="Group 85"/>
            <p:cNvGrpSpPr/>
            <p:nvPr/>
          </p:nvGrpSpPr>
          <p:grpSpPr>
            <a:xfrm>
              <a:off x="7532463" y="2590800"/>
              <a:ext cx="806760" cy="2757979"/>
              <a:chOff x="8077200" y="2383725"/>
              <a:chExt cx="806760" cy="27579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8288745" y="4048515"/>
                <a:ext cx="414150" cy="41415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3</a:t>
                </a:r>
                <a:endParaRPr lang="en-US" sz="12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191121" y="3296145"/>
                <a:ext cx="609600" cy="609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077200" y="2383725"/>
                <a:ext cx="806760" cy="80676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</a:p>
            </p:txBody>
          </p:sp>
          <p:grpSp>
            <p:nvGrpSpPr>
              <p:cNvPr id="9" name="Group 83"/>
              <p:cNvGrpSpPr/>
              <p:nvPr/>
            </p:nvGrpSpPr>
            <p:grpSpPr>
              <a:xfrm>
                <a:off x="8347938" y="4864705"/>
                <a:ext cx="262662" cy="276999"/>
                <a:chOff x="5859699" y="5121023"/>
                <a:chExt cx="262662" cy="276999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5925616" y="5208079"/>
                  <a:ext cx="131060" cy="1310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 smtClean="0"/>
                </a:p>
                <a:p>
                  <a:pPr algn="ctr"/>
                  <a:r>
                    <a:rPr lang="en-US" sz="1200" dirty="0" smtClean="0"/>
                    <a:t>5</a:t>
                  </a:r>
                  <a:endParaRPr lang="en-US" sz="1200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859699" y="5121023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Group 82"/>
              <p:cNvGrpSpPr/>
              <p:nvPr/>
            </p:nvGrpSpPr>
            <p:grpSpPr>
              <a:xfrm>
                <a:off x="8339223" y="4505985"/>
                <a:ext cx="283460" cy="299367"/>
                <a:chOff x="5860271" y="5366284"/>
                <a:chExt cx="283460" cy="29936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5860271" y="5382191"/>
                  <a:ext cx="283460" cy="28346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 smtClean="0"/>
                </a:p>
                <a:p>
                  <a:pPr algn="ctr"/>
                  <a:endParaRPr lang="en-US" sz="12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879555" y="5366284"/>
                  <a:ext cx="2626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1" name="Oval 80"/>
          <p:cNvSpPr/>
          <p:nvPr/>
        </p:nvSpPr>
        <p:spPr>
          <a:xfrm>
            <a:off x="838200" y="556332"/>
            <a:ext cx="794968" cy="794968"/>
          </a:xfrm>
          <a:prstGeom prst="ellipse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38200" y="1436660"/>
            <a:ext cx="806760" cy="806760"/>
          </a:xfrm>
          <a:prstGeom prst="ellipse">
            <a:avLst/>
          </a:prstGeom>
          <a:solidFill>
            <a:srgbClr val="41B6C4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086600" y="1715341"/>
            <a:ext cx="1797360" cy="27699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&lt; 6 months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86600" y="1399401"/>
            <a:ext cx="1797360" cy="276999"/>
          </a:xfrm>
          <a:prstGeom prst="rect">
            <a:avLst/>
          </a:prstGeom>
          <a:solidFill>
            <a:srgbClr val="A1DAB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6 months and &lt; 1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086600" y="1077940"/>
            <a:ext cx="1797360" cy="276999"/>
          </a:xfrm>
          <a:prstGeom prst="rect">
            <a:avLst/>
          </a:prstGeom>
          <a:solidFill>
            <a:srgbClr val="41B6C4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1 –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86600" y="762000"/>
            <a:ext cx="1797360" cy="276999"/>
          </a:xfrm>
          <a:prstGeom prst="rect">
            <a:avLst/>
          </a:prstGeom>
          <a:solidFill>
            <a:srgbClr val="225EA8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&gt; 3 years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53" idx="5"/>
          </p:cNvCxnSpPr>
          <p:nvPr/>
        </p:nvCxnSpPr>
        <p:spPr>
          <a:xfrm rot="10800000">
            <a:off x="3274667" y="3614666"/>
            <a:ext cx="444910" cy="33038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61968" y="3886200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Students with similar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comfort and experience</a:t>
            </a:r>
          </a:p>
          <a:p>
            <a:r>
              <a:rPr lang="en-US" sz="1200" dirty="0" smtClean="0">
                <a:solidFill>
                  <a:srgbClr val="FF6600"/>
                </a:solidFill>
              </a:rPr>
              <a:t>with programming are highlighted</a:t>
            </a:r>
            <a:endParaRPr lang="en-US" sz="1200" dirty="0">
              <a:solidFill>
                <a:srgbClr val="FF66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V="1">
            <a:off x="3022700" y="3197760"/>
            <a:ext cx="1068311" cy="37487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354</Words>
  <Application>Microsoft Macintosh PowerPoint</Application>
  <PresentationFormat>On-screen Show (4:3)</PresentationFormat>
  <Paragraphs>282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ThoughtWorks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Farooq Ali</dc:creator>
  <cp:lastModifiedBy>Farooq Ali</cp:lastModifiedBy>
  <cp:revision>54</cp:revision>
  <dcterms:created xsi:type="dcterms:W3CDTF">2009-03-18T14:33:38Z</dcterms:created>
  <dcterms:modified xsi:type="dcterms:W3CDTF">2009-03-18T14:36:13Z</dcterms:modified>
</cp:coreProperties>
</file>