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3322300" cy="7918450"/>
  <p:notesSz cx="6858000" cy="9144000"/>
  <p:defaultTextStyle>
    <a:defPPr>
      <a:defRPr lang="en-US"/>
    </a:defPPr>
    <a:lvl1pPr marL="0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34701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69402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04103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38804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173504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008206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842907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677607" algn="l" defTabSz="834701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92257"/>
    <a:srgbClr val="5B436E"/>
    <a:srgbClr val="403744"/>
    <a:srgbClr val="F5CCFC"/>
    <a:srgbClr val="9D6C9A"/>
    <a:srgbClr val="68415F"/>
    <a:srgbClr val="800040"/>
    <a:srgbClr val="FA9FB5"/>
    <a:srgbClr val="F5F3EE"/>
    <a:srgbClr val="E1DF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9869" autoAdjust="0"/>
    <p:restoredTop sz="94660"/>
  </p:normalViewPr>
  <p:slideViewPr>
    <p:cSldViewPr snapToObjects="1">
      <p:cViewPr>
        <p:scale>
          <a:sx n="100" d="100"/>
          <a:sy n="100" d="100"/>
        </p:scale>
        <p:origin x="56" y="-312"/>
      </p:cViewPr>
      <p:guideLst>
        <p:guide orient="horz" pos="2493"/>
        <p:guide pos="4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73" y="2459855"/>
            <a:ext cx="11323955" cy="16973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349" y="4487125"/>
            <a:ext cx="9325609" cy="20236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6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3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0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77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8669" y="317106"/>
            <a:ext cx="2997519" cy="6756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118" y="317106"/>
            <a:ext cx="8770513" cy="6756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71" y="5088342"/>
            <a:ext cx="11323955" cy="1572691"/>
          </a:xfrm>
        </p:spPr>
        <p:txBody>
          <a:bodyPr anchor="t"/>
          <a:lstStyle>
            <a:lvl1pPr algn="l">
              <a:defRPr sz="7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371" y="3356179"/>
            <a:ext cx="11323955" cy="1732160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3470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6940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041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3388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735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50082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8429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6776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118" y="1847640"/>
            <a:ext cx="5884016" cy="5225810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2172" y="1847640"/>
            <a:ext cx="5884016" cy="5225810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18" y="1772489"/>
            <a:ext cx="5886329" cy="738688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4701" indent="0">
              <a:buNone/>
              <a:defRPr sz="3600" b="1"/>
            </a:lvl2pPr>
            <a:lvl3pPr marL="1669402" indent="0">
              <a:buNone/>
              <a:defRPr sz="3300" b="1"/>
            </a:lvl3pPr>
            <a:lvl4pPr marL="2504103" indent="0">
              <a:buNone/>
              <a:defRPr sz="2900" b="1"/>
            </a:lvl4pPr>
            <a:lvl5pPr marL="3338804" indent="0">
              <a:buNone/>
              <a:defRPr sz="2900" b="1"/>
            </a:lvl5pPr>
            <a:lvl6pPr marL="4173504" indent="0">
              <a:buNone/>
              <a:defRPr sz="2900" b="1"/>
            </a:lvl6pPr>
            <a:lvl7pPr marL="5008206" indent="0">
              <a:buNone/>
              <a:defRPr sz="2900" b="1"/>
            </a:lvl7pPr>
            <a:lvl8pPr marL="5842907" indent="0">
              <a:buNone/>
              <a:defRPr sz="2900" b="1"/>
            </a:lvl8pPr>
            <a:lvl9pPr marL="6677607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18" y="2511177"/>
            <a:ext cx="5886329" cy="4562274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7547" y="1772489"/>
            <a:ext cx="5888640" cy="738688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4701" indent="0">
              <a:buNone/>
              <a:defRPr sz="3600" b="1"/>
            </a:lvl2pPr>
            <a:lvl3pPr marL="1669402" indent="0">
              <a:buNone/>
              <a:defRPr sz="3300" b="1"/>
            </a:lvl3pPr>
            <a:lvl4pPr marL="2504103" indent="0">
              <a:buNone/>
              <a:defRPr sz="2900" b="1"/>
            </a:lvl4pPr>
            <a:lvl5pPr marL="3338804" indent="0">
              <a:buNone/>
              <a:defRPr sz="2900" b="1"/>
            </a:lvl5pPr>
            <a:lvl6pPr marL="4173504" indent="0">
              <a:buNone/>
              <a:defRPr sz="2900" b="1"/>
            </a:lvl6pPr>
            <a:lvl7pPr marL="5008206" indent="0">
              <a:buNone/>
              <a:defRPr sz="2900" b="1"/>
            </a:lvl7pPr>
            <a:lvl8pPr marL="5842907" indent="0">
              <a:buNone/>
              <a:defRPr sz="2900" b="1"/>
            </a:lvl8pPr>
            <a:lvl9pPr marL="6677607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7547" y="2511177"/>
            <a:ext cx="5888640" cy="4562274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16" y="315273"/>
            <a:ext cx="4382946" cy="13417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651" y="315277"/>
            <a:ext cx="7447536" cy="6758178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16" y="1657014"/>
            <a:ext cx="4382946" cy="5416439"/>
          </a:xfrm>
        </p:spPr>
        <p:txBody>
          <a:bodyPr/>
          <a:lstStyle>
            <a:lvl1pPr marL="0" indent="0">
              <a:buNone/>
              <a:defRPr sz="2500"/>
            </a:lvl1pPr>
            <a:lvl2pPr marL="834701" indent="0">
              <a:buNone/>
              <a:defRPr sz="2100"/>
            </a:lvl2pPr>
            <a:lvl3pPr marL="1669402" indent="0">
              <a:buNone/>
              <a:defRPr sz="1800"/>
            </a:lvl3pPr>
            <a:lvl4pPr marL="2504103" indent="0">
              <a:buNone/>
              <a:defRPr sz="1700"/>
            </a:lvl4pPr>
            <a:lvl5pPr marL="3338804" indent="0">
              <a:buNone/>
              <a:defRPr sz="1700"/>
            </a:lvl5pPr>
            <a:lvl6pPr marL="4173504" indent="0">
              <a:buNone/>
              <a:defRPr sz="1700"/>
            </a:lvl6pPr>
            <a:lvl7pPr marL="5008206" indent="0">
              <a:buNone/>
              <a:defRPr sz="1700"/>
            </a:lvl7pPr>
            <a:lvl8pPr marL="5842907" indent="0">
              <a:buNone/>
              <a:defRPr sz="1700"/>
            </a:lvl8pPr>
            <a:lvl9pPr marL="6677607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67" y="5542916"/>
            <a:ext cx="7993380" cy="65437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1267" y="707531"/>
            <a:ext cx="7993380" cy="4751070"/>
          </a:xfrm>
        </p:spPr>
        <p:txBody>
          <a:bodyPr/>
          <a:lstStyle>
            <a:lvl1pPr marL="0" indent="0">
              <a:buNone/>
              <a:defRPr sz="5900"/>
            </a:lvl1pPr>
            <a:lvl2pPr marL="834701" indent="0">
              <a:buNone/>
              <a:defRPr sz="5200"/>
            </a:lvl2pPr>
            <a:lvl3pPr marL="1669402" indent="0">
              <a:buNone/>
              <a:defRPr sz="4400"/>
            </a:lvl3pPr>
            <a:lvl4pPr marL="2504103" indent="0">
              <a:buNone/>
              <a:defRPr sz="3600"/>
            </a:lvl4pPr>
            <a:lvl5pPr marL="3338804" indent="0">
              <a:buNone/>
              <a:defRPr sz="3600"/>
            </a:lvl5pPr>
            <a:lvl6pPr marL="4173504" indent="0">
              <a:buNone/>
              <a:defRPr sz="3600"/>
            </a:lvl6pPr>
            <a:lvl7pPr marL="5008206" indent="0">
              <a:buNone/>
              <a:defRPr sz="3600"/>
            </a:lvl7pPr>
            <a:lvl8pPr marL="5842907" indent="0">
              <a:buNone/>
              <a:defRPr sz="3600"/>
            </a:lvl8pPr>
            <a:lvl9pPr marL="6677607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1267" y="6197292"/>
            <a:ext cx="7993380" cy="929318"/>
          </a:xfrm>
        </p:spPr>
        <p:txBody>
          <a:bodyPr/>
          <a:lstStyle>
            <a:lvl1pPr marL="0" indent="0">
              <a:buNone/>
              <a:defRPr sz="2500"/>
            </a:lvl1pPr>
            <a:lvl2pPr marL="834701" indent="0">
              <a:buNone/>
              <a:defRPr sz="2100"/>
            </a:lvl2pPr>
            <a:lvl3pPr marL="1669402" indent="0">
              <a:buNone/>
              <a:defRPr sz="1800"/>
            </a:lvl3pPr>
            <a:lvl4pPr marL="2504103" indent="0">
              <a:buNone/>
              <a:defRPr sz="1700"/>
            </a:lvl4pPr>
            <a:lvl5pPr marL="3338804" indent="0">
              <a:buNone/>
              <a:defRPr sz="1700"/>
            </a:lvl5pPr>
            <a:lvl6pPr marL="4173504" indent="0">
              <a:buNone/>
              <a:defRPr sz="1700"/>
            </a:lvl6pPr>
            <a:lvl7pPr marL="5008206" indent="0">
              <a:buNone/>
              <a:defRPr sz="1700"/>
            </a:lvl7pPr>
            <a:lvl8pPr marL="5842907" indent="0">
              <a:buNone/>
              <a:defRPr sz="1700"/>
            </a:lvl8pPr>
            <a:lvl9pPr marL="6677607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117" y="317110"/>
            <a:ext cx="11990071" cy="1319742"/>
          </a:xfrm>
          <a:prstGeom prst="rect">
            <a:avLst/>
          </a:prstGeom>
        </p:spPr>
        <p:txBody>
          <a:bodyPr vert="horz" lIns="166940" tIns="83470" rIns="166940" bIns="834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17" y="1847640"/>
            <a:ext cx="11990071" cy="5225810"/>
          </a:xfrm>
          <a:prstGeom prst="rect">
            <a:avLst/>
          </a:prstGeom>
        </p:spPr>
        <p:txBody>
          <a:bodyPr vert="horz" lIns="166940" tIns="83470" rIns="166940" bIns="834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117" y="7339232"/>
            <a:ext cx="3108537" cy="421584"/>
          </a:xfrm>
          <a:prstGeom prst="rect">
            <a:avLst/>
          </a:prstGeom>
        </p:spPr>
        <p:txBody>
          <a:bodyPr vert="horz" lIns="166940" tIns="83470" rIns="166940" bIns="8347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4238-385F-B246-8E14-7BA280D7F7DD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1789" y="7339232"/>
            <a:ext cx="4218728" cy="421584"/>
          </a:xfrm>
          <a:prstGeom prst="rect">
            <a:avLst/>
          </a:prstGeom>
        </p:spPr>
        <p:txBody>
          <a:bodyPr vert="horz" lIns="166940" tIns="83470" rIns="166940" bIns="8347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1" y="7339232"/>
            <a:ext cx="3108537" cy="421584"/>
          </a:xfrm>
          <a:prstGeom prst="rect">
            <a:avLst/>
          </a:prstGeom>
        </p:spPr>
        <p:txBody>
          <a:bodyPr vert="horz" lIns="166940" tIns="83470" rIns="166940" bIns="8347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EAA0-7E51-464C-975B-16D8341A2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4701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6026" indent="-626026" algn="l" defTabSz="834701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6389" indent="-521687" algn="l" defTabSz="834701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752" indent="-417351" algn="l" defTabSz="834701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1453" indent="-417351" algn="l" defTabSz="834701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56154" indent="-417351" algn="l" defTabSz="834701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90855" indent="-417351" algn="l" defTabSz="834701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25556" indent="-417351" algn="l" defTabSz="834701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260258" indent="-417351" algn="l" defTabSz="834701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094958" indent="-417351" algn="l" defTabSz="834701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4701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69402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4103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38804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3504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08206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42907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77607" algn="l" defTabSz="834701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60350" y="225424"/>
            <a:ext cx="6477000" cy="7391399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6200000">
            <a:off x="6203950" y="758823"/>
            <a:ext cx="7391400" cy="6324600"/>
          </a:xfrm>
          <a:prstGeom prst="snip1Rect">
            <a:avLst>
              <a:gd name="adj" fmla="val 1706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94750" y="301625"/>
            <a:ext cx="2971800" cy="609600"/>
            <a:chOff x="8794750" y="758825"/>
            <a:chExt cx="2971800" cy="609600"/>
          </a:xfrm>
          <a:solidFill>
            <a:schemeClr val="bg1"/>
          </a:solidFill>
          <a:effectLst/>
        </p:grpSpPr>
        <p:sp>
          <p:nvSpPr>
            <p:cNvPr id="9" name="Rectangle 8"/>
            <p:cNvSpPr/>
            <p:nvPr/>
          </p:nvSpPr>
          <p:spPr>
            <a:xfrm>
              <a:off x="8794750" y="758825"/>
              <a:ext cx="29718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23350" y="911225"/>
              <a:ext cx="2514600" cy="76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12528550" y="159067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528550" y="424497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842750" y="2130425"/>
            <a:ext cx="1143000" cy="2057400"/>
            <a:chOff x="11842750" y="2130425"/>
            <a:chExt cx="1143000" cy="2057400"/>
          </a:xfrm>
          <a:solidFill>
            <a:schemeClr val="bg1"/>
          </a:solidFill>
          <a:effectLst/>
        </p:grpSpPr>
        <p:sp>
          <p:nvSpPr>
            <p:cNvPr id="15" name="Round Same Side Corner Rectangle 14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813550" y="708342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2430218" y="6977378"/>
            <a:ext cx="555531" cy="563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92900" y="4035425"/>
            <a:ext cx="9354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0350" y="225424"/>
            <a:ext cx="1219200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79550" y="225422"/>
            <a:ext cx="4191000" cy="30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>
            <a:off x="5670550" y="225422"/>
            <a:ext cx="304800" cy="30480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 rot="16200000" flipH="1">
            <a:off x="5517751" y="377426"/>
            <a:ext cx="304010" cy="1588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4"/>
          </p:cNvCxnSpPr>
          <p:nvPr/>
        </p:nvCxnSpPr>
        <p:spPr>
          <a:xfrm rot="16200000" flipH="1">
            <a:off x="5975350" y="530225"/>
            <a:ext cx="533400" cy="5334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 Single Corner Rectangle 38"/>
          <p:cNvSpPr/>
          <p:nvPr/>
        </p:nvSpPr>
        <p:spPr>
          <a:xfrm rot="10800000" flipH="1">
            <a:off x="260350" y="3197225"/>
            <a:ext cx="3886200" cy="838200"/>
          </a:xfrm>
          <a:prstGeom prst="round1Rect">
            <a:avLst>
              <a:gd name="adj" fmla="val 3787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260350" y="3197225"/>
            <a:ext cx="1219203" cy="2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9325" y="1673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50325" y="1673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950325" y="2054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69325" y="2054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 rot="18828909">
            <a:off x="11190434" y="6197024"/>
            <a:ext cx="1828800" cy="898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9553" y="530225"/>
            <a:ext cx="182879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1479554" y="530223"/>
            <a:ext cx="1828801" cy="1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137044" y="568721"/>
            <a:ext cx="685012" cy="1588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0349" y="4035425"/>
            <a:ext cx="1676401" cy="67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 rot="7160736">
            <a:off x="7048348" y="5569275"/>
            <a:ext cx="1143000" cy="2057400"/>
            <a:chOff x="11842750" y="2130425"/>
            <a:chExt cx="1143000" cy="2057400"/>
          </a:xfrm>
          <a:solidFill>
            <a:schemeClr val="bg1"/>
          </a:solidFill>
          <a:effectLst/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/>
          <p:cNvCxnSpPr/>
          <p:nvPr/>
        </p:nvCxnSpPr>
        <p:spPr>
          <a:xfrm rot="5400000" flipH="1" flipV="1">
            <a:off x="6965950" y="454025"/>
            <a:ext cx="609600" cy="6096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08350" y="530222"/>
            <a:ext cx="1524000" cy="381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/>
        </p:nvSpPr>
        <p:spPr>
          <a:xfrm>
            <a:off x="3460750" y="911225"/>
            <a:ext cx="381000" cy="4571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1708150" y="3273427"/>
            <a:ext cx="1447800" cy="6857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61696" y="3730625"/>
            <a:ext cx="159707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2508250" y="3730625"/>
            <a:ext cx="159707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60350" y="225424"/>
            <a:ext cx="6477000" cy="7391399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16200000">
            <a:off x="6203950" y="758823"/>
            <a:ext cx="7391400" cy="6324600"/>
          </a:xfrm>
          <a:prstGeom prst="snip1Rect">
            <a:avLst>
              <a:gd name="adj" fmla="val 1706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94750" y="301625"/>
            <a:ext cx="2971800" cy="609600"/>
            <a:chOff x="8794750" y="758825"/>
            <a:chExt cx="2971800" cy="609600"/>
          </a:xfrm>
          <a:solidFill>
            <a:schemeClr val="bg1"/>
          </a:solidFill>
          <a:effectLst/>
        </p:grpSpPr>
        <p:sp>
          <p:nvSpPr>
            <p:cNvPr id="7" name="Rectangle 6"/>
            <p:cNvSpPr/>
            <p:nvPr/>
          </p:nvSpPr>
          <p:spPr>
            <a:xfrm>
              <a:off x="8794750" y="758825"/>
              <a:ext cx="29718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23350" y="911225"/>
              <a:ext cx="2514600" cy="76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12528550" y="159067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528550" y="424497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42750" y="2130425"/>
            <a:ext cx="1143000" cy="2057400"/>
            <a:chOff x="11842750" y="2130425"/>
            <a:chExt cx="1143000" cy="2057400"/>
          </a:xfrm>
          <a:solidFill>
            <a:schemeClr val="bg1"/>
          </a:solidFill>
          <a:effectLst/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13550" y="7083425"/>
            <a:ext cx="457200" cy="46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430218" y="6977378"/>
            <a:ext cx="555531" cy="563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2900" y="4035425"/>
            <a:ext cx="9354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0350" y="225424"/>
            <a:ext cx="1219200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9550" y="225422"/>
            <a:ext cx="4191000" cy="30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>
            <a:off x="5670550" y="225422"/>
            <a:ext cx="304800" cy="30480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 rot="16200000" flipH="1">
            <a:off x="5517751" y="377426"/>
            <a:ext cx="304010" cy="1588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4"/>
          </p:cNvCxnSpPr>
          <p:nvPr/>
        </p:nvCxnSpPr>
        <p:spPr>
          <a:xfrm rot="16200000" flipH="1">
            <a:off x="5975350" y="530225"/>
            <a:ext cx="533400" cy="5334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 rot="10800000" flipH="1">
            <a:off x="260350" y="3197225"/>
            <a:ext cx="3886200" cy="838200"/>
          </a:xfrm>
          <a:prstGeom prst="round1Rect">
            <a:avLst>
              <a:gd name="adj" fmla="val 3787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260350" y="3197225"/>
            <a:ext cx="1219203" cy="2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9325" y="1673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50325" y="1673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950325" y="2054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9325" y="2054225"/>
            <a:ext cx="300625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18828909">
            <a:off x="11190434" y="6197024"/>
            <a:ext cx="1828800" cy="898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9553" y="530225"/>
            <a:ext cx="182879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1479554" y="530223"/>
            <a:ext cx="1828801" cy="1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37044" y="568721"/>
            <a:ext cx="685012" cy="1588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0349" y="4035425"/>
            <a:ext cx="1676401" cy="67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 rot="7160736">
            <a:off x="7048348" y="5569275"/>
            <a:ext cx="1143000" cy="2057400"/>
            <a:chOff x="11842750" y="2130425"/>
            <a:chExt cx="1143000" cy="2057400"/>
          </a:xfrm>
          <a:solidFill>
            <a:schemeClr val="bg1"/>
          </a:solidFill>
          <a:effectLst/>
        </p:grpSpPr>
        <p:sp>
          <p:nvSpPr>
            <p:cNvPr id="34" name="Round Same Side Corner Rectangle 33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6965950" y="454025"/>
            <a:ext cx="609600" cy="6096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08350" y="530222"/>
            <a:ext cx="1524000" cy="381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3460750" y="911225"/>
            <a:ext cx="381000" cy="4571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708150" y="3273427"/>
            <a:ext cx="1447800" cy="6857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61696" y="3730625"/>
            <a:ext cx="159707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2508250" y="3730625"/>
            <a:ext cx="159707" cy="161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090150" y="301625"/>
            <a:ext cx="463550" cy="463550"/>
            <a:chOff x="10090150" y="274515"/>
            <a:chExt cx="381000" cy="381000"/>
          </a:xfrm>
        </p:grpSpPr>
        <p:sp>
          <p:nvSpPr>
            <p:cNvPr id="45" name="Oval 44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ie 50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9383747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Oval 68"/>
          <p:cNvSpPr/>
          <p:nvPr/>
        </p:nvSpPr>
        <p:spPr>
          <a:xfrm>
            <a:off x="309440" y="3107472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9440" y="5490038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2795250" y="1330325"/>
            <a:ext cx="228600" cy="228600"/>
            <a:chOff x="10090150" y="274515"/>
            <a:chExt cx="381000" cy="381000"/>
          </a:xfrm>
        </p:grpSpPr>
        <p:sp>
          <p:nvSpPr>
            <p:cNvPr id="75" name="Oval 74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ie 75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795250" y="4721225"/>
            <a:ext cx="228600" cy="228600"/>
            <a:chOff x="10090150" y="274515"/>
            <a:chExt cx="381000" cy="381000"/>
          </a:xfrm>
        </p:grpSpPr>
        <p:sp>
          <p:nvSpPr>
            <p:cNvPr id="78" name="Oval 7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ie 7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13550" y="7350125"/>
            <a:ext cx="228600" cy="228600"/>
            <a:chOff x="10090150" y="274515"/>
            <a:chExt cx="381000" cy="381000"/>
          </a:xfrm>
        </p:grpSpPr>
        <p:sp>
          <p:nvSpPr>
            <p:cNvPr id="81" name="Oval 80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ie 81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Oval 85"/>
          <p:cNvSpPr/>
          <p:nvPr/>
        </p:nvSpPr>
        <p:spPr>
          <a:xfrm>
            <a:off x="6754690" y="2892425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92100" y="911225"/>
            <a:ext cx="228600" cy="228600"/>
            <a:chOff x="10090150" y="274515"/>
            <a:chExt cx="381000" cy="381000"/>
          </a:xfrm>
        </p:grpSpPr>
        <p:sp>
          <p:nvSpPr>
            <p:cNvPr id="88" name="Oval 8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nip Single Corner Rectangle 64"/>
          <p:cNvSpPr/>
          <p:nvPr/>
        </p:nvSpPr>
        <p:spPr>
          <a:xfrm>
            <a:off x="260350" y="225424"/>
            <a:ext cx="6477000" cy="7391399"/>
          </a:xfrm>
          <a:prstGeom prst="snip1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16200000">
            <a:off x="6203950" y="758823"/>
            <a:ext cx="7391400" cy="6324600"/>
          </a:xfrm>
          <a:prstGeom prst="snip1Rect">
            <a:avLst>
              <a:gd name="adj" fmla="val 17069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94750" y="301625"/>
            <a:ext cx="2971800" cy="609600"/>
            <a:chOff x="8794750" y="758825"/>
            <a:chExt cx="2971800" cy="609600"/>
          </a:xfrm>
          <a:solidFill>
            <a:schemeClr val="tx1"/>
          </a:solidFill>
          <a:effectLst/>
        </p:grpSpPr>
        <p:sp>
          <p:nvSpPr>
            <p:cNvPr id="7" name="Rectangle 6"/>
            <p:cNvSpPr/>
            <p:nvPr/>
          </p:nvSpPr>
          <p:spPr>
            <a:xfrm>
              <a:off x="8794750" y="758825"/>
              <a:ext cx="2971800" cy="6096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23350" y="911225"/>
              <a:ext cx="2514600" cy="762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12528550" y="15906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528550" y="42449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42750" y="213042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13550" y="708342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430218" y="6977378"/>
            <a:ext cx="555531" cy="56324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2900" y="4035425"/>
            <a:ext cx="93540" cy="3200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0350" y="225424"/>
            <a:ext cx="1219200" cy="3810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9550" y="225422"/>
            <a:ext cx="4191000" cy="304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>
            <a:off x="5670550" y="225422"/>
            <a:ext cx="304800" cy="304803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 rot="16200000" flipH="1">
            <a:off x="5517751" y="377426"/>
            <a:ext cx="304010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4"/>
          </p:cNvCxnSpPr>
          <p:nvPr/>
        </p:nvCxnSpPr>
        <p:spPr>
          <a:xfrm rot="16200000" flipH="1">
            <a:off x="5975350" y="530225"/>
            <a:ext cx="533400" cy="5334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 rot="10800000" flipH="1">
            <a:off x="260350" y="3197225"/>
            <a:ext cx="3886200" cy="838200"/>
          </a:xfrm>
          <a:prstGeom prst="round1Rect">
            <a:avLst>
              <a:gd name="adj" fmla="val 37879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260350" y="3197225"/>
            <a:ext cx="1219203" cy="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 rot="18828909">
            <a:off x="11190434" y="6197024"/>
            <a:ext cx="1828800" cy="8981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9553" y="530225"/>
            <a:ext cx="1828797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1479554" y="530223"/>
            <a:ext cx="1828801" cy="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37044" y="568721"/>
            <a:ext cx="685012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0349" y="4035425"/>
            <a:ext cx="1676401" cy="673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 rot="7160736">
            <a:off x="7048348" y="556927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34" name="Round Same Side Corner Rectangle 33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6965950" y="454025"/>
            <a:ext cx="609600" cy="6096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08350" y="530222"/>
            <a:ext cx="1524000" cy="381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3460750" y="911225"/>
            <a:ext cx="381000" cy="4571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708150" y="3273427"/>
            <a:ext cx="1447800" cy="6857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63296" y="37560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2482850" y="37560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89150" y="5518229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radley Hand ITC TT"/>
              </a:rPr>
              <a:t>Dining </a:t>
            </a:r>
            <a:r>
              <a:rPr lang="en-US" dirty="0" smtClean="0">
                <a:solidFill>
                  <a:schemeClr val="bg1"/>
                </a:solidFill>
                <a:latin typeface="Bradley Hand ITC TT"/>
              </a:rPr>
              <a:t>Space</a:t>
            </a:r>
            <a:endParaRPr lang="en-US" dirty="0" smtClean="0">
              <a:solidFill>
                <a:schemeClr val="bg1"/>
              </a:solidFill>
              <a:latin typeface="Bradley Hand ITC T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6850" y="1758861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Bradley Hand ITC TT"/>
              </a:rPr>
              <a:t>Kitchen</a:t>
            </a:r>
            <a:endParaRPr lang="en-US" dirty="0" smtClean="0">
              <a:solidFill>
                <a:schemeClr val="bg1"/>
              </a:solidFill>
              <a:latin typeface="Bradley Hand ITC T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85150" y="3338552"/>
            <a:ext cx="259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radley Hand ITC TT"/>
              </a:rPr>
              <a:t>TV Lounge</a:t>
            </a:r>
            <a:endParaRPr lang="en-US" dirty="0" smtClean="0">
              <a:solidFill>
                <a:schemeClr val="bg1"/>
              </a:solidFill>
              <a:latin typeface="Bradley Hand ITC T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75304" y="3340100"/>
            <a:ext cx="624996" cy="3524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470150" y="3336925"/>
            <a:ext cx="624996" cy="3524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74650" y="1520825"/>
            <a:ext cx="984250" cy="962025"/>
            <a:chOff x="419100" y="1520825"/>
            <a:chExt cx="984250" cy="962025"/>
          </a:xfrm>
        </p:grpSpPr>
        <p:sp>
          <p:nvSpPr>
            <p:cNvPr id="68" name="Rounded Rectangle 67"/>
            <p:cNvSpPr/>
            <p:nvPr/>
          </p:nvSpPr>
          <p:spPr>
            <a:xfrm>
              <a:off x="419100" y="1520825"/>
              <a:ext cx="984250" cy="96202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9325" y="1673225"/>
              <a:ext cx="300625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950325" y="1673225"/>
              <a:ext cx="300625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50325" y="2054225"/>
              <a:ext cx="300625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69325" y="2054225"/>
              <a:ext cx="300625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60350" y="225424"/>
            <a:ext cx="6477000" cy="7391399"/>
          </a:xfrm>
          <a:prstGeom prst="snip1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16200000">
            <a:off x="6203950" y="758823"/>
            <a:ext cx="7391400" cy="6324600"/>
          </a:xfrm>
          <a:prstGeom prst="snip1Rect">
            <a:avLst>
              <a:gd name="adj" fmla="val 17069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8794750" y="301625"/>
            <a:ext cx="2971800" cy="609600"/>
            <a:chOff x="8794750" y="758825"/>
            <a:chExt cx="2971800" cy="609600"/>
          </a:xfrm>
          <a:solidFill>
            <a:schemeClr val="tx1"/>
          </a:solidFill>
          <a:effectLst/>
        </p:grpSpPr>
        <p:sp>
          <p:nvSpPr>
            <p:cNvPr id="7" name="Rectangle 6"/>
            <p:cNvSpPr/>
            <p:nvPr/>
          </p:nvSpPr>
          <p:spPr>
            <a:xfrm>
              <a:off x="8794750" y="758825"/>
              <a:ext cx="2971800" cy="6096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23350" y="911225"/>
              <a:ext cx="2514600" cy="762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12528550" y="15906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528550" y="42449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11842750" y="213042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13550" y="708342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430218" y="6977378"/>
            <a:ext cx="555531" cy="56324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2900" y="4035425"/>
            <a:ext cx="93540" cy="3200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0350" y="225424"/>
            <a:ext cx="1219200" cy="3810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9550" y="225422"/>
            <a:ext cx="4191000" cy="304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>
            <a:off x="5670550" y="225422"/>
            <a:ext cx="304800" cy="304803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 rot="16200000" flipH="1">
            <a:off x="5517751" y="377426"/>
            <a:ext cx="304010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4"/>
          </p:cNvCxnSpPr>
          <p:nvPr/>
        </p:nvCxnSpPr>
        <p:spPr>
          <a:xfrm rot="16200000" flipH="1">
            <a:off x="5975350" y="530225"/>
            <a:ext cx="533400" cy="5334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 rot="10800000" flipH="1">
            <a:off x="260350" y="3197225"/>
            <a:ext cx="3886200" cy="838200"/>
          </a:xfrm>
          <a:prstGeom prst="round1Rect">
            <a:avLst>
              <a:gd name="adj" fmla="val 37879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260350" y="3197225"/>
            <a:ext cx="1219203" cy="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9325" y="1673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50325" y="1673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950325" y="2054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9325" y="2054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18828909">
            <a:off x="11190434" y="6197024"/>
            <a:ext cx="1828800" cy="8981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9553" y="530225"/>
            <a:ext cx="1828797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1479554" y="530223"/>
            <a:ext cx="1828801" cy="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37044" y="568721"/>
            <a:ext cx="685012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0349" y="4035425"/>
            <a:ext cx="1676401" cy="673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2"/>
          <p:cNvGrpSpPr/>
          <p:nvPr/>
        </p:nvGrpSpPr>
        <p:grpSpPr>
          <a:xfrm rot="7160736">
            <a:off x="7048348" y="556927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34" name="Round Same Side Corner Rectangle 33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6965950" y="454025"/>
            <a:ext cx="609600" cy="6096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08350" y="530222"/>
            <a:ext cx="1524000" cy="381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3460750" y="911225"/>
            <a:ext cx="381000" cy="4571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708150" y="3273427"/>
            <a:ext cx="1447800" cy="6857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61696" y="37306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2508250" y="37306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" name="Group 41"/>
          <p:cNvGrpSpPr/>
          <p:nvPr/>
        </p:nvGrpSpPr>
        <p:grpSpPr>
          <a:xfrm>
            <a:off x="10090150" y="301625"/>
            <a:ext cx="463550" cy="463550"/>
            <a:chOff x="10090150" y="274515"/>
            <a:chExt cx="381000" cy="381000"/>
          </a:xfrm>
        </p:grpSpPr>
        <p:sp>
          <p:nvSpPr>
            <p:cNvPr id="43" name="Oval 42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ie 43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9383747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309440" y="3107472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9440" y="5490038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46"/>
          <p:cNvGrpSpPr/>
          <p:nvPr/>
        </p:nvGrpSpPr>
        <p:grpSpPr>
          <a:xfrm>
            <a:off x="12795250" y="1330325"/>
            <a:ext cx="228600" cy="228600"/>
            <a:chOff x="10090150" y="274515"/>
            <a:chExt cx="381000" cy="381000"/>
          </a:xfrm>
        </p:grpSpPr>
        <p:sp>
          <p:nvSpPr>
            <p:cNvPr id="48" name="Oval 4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ie 4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9"/>
          <p:cNvGrpSpPr/>
          <p:nvPr/>
        </p:nvGrpSpPr>
        <p:grpSpPr>
          <a:xfrm>
            <a:off x="12795250" y="4721225"/>
            <a:ext cx="228600" cy="228600"/>
            <a:chOff x="10090150" y="274515"/>
            <a:chExt cx="381000" cy="381000"/>
          </a:xfrm>
        </p:grpSpPr>
        <p:sp>
          <p:nvSpPr>
            <p:cNvPr id="51" name="Oval 50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ie 51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52"/>
          <p:cNvGrpSpPr/>
          <p:nvPr/>
        </p:nvGrpSpPr>
        <p:grpSpPr>
          <a:xfrm>
            <a:off x="6813550" y="7350125"/>
            <a:ext cx="228600" cy="228600"/>
            <a:chOff x="10090150" y="274515"/>
            <a:chExt cx="381000" cy="381000"/>
          </a:xfrm>
        </p:grpSpPr>
        <p:sp>
          <p:nvSpPr>
            <p:cNvPr id="54" name="Oval 53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6754690" y="2892425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56"/>
          <p:cNvGrpSpPr/>
          <p:nvPr/>
        </p:nvGrpSpPr>
        <p:grpSpPr>
          <a:xfrm>
            <a:off x="292100" y="911225"/>
            <a:ext cx="228600" cy="228600"/>
            <a:chOff x="10090150" y="274515"/>
            <a:chExt cx="381000" cy="381000"/>
          </a:xfrm>
        </p:grpSpPr>
        <p:sp>
          <p:nvSpPr>
            <p:cNvPr id="58" name="Oval 5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ie 5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60350" y="225424"/>
            <a:ext cx="6477000" cy="7391399"/>
          </a:xfrm>
          <a:prstGeom prst="snip1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16200000">
            <a:off x="6203951" y="758825"/>
            <a:ext cx="7391400" cy="6324600"/>
          </a:xfrm>
          <a:prstGeom prst="snip1Rect">
            <a:avLst>
              <a:gd name="adj" fmla="val 17069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94750" y="301625"/>
            <a:ext cx="2971800" cy="609600"/>
            <a:chOff x="8794750" y="758825"/>
            <a:chExt cx="2971800" cy="609600"/>
          </a:xfrm>
          <a:solidFill>
            <a:schemeClr val="tx1"/>
          </a:solidFill>
          <a:effectLst/>
        </p:grpSpPr>
        <p:sp>
          <p:nvSpPr>
            <p:cNvPr id="7" name="Rectangle 6"/>
            <p:cNvSpPr/>
            <p:nvPr/>
          </p:nvSpPr>
          <p:spPr>
            <a:xfrm>
              <a:off x="8794750" y="758825"/>
              <a:ext cx="2971800" cy="6096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23350" y="911225"/>
              <a:ext cx="2514600" cy="762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12528550" y="15906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528550" y="424497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42750" y="213042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13550" y="7083425"/>
            <a:ext cx="457200" cy="46355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430218" y="6977378"/>
            <a:ext cx="555531" cy="56324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2900" y="4035425"/>
            <a:ext cx="93540" cy="3200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0350" y="225424"/>
            <a:ext cx="1219200" cy="3810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9550" y="225422"/>
            <a:ext cx="4191000" cy="304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>
            <a:off x="5670550" y="225422"/>
            <a:ext cx="304800" cy="304803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 rot="16200000" flipH="1">
            <a:off x="5517751" y="377426"/>
            <a:ext cx="304010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4"/>
          </p:cNvCxnSpPr>
          <p:nvPr/>
        </p:nvCxnSpPr>
        <p:spPr>
          <a:xfrm rot="16200000" flipH="1">
            <a:off x="5975350" y="530225"/>
            <a:ext cx="533400" cy="5334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 rot="10800000" flipH="1">
            <a:off x="260350" y="3197225"/>
            <a:ext cx="3886200" cy="838200"/>
          </a:xfrm>
          <a:prstGeom prst="round1Rect">
            <a:avLst>
              <a:gd name="adj" fmla="val 37879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260350" y="3197225"/>
            <a:ext cx="1219203" cy="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9325" y="1673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50325" y="1673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950325" y="2054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9325" y="2054225"/>
            <a:ext cx="3006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18828909">
            <a:off x="11190434" y="6197024"/>
            <a:ext cx="1828800" cy="8981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9553" y="530225"/>
            <a:ext cx="1828797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1479554" y="530223"/>
            <a:ext cx="1828801" cy="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37044" y="568721"/>
            <a:ext cx="685012" cy="1588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0349" y="4035425"/>
            <a:ext cx="1676401" cy="673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 rot="7160736">
            <a:off x="7048348" y="5569275"/>
            <a:ext cx="1143000" cy="2057400"/>
            <a:chOff x="11842750" y="2130425"/>
            <a:chExt cx="1143000" cy="2057400"/>
          </a:xfrm>
          <a:solidFill>
            <a:schemeClr val="tx1"/>
          </a:solidFill>
          <a:effectLst/>
        </p:grpSpPr>
        <p:sp>
          <p:nvSpPr>
            <p:cNvPr id="34" name="Round Same Side Corner Rectangle 33"/>
            <p:cNvSpPr/>
            <p:nvPr/>
          </p:nvSpPr>
          <p:spPr>
            <a:xfrm rot="16200000">
              <a:off x="11271250" y="2701925"/>
              <a:ext cx="2057400" cy="9144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528550" y="2130425"/>
              <a:ext cx="457200" cy="2057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6965950" y="454025"/>
            <a:ext cx="609600" cy="60960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08350" y="530222"/>
            <a:ext cx="1524000" cy="381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3460750" y="911225"/>
            <a:ext cx="381000" cy="4571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708150" y="3273427"/>
            <a:ext cx="1447800" cy="6857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61696" y="37306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2508250" y="3730625"/>
            <a:ext cx="159707" cy="1619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090150" y="301625"/>
            <a:ext cx="463550" cy="463550"/>
            <a:chOff x="10090150" y="274515"/>
            <a:chExt cx="381000" cy="381000"/>
          </a:xfrm>
        </p:grpSpPr>
        <p:sp>
          <p:nvSpPr>
            <p:cNvPr id="43" name="Oval 42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ie 43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9383747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309440" y="3107472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9440" y="5490038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2795250" y="1330325"/>
            <a:ext cx="228600" cy="228600"/>
            <a:chOff x="10090150" y="274515"/>
            <a:chExt cx="381000" cy="381000"/>
          </a:xfrm>
        </p:grpSpPr>
        <p:sp>
          <p:nvSpPr>
            <p:cNvPr id="48" name="Oval 4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ie 4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795250" y="4721225"/>
            <a:ext cx="228600" cy="228600"/>
            <a:chOff x="10090150" y="274515"/>
            <a:chExt cx="381000" cy="381000"/>
          </a:xfrm>
        </p:grpSpPr>
        <p:sp>
          <p:nvSpPr>
            <p:cNvPr id="51" name="Oval 50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ie 51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13550" y="7350125"/>
            <a:ext cx="228600" cy="228600"/>
            <a:chOff x="10090150" y="274515"/>
            <a:chExt cx="381000" cy="381000"/>
          </a:xfrm>
        </p:grpSpPr>
        <p:sp>
          <p:nvSpPr>
            <p:cNvPr id="54" name="Oval 53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6754690" y="2892425"/>
            <a:ext cx="211260" cy="211260"/>
          </a:xfrm>
          <a:prstGeom prst="ellipse">
            <a:avLst/>
          </a:prstGeom>
          <a:solidFill>
            <a:srgbClr val="C51B8A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2100" y="911225"/>
            <a:ext cx="228600" cy="228600"/>
            <a:chOff x="10090150" y="274515"/>
            <a:chExt cx="381000" cy="381000"/>
          </a:xfrm>
        </p:grpSpPr>
        <p:sp>
          <p:nvSpPr>
            <p:cNvPr id="58" name="Oval 57"/>
            <p:cNvSpPr/>
            <p:nvPr/>
          </p:nvSpPr>
          <p:spPr>
            <a:xfrm>
              <a:off x="10090150" y="274515"/>
              <a:ext cx="381000" cy="381000"/>
            </a:xfrm>
            <a:prstGeom prst="ellipse">
              <a:avLst/>
            </a:prstGeom>
            <a:solidFill>
              <a:srgbClr val="C51B8A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ie 58"/>
            <p:cNvSpPr/>
            <p:nvPr/>
          </p:nvSpPr>
          <p:spPr>
            <a:xfrm>
              <a:off x="10090150" y="274515"/>
              <a:ext cx="381000" cy="381000"/>
            </a:xfrm>
            <a:prstGeom prst="pie">
              <a:avLst>
                <a:gd name="adj1" fmla="val 16105022"/>
                <a:gd name="adj2" fmla="val 5360418"/>
              </a:avLst>
            </a:prstGeom>
            <a:solidFill>
              <a:srgbClr val="FA9F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166350" y="1863726"/>
            <a:ext cx="2209800" cy="2819401"/>
            <a:chOff x="7880350" y="2435224"/>
            <a:chExt cx="2209800" cy="2819401"/>
          </a:xfrm>
        </p:grpSpPr>
        <p:sp>
          <p:nvSpPr>
            <p:cNvPr id="60" name="Rectangle 59"/>
            <p:cNvSpPr/>
            <p:nvPr/>
          </p:nvSpPr>
          <p:spPr>
            <a:xfrm>
              <a:off x="7880350" y="2435224"/>
              <a:ext cx="2209800" cy="2819401"/>
            </a:xfrm>
            <a:prstGeom prst="rect">
              <a:avLst/>
            </a:prstGeom>
            <a:solidFill>
              <a:srgbClr val="800040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 x NEMA 5 3-pin sockets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50% sockets usually available</a:t>
              </a:r>
            </a:p>
          </p:txBody>
        </p:sp>
        <p:pic>
          <p:nvPicPr>
            <p:cNvPr id="63" name="Picture 62" descr="IMG_018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3250" y="3046413"/>
              <a:ext cx="1520081" cy="2026774"/>
            </a:xfrm>
            <a:prstGeom prst="rect">
              <a:avLst/>
            </a:prstGeom>
          </p:spPr>
        </p:pic>
        <p:pic>
          <p:nvPicPr>
            <p:cNvPr id="62" name="Picture 61" descr="IMG_0182.JPG"/>
            <p:cNvPicPr>
              <a:picLocks noChangeAspect="1"/>
            </p:cNvPicPr>
            <p:nvPr/>
          </p:nvPicPr>
          <p:blipFill>
            <a:blip r:embed="rId3"/>
            <a:srcRect l="40173" t="7946" r="9971" b="40641"/>
            <a:stretch>
              <a:fillRect/>
            </a:stretch>
          </p:blipFill>
          <p:spPr>
            <a:xfrm>
              <a:off x="9549822" y="2892425"/>
              <a:ext cx="387928" cy="533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11385552" y="4873625"/>
            <a:ext cx="1523998" cy="575569"/>
            <a:chOff x="11271252" y="4987923"/>
            <a:chExt cx="1523998" cy="575569"/>
          </a:xfrm>
        </p:grpSpPr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2528550" y="4987925"/>
              <a:ext cx="266702" cy="26669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1271252" y="5254625"/>
              <a:ext cx="1257300" cy="3088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08000" bIns="46800" rtlCol="0">
              <a:spAutoFit/>
            </a:bodyPr>
            <a:lstStyle/>
            <a:p>
              <a:pPr algn="ctr"/>
              <a:r>
                <a:rPr lang="en-US" sz="1400" dirty="0" smtClean="0"/>
                <a:t>Mouse over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®®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22</Words>
  <Application>Microsoft Macintosh PowerPoint</Application>
  <PresentationFormat>Custom</PresentationFormat>
  <Paragraphs>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ThoughtWorks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Farooq Ali</dc:creator>
  <cp:lastModifiedBy>Farooq Ali</cp:lastModifiedBy>
  <cp:revision>22</cp:revision>
  <dcterms:created xsi:type="dcterms:W3CDTF">2009-04-14T18:25:43Z</dcterms:created>
  <dcterms:modified xsi:type="dcterms:W3CDTF">2009-04-16T18:27:53Z</dcterms:modified>
</cp:coreProperties>
</file>