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A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178"/>
      </p:cViewPr>
      <p:guideLst>
        <p:guide orient="horz" pos="2910"/>
        <p:guide pos="21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FDB8B-4969-49E0-9524-E8AE735D8015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600C8-653F-439D-9343-88A5056C7C3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6600C8-653F-439D-9343-88A5056C7C33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554A1-A17B-4226-AC04-4F5B4DF1EB8F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CC497-83C7-4027-B2E0-1AA791EB3A36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57262" y="2662237"/>
            <a:ext cx="4838700" cy="392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3226" y="2662237"/>
            <a:ext cx="4838700" cy="392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DF26-53CC-437A-9390-8063D96D731D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55E16-7A7D-4D9F-BC7F-404ADB89ACF0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6C7A3-177B-4303-B5EE-540261CDD4BE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7262" y="1947926"/>
            <a:ext cx="2134235" cy="4445"/>
          </a:xfrm>
          <a:custGeom>
            <a:avLst/>
            <a:gdLst/>
            <a:ahLst/>
            <a:cxnLst/>
            <a:rect l="l" t="t" r="r" b="b"/>
            <a:pathLst>
              <a:path w="2134235" h="4444">
                <a:moveTo>
                  <a:pt x="0" y="0"/>
                </a:moveTo>
                <a:lnTo>
                  <a:pt x="2133663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515600" y="1095375"/>
            <a:ext cx="1676400" cy="2228850"/>
          </a:xfrm>
          <a:custGeom>
            <a:avLst/>
            <a:gdLst/>
            <a:ahLst/>
            <a:cxnLst/>
            <a:rect l="l" t="t" r="r" b="b"/>
            <a:pathLst>
              <a:path w="1676400" h="2228850">
                <a:moveTo>
                  <a:pt x="559434" y="0"/>
                </a:moveTo>
                <a:lnTo>
                  <a:pt x="0" y="557657"/>
                </a:lnTo>
                <a:lnTo>
                  <a:pt x="1676400" y="2228850"/>
                </a:lnTo>
                <a:lnTo>
                  <a:pt x="1676400" y="1113536"/>
                </a:lnTo>
                <a:lnTo>
                  <a:pt x="559434" y="0"/>
                </a:lnTo>
                <a:close/>
              </a:path>
            </a:pathLst>
          </a:custGeom>
          <a:solidFill>
            <a:srgbClr val="4494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107039" y="889"/>
            <a:ext cx="1085215" cy="1085215"/>
          </a:xfrm>
          <a:custGeom>
            <a:avLst/>
            <a:gdLst/>
            <a:ahLst/>
            <a:cxnLst/>
            <a:rect l="l" t="t" r="r" b="b"/>
            <a:pathLst>
              <a:path w="1085215" h="1085215">
                <a:moveTo>
                  <a:pt x="1084960" y="0"/>
                </a:moveTo>
                <a:lnTo>
                  <a:pt x="0" y="0"/>
                </a:lnTo>
                <a:lnTo>
                  <a:pt x="1084960" y="1084960"/>
                </a:lnTo>
                <a:lnTo>
                  <a:pt x="1084960" y="0"/>
                </a:lnTo>
                <a:close/>
              </a:path>
            </a:pathLst>
          </a:custGeom>
          <a:solidFill>
            <a:srgbClr val="7BA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867775" y="889"/>
            <a:ext cx="2181225" cy="1094740"/>
          </a:xfrm>
          <a:custGeom>
            <a:avLst/>
            <a:gdLst/>
            <a:ahLst/>
            <a:cxnLst/>
            <a:rect l="l" t="t" r="r" b="b"/>
            <a:pathLst>
              <a:path w="2181225" h="1094740">
                <a:moveTo>
                  <a:pt x="2181225" y="0"/>
                </a:moveTo>
                <a:lnTo>
                  <a:pt x="0" y="0"/>
                </a:lnTo>
                <a:lnTo>
                  <a:pt x="1090168" y="1094485"/>
                </a:lnTo>
                <a:lnTo>
                  <a:pt x="2181225" y="0"/>
                </a:lnTo>
                <a:close/>
              </a:path>
            </a:pathLst>
          </a:custGeom>
          <a:solidFill>
            <a:srgbClr val="F8D3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2182" y="789305"/>
            <a:ext cx="10287635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4572" y="2087039"/>
            <a:ext cx="10377805" cy="4573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DEEEF-D949-403D-AB34-691042237F00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828800"/>
            <a:ext cx="6712585" cy="5028565"/>
            <a:chOff x="0" y="762000"/>
            <a:chExt cx="8028305" cy="6094730"/>
          </a:xfrm>
        </p:grpSpPr>
        <p:sp>
          <p:nvSpPr>
            <p:cNvPr id="3" name="object 3"/>
            <p:cNvSpPr/>
            <p:nvPr/>
          </p:nvSpPr>
          <p:spPr>
            <a:xfrm>
              <a:off x="0" y="762000"/>
              <a:ext cx="3076575" cy="4095750"/>
            </a:xfrm>
            <a:custGeom>
              <a:avLst/>
              <a:gdLst/>
              <a:ahLst/>
              <a:cxnLst/>
              <a:rect l="l" t="t" r="r" b="b"/>
              <a:pathLst>
                <a:path w="3076575" h="4095750">
                  <a:moveTo>
                    <a:pt x="0" y="0"/>
                  </a:moveTo>
                  <a:lnTo>
                    <a:pt x="0" y="2049652"/>
                  </a:lnTo>
                  <a:lnTo>
                    <a:pt x="2049907" y="4095750"/>
                  </a:lnTo>
                  <a:lnTo>
                    <a:pt x="3076575" y="3070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857750"/>
              <a:ext cx="1998980" cy="1998980"/>
            </a:xfrm>
            <a:custGeom>
              <a:avLst/>
              <a:gdLst/>
              <a:ahLst/>
              <a:cxnLst/>
              <a:rect l="l" t="t" r="r" b="b"/>
              <a:pathLst>
                <a:path w="1998980" h="1998979">
                  <a:moveTo>
                    <a:pt x="0" y="0"/>
                  </a:moveTo>
                  <a:lnTo>
                    <a:pt x="0" y="1998528"/>
                  </a:lnTo>
                  <a:lnTo>
                    <a:pt x="1998472" y="1998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095500" y="4857750"/>
              <a:ext cx="4000500" cy="1998980"/>
            </a:xfrm>
            <a:custGeom>
              <a:avLst/>
              <a:gdLst/>
              <a:ahLst/>
              <a:cxnLst/>
              <a:rect l="l" t="t" r="r" b="b"/>
              <a:pathLst>
                <a:path w="4000500" h="1998979">
                  <a:moveTo>
                    <a:pt x="2001139" y="0"/>
                  </a:moveTo>
                  <a:lnTo>
                    <a:pt x="0" y="1998533"/>
                  </a:lnTo>
                  <a:lnTo>
                    <a:pt x="4000500" y="1998533"/>
                  </a:lnTo>
                  <a:lnTo>
                    <a:pt x="2001139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843651" y="5786437"/>
              <a:ext cx="2133600" cy="4445"/>
            </a:xfrm>
            <a:custGeom>
              <a:avLst/>
              <a:gdLst/>
              <a:ahLst/>
              <a:cxnLst/>
              <a:rect l="l" t="t" r="r" b="b"/>
              <a:pathLst>
                <a:path w="2133600" h="4445">
                  <a:moveTo>
                    <a:pt x="0" y="0"/>
                  </a:moveTo>
                  <a:lnTo>
                    <a:pt x="2133600" y="3987"/>
                  </a:lnTo>
                </a:path>
              </a:pathLst>
            </a:custGeom>
            <a:ln w="101600">
              <a:solidFill>
                <a:srgbClr val="7BA6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0" y="152400"/>
            <a:ext cx="6020435" cy="11283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032510" marR="5080" indent="-1019810" algn="l">
              <a:lnSpc>
                <a:spcPts val="4280"/>
              </a:lnSpc>
              <a:spcBef>
                <a:spcPts val="245"/>
              </a:spcBef>
            </a:pPr>
            <a:r>
              <a:rPr sz="3600" spc="-430" dirty="0"/>
              <a:t>B</a:t>
            </a:r>
            <a:r>
              <a:rPr sz="3600" spc="-210" dirty="0"/>
              <a:t>a</a:t>
            </a:r>
            <a:r>
              <a:rPr sz="3600" spc="-200" dirty="0"/>
              <a:t>s</a:t>
            </a:r>
            <a:r>
              <a:rPr sz="3600" spc="-105" dirty="0"/>
              <a:t>i</a:t>
            </a:r>
            <a:r>
              <a:rPr sz="3600" spc="-325" dirty="0"/>
              <a:t>c</a:t>
            </a:r>
            <a:r>
              <a:rPr lang="en-IN" sz="3600" spc="-325" dirty="0"/>
              <a:t> </a:t>
            </a:r>
            <a:r>
              <a:rPr sz="3600" spc="-280" dirty="0"/>
              <a:t>D</a:t>
            </a:r>
            <a:r>
              <a:rPr sz="3600" spc="-135" dirty="0"/>
              <a:t>e</a:t>
            </a:r>
            <a:r>
              <a:rPr sz="3600" spc="-80" dirty="0"/>
              <a:t>t</a:t>
            </a:r>
            <a:r>
              <a:rPr sz="3600" spc="-114" dirty="0"/>
              <a:t>a</a:t>
            </a:r>
            <a:r>
              <a:rPr sz="3600" spc="-45" dirty="0"/>
              <a:t>i</a:t>
            </a:r>
            <a:r>
              <a:rPr sz="3600" spc="-105" dirty="0"/>
              <a:t>l</a:t>
            </a:r>
            <a:r>
              <a:rPr sz="3600" spc="-370" dirty="0"/>
              <a:t>s</a:t>
            </a:r>
            <a:r>
              <a:rPr lang="en-IN" sz="3600" spc="-370" dirty="0"/>
              <a:t> </a:t>
            </a:r>
            <a:r>
              <a:rPr sz="3600" spc="-330" dirty="0"/>
              <a:t>o</a:t>
            </a:r>
            <a:r>
              <a:rPr sz="3600" spc="-60" dirty="0"/>
              <a:t>f</a:t>
            </a:r>
            <a:r>
              <a:rPr lang="en-IN" sz="3600" spc="-60" dirty="0"/>
              <a:t> </a:t>
            </a:r>
            <a:r>
              <a:rPr sz="3600" spc="-80" dirty="0"/>
              <a:t>t</a:t>
            </a:r>
            <a:r>
              <a:rPr sz="3600" spc="-180" dirty="0"/>
              <a:t>he</a:t>
            </a:r>
            <a:r>
              <a:rPr lang="en-IN" sz="3600" spc="-180" dirty="0"/>
              <a:t> </a:t>
            </a:r>
            <a:r>
              <a:rPr sz="3600" spc="-480" dirty="0"/>
              <a:t>T</a:t>
            </a:r>
            <a:r>
              <a:rPr sz="3600" spc="-135" dirty="0"/>
              <a:t>e</a:t>
            </a:r>
            <a:r>
              <a:rPr sz="3600" spc="-60" dirty="0"/>
              <a:t>am</a:t>
            </a:r>
            <a:r>
              <a:rPr lang="en-IN" sz="3600" spc="-60" dirty="0"/>
              <a:t> </a:t>
            </a:r>
            <a:r>
              <a:rPr sz="3600" spc="-150" dirty="0"/>
              <a:t>and</a:t>
            </a:r>
            <a:r>
              <a:rPr lang="en-IN" sz="3600" spc="-150" dirty="0"/>
              <a:t> </a:t>
            </a:r>
            <a:r>
              <a:rPr sz="3600" spc="-235" dirty="0"/>
              <a:t>P</a:t>
            </a:r>
            <a:r>
              <a:rPr sz="3600" spc="-195" dirty="0"/>
              <a:t>r</a:t>
            </a:r>
            <a:r>
              <a:rPr sz="3600" spc="-330" dirty="0"/>
              <a:t>o</a:t>
            </a:r>
            <a:r>
              <a:rPr sz="3600" spc="-260" dirty="0"/>
              <a:t>b</a:t>
            </a:r>
            <a:r>
              <a:rPr sz="3600" spc="-100" dirty="0"/>
              <a:t>l</a:t>
            </a:r>
            <a:r>
              <a:rPr sz="3600" spc="-130" dirty="0"/>
              <a:t>e</a:t>
            </a:r>
            <a:r>
              <a:rPr sz="3600" spc="-65" dirty="0"/>
              <a:t>m</a:t>
            </a:r>
            <a:r>
              <a:rPr lang="en-IN" sz="3600" spc="-65" dirty="0"/>
              <a:t> </a:t>
            </a:r>
            <a:r>
              <a:rPr sz="3600" spc="-380" dirty="0"/>
              <a:t>S</a:t>
            </a:r>
            <a:r>
              <a:rPr sz="3600" spc="-75" dirty="0"/>
              <a:t>t</a:t>
            </a:r>
            <a:r>
              <a:rPr sz="3600" spc="-60" dirty="0"/>
              <a:t>a</a:t>
            </a:r>
            <a:r>
              <a:rPr sz="3600" spc="-70" dirty="0"/>
              <a:t>t</a:t>
            </a:r>
            <a:r>
              <a:rPr sz="3600" spc="-130" dirty="0"/>
              <a:t>e</a:t>
            </a:r>
            <a:r>
              <a:rPr sz="3600" spc="-55" dirty="0"/>
              <a:t>m</a:t>
            </a:r>
            <a:r>
              <a:rPr sz="3600" spc="-130" dirty="0"/>
              <a:t>e</a:t>
            </a:r>
            <a:r>
              <a:rPr sz="3600" spc="-145" dirty="0"/>
              <a:t>nt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4876800" y="2176145"/>
            <a:ext cx="7295515" cy="250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IN" b="1" u="sng" dirty="0">
                <a:solidFill>
                  <a:srgbClr val="7BA654"/>
                </a:solidFill>
                <a:latin typeface="Arial" panose="020B0604020202020204"/>
                <a:cs typeface="Arial" panose="020B0604020202020204"/>
                <a:sym typeface="+mn-ea"/>
              </a:rPr>
              <a:t>Institution Name</a:t>
            </a:r>
            <a:r>
              <a:rPr lang="en-IN" b="1" dirty="0">
                <a:solidFill>
                  <a:srgbClr val="7BA654"/>
                </a:solidFill>
                <a:latin typeface="Arial" panose="020B0604020202020204"/>
                <a:cs typeface="Arial" panose="020B0604020202020204"/>
                <a:sym typeface="+mn-ea"/>
              </a:rPr>
              <a:t>: SNGIST Group of Institutions</a:t>
            </a:r>
            <a:endParaRPr lang="en-IN" b="1" dirty="0">
              <a:solidFill>
                <a:srgbClr val="7BA654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b="1" u="sng" dirty="0">
                <a:solidFill>
                  <a:srgbClr val="7BA654"/>
                </a:solidFill>
                <a:latin typeface="Arial" panose="020B0604020202020204"/>
                <a:cs typeface="Arial" panose="020B0604020202020204"/>
                <a:sym typeface="+mn-ea"/>
              </a:rPr>
              <a:t>Institute</a:t>
            </a:r>
            <a:r>
              <a:rPr lang="en-IN" b="1" u="sng" dirty="0">
                <a:solidFill>
                  <a:srgbClr val="7BA654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b="1" u="sng" dirty="0">
                <a:solidFill>
                  <a:srgbClr val="7BA654"/>
                </a:solidFill>
                <a:latin typeface="Arial" panose="020B0604020202020204"/>
                <a:cs typeface="Arial" panose="020B0604020202020204"/>
                <a:sym typeface="+mn-ea"/>
              </a:rPr>
              <a:t>Cod</a:t>
            </a:r>
            <a:r>
              <a:rPr lang="en-IN" b="1" u="sng" dirty="0">
                <a:solidFill>
                  <a:srgbClr val="7BA654"/>
                </a:solidFill>
                <a:latin typeface="Arial" panose="020B0604020202020204"/>
                <a:cs typeface="Arial" panose="020B0604020202020204"/>
                <a:sym typeface="+mn-ea"/>
              </a:rPr>
              <a:t>e</a:t>
            </a:r>
            <a:r>
              <a:rPr b="1" dirty="0">
                <a:solidFill>
                  <a:srgbClr val="7BA654"/>
                </a:solidFill>
                <a:latin typeface="Arial" panose="020B0604020202020204"/>
                <a:cs typeface="Arial" panose="020B0604020202020204"/>
                <a:sym typeface="+mn-ea"/>
              </a:rPr>
              <a:t>(AISHE</a:t>
            </a:r>
            <a:r>
              <a:rPr lang="en-IN" b="1" dirty="0">
                <a:solidFill>
                  <a:srgbClr val="7BA654"/>
                </a:solidFill>
                <a:latin typeface="Arial" panose="020B0604020202020204"/>
                <a:cs typeface="Arial" panose="020B0604020202020204"/>
                <a:sym typeface="+mn-ea"/>
              </a:rPr>
              <a:t>): C-11585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2700" algn="l">
              <a:lnSpc>
                <a:spcPct val="100000"/>
              </a:lnSpc>
            </a:pPr>
            <a:r>
              <a:rPr b="1" u="sng" dirty="0">
                <a:solidFill>
                  <a:srgbClr val="7BA654"/>
                </a:solidFill>
                <a:latin typeface="Arial" panose="020B0604020202020204"/>
                <a:cs typeface="Arial" panose="020B0604020202020204"/>
                <a:sym typeface="+mn-ea"/>
              </a:rPr>
              <a:t>Team Name</a:t>
            </a:r>
            <a:r>
              <a:rPr b="1" dirty="0">
                <a:solidFill>
                  <a:srgbClr val="7BA654"/>
                </a:solidFill>
                <a:latin typeface="Arial" panose="020B0604020202020204"/>
                <a:cs typeface="Arial" panose="020B0604020202020204"/>
                <a:sym typeface="+mn-ea"/>
              </a:rPr>
              <a:t>:</a:t>
            </a:r>
            <a:r>
              <a:rPr lang="en-US" b="1" dirty="0">
                <a:solidFill>
                  <a:srgbClr val="7BA654"/>
                </a:solidFill>
                <a:latin typeface="Arial" panose="020B0604020202020204"/>
                <a:cs typeface="Arial" panose="020B0604020202020204"/>
                <a:sym typeface="+mn-ea"/>
              </a:rPr>
              <a:t> C</a:t>
            </a:r>
            <a:r>
              <a:rPr lang="en-IN" altLang="en-US" b="1" dirty="0">
                <a:solidFill>
                  <a:srgbClr val="7BA654"/>
                </a:solidFill>
                <a:latin typeface="Arial" panose="020B0604020202020204"/>
                <a:cs typeface="Arial" panose="020B0604020202020204"/>
                <a:sym typeface="+mn-ea"/>
              </a:rPr>
              <a:t>ode</a:t>
            </a:r>
            <a:r>
              <a:rPr lang="en-US" b="1" dirty="0">
                <a:solidFill>
                  <a:srgbClr val="7BA654"/>
                </a:solidFill>
                <a:latin typeface="Arial" panose="020B0604020202020204"/>
                <a:cs typeface="Arial" panose="020B0604020202020204"/>
                <a:sym typeface="+mn-ea"/>
              </a:rPr>
              <a:t>G</a:t>
            </a:r>
            <a:r>
              <a:rPr lang="en-IN" altLang="en-US" b="1" dirty="0">
                <a:solidFill>
                  <a:srgbClr val="7BA654"/>
                </a:solidFill>
                <a:latin typeface="Arial" panose="020B0604020202020204"/>
                <a:cs typeface="Arial" panose="020B0604020202020204"/>
                <a:sym typeface="+mn-ea"/>
              </a:rPr>
              <a:t>ear</a:t>
            </a:r>
            <a:endParaRPr lang="en-IN" b="1" dirty="0">
              <a:solidFill>
                <a:srgbClr val="7BA654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lnSpc>
                <a:spcPct val="100000"/>
              </a:lnSpc>
            </a:pPr>
            <a:r>
              <a:rPr lang="en-IN" b="1" u="sng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Team No</a:t>
            </a:r>
            <a:r>
              <a:rPr lang="en-IN" b="1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: 2</a:t>
            </a:r>
            <a:endParaRPr lang="en-IN" sz="1800" b="1" dirty="0">
              <a:solidFill>
                <a:srgbClr val="7BA654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lnSpc>
                <a:spcPct val="100000"/>
              </a:lnSpc>
            </a:pPr>
            <a:r>
              <a:rPr sz="1800" b="1" u="sng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Problem Statement</a:t>
            </a:r>
            <a:r>
              <a:rPr lang="en-US" sz="1800" b="1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: Language translator tool to convert</a:t>
            </a:r>
            <a:r>
              <a:rPr lang="en-IN" altLang="en-US" sz="1800" b="1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b="1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English to Hindi which can be used by all</a:t>
            </a:r>
            <a:r>
              <a:rPr lang="en-IN" altLang="en-US" b="1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b="1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the government organizations</a:t>
            </a:r>
            <a:r>
              <a:rPr lang="en-IN" altLang="en-US" b="1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b="1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websites officially</a:t>
            </a:r>
            <a:r>
              <a:rPr lang="en-IN" altLang="en-US" b="1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. (</a:t>
            </a:r>
            <a:r>
              <a:rPr lang="en-US" b="1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Software</a:t>
            </a:r>
            <a:r>
              <a:rPr lang="en-IN" altLang="en-US" b="1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)</a:t>
            </a:r>
            <a:endParaRPr lang="en-IN" b="1" dirty="0">
              <a:solidFill>
                <a:srgbClr val="7BA654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lnSpc>
                <a:spcPct val="100000"/>
              </a:lnSpc>
            </a:pPr>
            <a:r>
              <a:rPr sz="1800" b="1" u="sng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Team Leader Name</a:t>
            </a:r>
            <a:r>
              <a:rPr sz="1800" b="1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lang="en-US" sz="1800" b="1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HASHIM  AYOOB</a:t>
            </a:r>
            <a:endParaRPr lang="en-US" sz="1800" b="1" dirty="0">
              <a:solidFill>
                <a:srgbClr val="7BA654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lnSpc>
                <a:spcPct val="100000"/>
              </a:lnSpc>
            </a:pPr>
            <a:r>
              <a:rPr sz="1800" b="1" u="sng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Theme Name</a:t>
            </a:r>
            <a:r>
              <a:rPr sz="1800" b="1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lang="en-US" sz="1800" b="1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IN" altLang="en-US" sz="1800" b="1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BHASHA SAHAYAK</a:t>
            </a:r>
            <a:endParaRPr lang="en-IN" altLang="en-US" sz="1800" b="1" dirty="0">
              <a:solidFill>
                <a:srgbClr val="7BA654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0600" y="228600"/>
            <a:ext cx="3333750" cy="1676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66676" y="1828919"/>
            <a:ext cx="35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ptos SemiBold" panose="020F0502020204030204" pitchFamily="34" charset="0"/>
              </a:rPr>
              <a:t>Preliminary Round- College Level</a:t>
            </a:r>
            <a:endParaRPr lang="en-IN" dirty="0">
              <a:latin typeface="Aptos SemiBold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63455" y="5899150"/>
            <a:ext cx="2099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spc="-125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IN" sz="1600" b="1" dirty="0">
                <a:solidFill>
                  <a:srgbClr val="7BA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26-09-2023</a:t>
            </a:r>
            <a:endParaRPr lang="en-IN" sz="1600" b="1" dirty="0">
              <a:solidFill>
                <a:srgbClr val="7BA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25C09D5-0F85-45A7-8335-ABEA39492F32}" type="datetime1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3" y="3895725"/>
            <a:ext cx="2961640" cy="2962275"/>
            <a:chOff x="833" y="3895725"/>
            <a:chExt cx="2961640" cy="2962275"/>
          </a:xfrm>
        </p:grpSpPr>
        <p:sp>
          <p:nvSpPr>
            <p:cNvPr id="3" name="object 3"/>
            <p:cNvSpPr/>
            <p:nvPr/>
          </p:nvSpPr>
          <p:spPr>
            <a:xfrm>
              <a:off x="971549" y="5372100"/>
              <a:ext cx="1990725" cy="1485900"/>
            </a:xfrm>
            <a:custGeom>
              <a:avLst/>
              <a:gdLst/>
              <a:ahLst/>
              <a:cxnLst/>
              <a:rect l="l" t="t" r="r" b="b"/>
              <a:pathLst>
                <a:path w="1990725" h="1485900">
                  <a:moveTo>
                    <a:pt x="498094" y="0"/>
                  </a:moveTo>
                  <a:lnTo>
                    <a:pt x="0" y="495858"/>
                  </a:lnTo>
                  <a:lnTo>
                    <a:pt x="994537" y="1485900"/>
                  </a:lnTo>
                  <a:lnTo>
                    <a:pt x="1990725" y="1485900"/>
                  </a:lnTo>
                  <a:lnTo>
                    <a:pt x="498094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36" y="5887288"/>
              <a:ext cx="970915" cy="970915"/>
            </a:xfrm>
            <a:custGeom>
              <a:avLst/>
              <a:gdLst/>
              <a:ahLst/>
              <a:cxnLst/>
              <a:rect l="l" t="t" r="r" b="b"/>
              <a:pathLst>
                <a:path w="970915" h="970915">
                  <a:moveTo>
                    <a:pt x="0" y="0"/>
                  </a:moveTo>
                  <a:lnTo>
                    <a:pt x="0" y="970711"/>
                  </a:lnTo>
                  <a:lnTo>
                    <a:pt x="970713" y="970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3" y="3895725"/>
              <a:ext cx="970915" cy="1943100"/>
            </a:xfrm>
            <a:custGeom>
              <a:avLst/>
              <a:gdLst/>
              <a:ahLst/>
              <a:cxnLst/>
              <a:rect l="l" t="t" r="r" b="b"/>
              <a:pathLst>
                <a:path w="970915" h="1943100">
                  <a:moveTo>
                    <a:pt x="0" y="0"/>
                  </a:moveTo>
                  <a:lnTo>
                    <a:pt x="0" y="1943100"/>
                  </a:lnTo>
                  <a:lnTo>
                    <a:pt x="970716" y="97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914717" y="1523746"/>
            <a:ext cx="2134235" cy="4445"/>
          </a:xfrm>
          <a:custGeom>
            <a:avLst/>
            <a:gdLst/>
            <a:ahLst/>
            <a:cxnLst/>
            <a:rect l="l" t="t" r="r" b="b"/>
            <a:pathLst>
              <a:path w="2134235" h="4444">
                <a:moveTo>
                  <a:pt x="0" y="0"/>
                </a:moveTo>
                <a:lnTo>
                  <a:pt x="2133663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2182" y="853693"/>
            <a:ext cx="492442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5" dirty="0">
                <a:solidFill>
                  <a:srgbClr val="7BA654"/>
                </a:solidFill>
              </a:rPr>
              <a:t>I</a:t>
            </a:r>
            <a:r>
              <a:rPr sz="3950" spc="-245" dirty="0">
                <a:solidFill>
                  <a:srgbClr val="7BA654"/>
                </a:solidFill>
              </a:rPr>
              <a:t>d</a:t>
            </a:r>
            <a:r>
              <a:rPr sz="3950" spc="-100" dirty="0">
                <a:solidFill>
                  <a:srgbClr val="7BA654"/>
                </a:solidFill>
              </a:rPr>
              <a:t>e</a:t>
            </a:r>
            <a:r>
              <a:rPr sz="3950" spc="-35" dirty="0">
                <a:solidFill>
                  <a:srgbClr val="7BA654"/>
                </a:solidFill>
              </a:rPr>
              <a:t>a</a:t>
            </a:r>
            <a:r>
              <a:rPr sz="3950" spc="770" dirty="0">
                <a:solidFill>
                  <a:srgbClr val="7BA654"/>
                </a:solidFill>
              </a:rPr>
              <a:t>/</a:t>
            </a:r>
            <a:r>
              <a:rPr sz="3950" spc="-400" dirty="0">
                <a:solidFill>
                  <a:srgbClr val="7BA654"/>
                </a:solidFill>
              </a:rPr>
              <a:t>A</a:t>
            </a:r>
            <a:r>
              <a:rPr sz="3950" spc="-315" dirty="0">
                <a:solidFill>
                  <a:srgbClr val="7BA654"/>
                </a:solidFill>
              </a:rPr>
              <a:t>p</a:t>
            </a:r>
            <a:r>
              <a:rPr sz="3950" spc="-245" dirty="0">
                <a:solidFill>
                  <a:srgbClr val="7BA654"/>
                </a:solidFill>
              </a:rPr>
              <a:t>p</a:t>
            </a:r>
            <a:r>
              <a:rPr sz="3950" spc="-195" dirty="0">
                <a:solidFill>
                  <a:srgbClr val="7BA654"/>
                </a:solidFill>
              </a:rPr>
              <a:t>r</a:t>
            </a:r>
            <a:r>
              <a:rPr sz="3950" spc="-190" dirty="0">
                <a:solidFill>
                  <a:srgbClr val="7BA654"/>
                </a:solidFill>
              </a:rPr>
              <a:t>o</a:t>
            </a:r>
            <a:r>
              <a:rPr sz="3950" spc="-160" dirty="0">
                <a:solidFill>
                  <a:srgbClr val="7BA654"/>
                </a:solidFill>
              </a:rPr>
              <a:t>a</a:t>
            </a:r>
            <a:r>
              <a:rPr sz="3950" spc="-330" dirty="0">
                <a:solidFill>
                  <a:srgbClr val="7BA654"/>
                </a:solidFill>
              </a:rPr>
              <a:t>c</a:t>
            </a:r>
            <a:r>
              <a:rPr sz="3950" spc="-260" dirty="0">
                <a:solidFill>
                  <a:srgbClr val="7BA654"/>
                </a:solidFill>
              </a:rPr>
              <a:t>h</a:t>
            </a:r>
            <a:r>
              <a:rPr sz="3950" spc="-190" dirty="0">
                <a:solidFill>
                  <a:srgbClr val="7BA654"/>
                </a:solidFill>
              </a:rPr>
              <a:t> </a:t>
            </a:r>
            <a:r>
              <a:rPr sz="3950" spc="-235" dirty="0">
                <a:solidFill>
                  <a:srgbClr val="7BA654"/>
                </a:solidFill>
              </a:rPr>
              <a:t>D</a:t>
            </a:r>
            <a:r>
              <a:rPr sz="3950" spc="-100" dirty="0">
                <a:solidFill>
                  <a:srgbClr val="7BA654"/>
                </a:solidFill>
              </a:rPr>
              <a:t>e</a:t>
            </a:r>
            <a:r>
              <a:rPr sz="3950" spc="-35" dirty="0">
                <a:solidFill>
                  <a:srgbClr val="7BA654"/>
                </a:solidFill>
              </a:rPr>
              <a:t>t</a:t>
            </a:r>
            <a:r>
              <a:rPr sz="3950" spc="-40" dirty="0">
                <a:solidFill>
                  <a:srgbClr val="7BA654"/>
                </a:solidFill>
              </a:rPr>
              <a:t>a</a:t>
            </a:r>
            <a:r>
              <a:rPr sz="3950" spc="-215" dirty="0">
                <a:solidFill>
                  <a:srgbClr val="7BA654"/>
                </a:solidFill>
              </a:rPr>
              <a:t>ils</a:t>
            </a:r>
            <a:endParaRPr sz="3950" spc="-215" dirty="0">
              <a:solidFill>
                <a:srgbClr val="7BA654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2057400"/>
            <a:ext cx="6077585" cy="3562985"/>
          </a:xfrm>
          <a:prstGeom prst="rect">
            <a:avLst/>
          </a:prstGeom>
          <a:ln w="12700" cmpd="sng">
            <a:noFill/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r>
              <a:rPr lang="en-US" b="1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dea/Solution/Prototype :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285750" indent="-285750" algn="l">
              <a:lnSpc>
                <a:spcPct val="100000"/>
              </a:lnSpc>
              <a:spcBef>
                <a:spcPts val="1090"/>
              </a:spcBef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the project is to create a tool that translates English into Hindi,catering to government organizations for their official websites.</a:t>
            </a:r>
            <a:endParaRPr lang="en-US" sz="16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9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aims to ensure that government information is accessible and inclusive for a diverse population.</a:t>
            </a:r>
            <a:endParaRPr lang="en-US" sz="16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90"/>
              </a:spcBef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uses HTML, CSS, and JavaScript for development.</a:t>
            </a:r>
            <a:endParaRPr lang="en-US" sz="16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90"/>
              </a:spcBef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ensures that users can easily input English text, audio, pdf,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request translations, and receive immediate results in a seamless and responsive manner.</a:t>
            </a:r>
            <a:endParaRPr lang="en-US" sz="16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endParaRPr lang="en-US" sz="16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10146" y="3810317"/>
            <a:ext cx="4572000" cy="1619250"/>
          </a:xfrm>
          <a:prstGeom prst="rect">
            <a:avLst/>
          </a:prstGeom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r>
              <a:rPr sz="1800" b="1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Technolog</a:t>
            </a:r>
            <a:r>
              <a:rPr lang="en-US" sz="1800" b="1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ies used :</a:t>
            </a:r>
            <a:endParaRPr lang="en-US" sz="1800" b="1" dirty="0">
              <a:solidFill>
                <a:srgbClr val="7BA654"/>
              </a:solidFill>
              <a:latin typeface="Arial" panose="020B0604020202020204"/>
              <a:cs typeface="Arial" panose="020B0604020202020204"/>
            </a:endParaRPr>
          </a:p>
          <a:p>
            <a:pPr marL="285750" indent="-285750">
              <a:lnSpc>
                <a:spcPts val="2105"/>
              </a:lnSpc>
              <a:buFont typeface="Arial" panose="020B0604020202020204" pitchFamily="34" charset="0"/>
              <a:buChar char="•"/>
            </a:pPr>
            <a:r>
              <a:rPr lang="en-US" sz="1600" b="1" spc="20" dirty="0">
                <a:latin typeface="Segoe UI Symbol" panose="020B0502040204020203"/>
                <a:cs typeface="Segoe UI Symbol" panose="020B0502040204020203"/>
              </a:rPr>
              <a:t>HTML</a:t>
            </a:r>
            <a:endParaRPr lang="en-US" sz="1600" b="1" spc="20" dirty="0">
              <a:latin typeface="Segoe UI Symbol" panose="020B0502040204020203"/>
              <a:cs typeface="Segoe UI Symbol" panose="020B0502040204020203"/>
            </a:endParaRPr>
          </a:p>
          <a:p>
            <a:pPr marL="285750" indent="-285750">
              <a:lnSpc>
                <a:spcPts val="2105"/>
              </a:lnSpc>
              <a:buFont typeface="Arial" panose="020B0604020202020204" pitchFamily="34" charset="0"/>
              <a:buChar char="•"/>
            </a:pPr>
            <a:r>
              <a:rPr lang="en-US" sz="1600" b="1" spc="20" dirty="0">
                <a:latin typeface="Segoe UI Symbol" panose="020B0502040204020203"/>
                <a:cs typeface="Segoe UI Symbol" panose="020B0502040204020203"/>
              </a:rPr>
              <a:t>JavaScript</a:t>
            </a:r>
            <a:endParaRPr lang="en-US" sz="1600" b="1" spc="20" dirty="0">
              <a:latin typeface="Segoe UI Symbol" panose="020B0502040204020203"/>
              <a:cs typeface="Segoe UI Symbol" panose="020B0502040204020203"/>
            </a:endParaRPr>
          </a:p>
          <a:p>
            <a:pPr marL="285750" indent="-285750">
              <a:lnSpc>
                <a:spcPts val="2105"/>
              </a:lnSpc>
              <a:buFont typeface="Arial" panose="020B0604020202020204" pitchFamily="34" charset="0"/>
              <a:buChar char="•"/>
            </a:pPr>
            <a:r>
              <a:rPr lang="en-US" sz="1600" b="1" spc="20" dirty="0">
                <a:latin typeface="Segoe UI Symbol" panose="020B0502040204020203"/>
                <a:cs typeface="Segoe UI Symbol" panose="020B0502040204020203"/>
              </a:rPr>
              <a:t>CSS</a:t>
            </a:r>
            <a:endParaRPr lang="en-US" sz="1600" b="1" spc="20" dirty="0">
              <a:latin typeface="Segoe UI Symbol" panose="020B0502040204020203"/>
              <a:cs typeface="Segoe UI Symbol" panose="020B0502040204020203"/>
            </a:endParaRPr>
          </a:p>
          <a:p>
            <a:pPr marL="285750" indent="-285750">
              <a:lnSpc>
                <a:spcPts val="2105"/>
              </a:lnSpc>
              <a:buFont typeface="Arial" panose="020B0604020202020204" pitchFamily="34" charset="0"/>
              <a:buChar char="•"/>
            </a:pPr>
            <a:r>
              <a:rPr lang="en-US" sz="1600" b="1" spc="20" dirty="0">
                <a:latin typeface="Segoe UI Symbol" panose="020B0502040204020203"/>
                <a:cs typeface="Segoe UI Symbol" panose="020B0502040204020203"/>
              </a:rPr>
              <a:t>Fetch API</a:t>
            </a:r>
            <a:endParaRPr lang="en-US" sz="1600" b="1" spc="20" dirty="0">
              <a:latin typeface="Segoe UI Symbol" panose="020B0502040204020203"/>
              <a:cs typeface="Segoe UI Symbol" panose="020B0502040204020203"/>
            </a:endParaRPr>
          </a:p>
          <a:p>
            <a:pPr marL="285750" indent="-285750">
              <a:lnSpc>
                <a:spcPts val="2105"/>
              </a:lnSpc>
              <a:buFont typeface="Arial" panose="020B0604020202020204" pitchFamily="34" charset="0"/>
              <a:buChar char="•"/>
            </a:pPr>
            <a:r>
              <a:rPr lang="en-US" sz="1600" b="1" spc="20" dirty="0">
                <a:latin typeface="Segoe UI Symbol" panose="020B0502040204020203"/>
                <a:cs typeface="Segoe UI Symbol" panose="020B0502040204020203"/>
              </a:rPr>
              <a:t>LibreTranslate API</a:t>
            </a:r>
            <a:endParaRPr lang="en-US" sz="1600" b="1" spc="20" dirty="0">
              <a:latin typeface="Segoe UI Symbol" panose="020B0502040204020203"/>
              <a:cs typeface="Segoe UI Symbol" panose="020B0502040204020203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C90D969-C9F7-471F-B3BE-36EF07523214}" type="datetime1">
              <a:rPr lang="en-US" smtClean="0"/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190" y="853440"/>
            <a:ext cx="5062855" cy="26898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 Box 11"/>
          <p:cNvSpPr txBox="1"/>
          <p:nvPr/>
        </p:nvSpPr>
        <p:spPr>
          <a:xfrm>
            <a:off x="6934200" y="457200"/>
            <a:ext cx="3046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b="1">
                <a:solidFill>
                  <a:srgbClr val="7BA654"/>
                </a:solidFill>
              </a:rPr>
              <a:t>Simulated Image Of Prototype</a:t>
            </a:r>
            <a:endParaRPr lang="en-IN" altLang="en-US" b="1">
              <a:solidFill>
                <a:srgbClr val="7BA65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517" y="1218946"/>
            <a:ext cx="2134235" cy="4445"/>
          </a:xfrm>
          <a:custGeom>
            <a:avLst/>
            <a:gdLst/>
            <a:ahLst/>
            <a:cxnLst/>
            <a:rect l="l" t="t" r="r" b="b"/>
            <a:pathLst>
              <a:path w="2134235" h="4444">
                <a:moveTo>
                  <a:pt x="0" y="0"/>
                </a:moveTo>
                <a:lnTo>
                  <a:pt x="2133663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867775" y="889"/>
            <a:ext cx="3324225" cy="3323590"/>
            <a:chOff x="8867775" y="889"/>
            <a:chExt cx="3324225" cy="3323590"/>
          </a:xfrm>
        </p:grpSpPr>
        <p:sp>
          <p:nvSpPr>
            <p:cNvPr id="4" name="object 4"/>
            <p:cNvSpPr/>
            <p:nvPr/>
          </p:nvSpPr>
          <p:spPr>
            <a:xfrm>
              <a:off x="10515600" y="1095375"/>
              <a:ext cx="1676400" cy="2228850"/>
            </a:xfrm>
            <a:custGeom>
              <a:avLst/>
              <a:gdLst/>
              <a:ahLst/>
              <a:cxnLst/>
              <a:rect l="l" t="t" r="r" b="b"/>
              <a:pathLst>
                <a:path w="1676400" h="2228850">
                  <a:moveTo>
                    <a:pt x="559434" y="0"/>
                  </a:moveTo>
                  <a:lnTo>
                    <a:pt x="0" y="557657"/>
                  </a:lnTo>
                  <a:lnTo>
                    <a:pt x="1676400" y="2228850"/>
                  </a:lnTo>
                  <a:lnTo>
                    <a:pt x="1676400" y="1113536"/>
                  </a:lnTo>
                  <a:lnTo>
                    <a:pt x="559434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107039" y="889"/>
              <a:ext cx="1085215" cy="1085215"/>
            </a:xfrm>
            <a:custGeom>
              <a:avLst/>
              <a:gdLst/>
              <a:ahLst/>
              <a:cxnLst/>
              <a:rect l="l" t="t" r="r" b="b"/>
              <a:pathLst>
                <a:path w="1085215" h="1085215">
                  <a:moveTo>
                    <a:pt x="1084960" y="0"/>
                  </a:moveTo>
                  <a:lnTo>
                    <a:pt x="0" y="0"/>
                  </a:lnTo>
                  <a:lnTo>
                    <a:pt x="1084960" y="1084960"/>
                  </a:lnTo>
                  <a:lnTo>
                    <a:pt x="108496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867775" y="889"/>
              <a:ext cx="2181225" cy="1094740"/>
            </a:xfrm>
            <a:custGeom>
              <a:avLst/>
              <a:gdLst/>
              <a:ahLst/>
              <a:cxnLst/>
              <a:rect l="l" t="t" r="r" b="b"/>
              <a:pathLst>
                <a:path w="2181225" h="1094740">
                  <a:moveTo>
                    <a:pt x="2181225" y="0"/>
                  </a:moveTo>
                  <a:lnTo>
                    <a:pt x="0" y="0"/>
                  </a:lnTo>
                  <a:lnTo>
                    <a:pt x="1090168" y="1094485"/>
                  </a:lnTo>
                  <a:lnTo>
                    <a:pt x="2181225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533399"/>
            <a:ext cx="493141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0" dirty="0">
                <a:solidFill>
                  <a:srgbClr val="7BA654"/>
                </a:solidFill>
              </a:rPr>
              <a:t>I</a:t>
            </a:r>
            <a:r>
              <a:rPr sz="3950" spc="-195" dirty="0">
                <a:solidFill>
                  <a:srgbClr val="7BA654"/>
                </a:solidFill>
              </a:rPr>
              <a:t>d</a:t>
            </a:r>
            <a:r>
              <a:rPr sz="3950" spc="-100" dirty="0">
                <a:solidFill>
                  <a:srgbClr val="7BA654"/>
                </a:solidFill>
              </a:rPr>
              <a:t>e</a:t>
            </a:r>
            <a:r>
              <a:rPr sz="3950" spc="-30" dirty="0">
                <a:solidFill>
                  <a:srgbClr val="7BA654"/>
                </a:solidFill>
              </a:rPr>
              <a:t>a</a:t>
            </a:r>
            <a:r>
              <a:rPr sz="3950" spc="775" dirty="0">
                <a:solidFill>
                  <a:srgbClr val="7BA654"/>
                </a:solidFill>
              </a:rPr>
              <a:t>/</a:t>
            </a:r>
            <a:r>
              <a:rPr sz="3950" spc="-400" dirty="0">
                <a:solidFill>
                  <a:srgbClr val="7BA654"/>
                </a:solidFill>
              </a:rPr>
              <a:t>A</a:t>
            </a:r>
            <a:r>
              <a:rPr sz="3950" spc="-305" dirty="0">
                <a:solidFill>
                  <a:srgbClr val="7BA654"/>
                </a:solidFill>
              </a:rPr>
              <a:t>p</a:t>
            </a:r>
            <a:r>
              <a:rPr sz="3950" spc="-245" dirty="0">
                <a:solidFill>
                  <a:srgbClr val="7BA654"/>
                </a:solidFill>
              </a:rPr>
              <a:t>p</a:t>
            </a:r>
            <a:r>
              <a:rPr sz="3950" spc="-195" dirty="0">
                <a:solidFill>
                  <a:srgbClr val="7BA654"/>
                </a:solidFill>
              </a:rPr>
              <a:t>r</a:t>
            </a:r>
            <a:r>
              <a:rPr sz="3950" spc="-190" dirty="0">
                <a:solidFill>
                  <a:srgbClr val="7BA654"/>
                </a:solidFill>
              </a:rPr>
              <a:t>o</a:t>
            </a:r>
            <a:r>
              <a:rPr sz="3950" spc="-155" dirty="0">
                <a:solidFill>
                  <a:srgbClr val="7BA654"/>
                </a:solidFill>
              </a:rPr>
              <a:t>a</a:t>
            </a:r>
            <a:r>
              <a:rPr sz="3950" spc="-325" dirty="0">
                <a:solidFill>
                  <a:srgbClr val="7BA654"/>
                </a:solidFill>
              </a:rPr>
              <a:t>c</a:t>
            </a:r>
            <a:r>
              <a:rPr sz="3950" spc="-260" dirty="0">
                <a:solidFill>
                  <a:srgbClr val="7BA654"/>
                </a:solidFill>
              </a:rPr>
              <a:t>h</a:t>
            </a:r>
            <a:r>
              <a:rPr sz="3950" spc="-180" dirty="0">
                <a:solidFill>
                  <a:srgbClr val="7BA654"/>
                </a:solidFill>
              </a:rPr>
              <a:t> </a:t>
            </a:r>
            <a:r>
              <a:rPr sz="3950" spc="-235" dirty="0">
                <a:solidFill>
                  <a:srgbClr val="7BA654"/>
                </a:solidFill>
              </a:rPr>
              <a:t>D</a:t>
            </a:r>
            <a:r>
              <a:rPr sz="3950" spc="-100" dirty="0">
                <a:solidFill>
                  <a:srgbClr val="7BA654"/>
                </a:solidFill>
              </a:rPr>
              <a:t>e</a:t>
            </a:r>
            <a:r>
              <a:rPr sz="3950" spc="-35" dirty="0">
                <a:solidFill>
                  <a:srgbClr val="7BA654"/>
                </a:solidFill>
              </a:rPr>
              <a:t>t</a:t>
            </a:r>
            <a:r>
              <a:rPr sz="3950" spc="-40" dirty="0">
                <a:solidFill>
                  <a:srgbClr val="7BA654"/>
                </a:solidFill>
              </a:rPr>
              <a:t>a</a:t>
            </a:r>
            <a:r>
              <a:rPr sz="3950" spc="-215" dirty="0">
                <a:solidFill>
                  <a:srgbClr val="7BA654"/>
                </a:solidFill>
              </a:rPr>
              <a:t>ils</a:t>
            </a:r>
            <a:endParaRPr sz="3950" spc="-215" dirty="0">
              <a:solidFill>
                <a:srgbClr val="7BA654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9517" y="1419161"/>
            <a:ext cx="2915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80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60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25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60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105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00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35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85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s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72454" y="1419161"/>
            <a:ext cx="4866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5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b="1" spc="-35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00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60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10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nd</a:t>
            </a:r>
            <a:r>
              <a:rPr sz="1800" b="1" spc="-70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50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60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55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-35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85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200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25" dirty="0">
                <a:solidFill>
                  <a:srgbClr val="7BA654"/>
                </a:solidFill>
                <a:latin typeface="Arial" panose="020B0604020202020204"/>
                <a:cs typeface="Arial" panose="020B0604020202020204"/>
              </a:rPr>
              <a:t> 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99886" y="1780857"/>
            <a:ext cx="4838700" cy="3912235"/>
          </a:xfrm>
          <a:prstGeom prst="rect">
            <a:avLst/>
          </a:prstGeom>
          <a:ln w="9525">
            <a:noFill/>
          </a:ln>
        </p:spPr>
        <p:txBody>
          <a:bodyPr vert="horz" wrap="square" lIns="0" tIns="19050" rIns="0" bIns="0" rtlCol="0">
            <a:spAutoFit/>
          </a:bodyPr>
          <a:lstStyle/>
          <a:p>
            <a:pPr marL="376555" indent="-285750" algn="l">
              <a:lnSpc>
                <a:spcPct val="15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en-IN" alt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 API</a:t>
            </a:r>
            <a:endParaRPr lang="en-US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6555" indent="-285750" algn="l">
              <a:lnSpc>
                <a:spcPct val="15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Speech API</a:t>
            </a:r>
            <a:endParaRPr lang="en-US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6555" indent="-285750" algn="l">
              <a:lnSpc>
                <a:spcPct val="15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 Script</a:t>
            </a:r>
            <a:endParaRPr lang="en-US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6555" indent="-285750" algn="l">
              <a:lnSpc>
                <a:spcPct val="15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Reader API</a:t>
            </a:r>
            <a:endParaRPr lang="en-US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6555" indent="-285750" algn="l">
              <a:lnSpc>
                <a:spcPct val="15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en-US" spc="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iframe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6555" indent="-285750" algn="l">
              <a:lnSpc>
                <a:spcPct val="15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 Voices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6555" indent="-285750" algn="l">
              <a:lnSpc>
                <a:spcPct val="15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Resources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6555" indent="-285750" algn="l">
              <a:lnSpc>
                <a:spcPct val="15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6555" indent="-285750" algn="l">
              <a:lnSpc>
                <a:spcPct val="15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EA888E4-1656-4B4C-A331-108F3DDFAEDC}" type="datetime1">
              <a:rPr lang="en-US" smtClean="0"/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600"/>
            <a:ext cx="2999105" cy="45923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317" y="609600"/>
            <a:ext cx="533717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25" dirty="0">
                <a:solidFill>
                  <a:srgbClr val="7BA654"/>
                </a:solidFill>
              </a:rPr>
              <a:t>T</a:t>
            </a:r>
            <a:r>
              <a:rPr spc="-75" dirty="0">
                <a:solidFill>
                  <a:srgbClr val="7BA654"/>
                </a:solidFill>
              </a:rPr>
              <a:t>ea</a:t>
            </a:r>
            <a:r>
              <a:rPr spc="-105" dirty="0">
                <a:solidFill>
                  <a:srgbClr val="7BA654"/>
                </a:solidFill>
              </a:rPr>
              <a:t>m</a:t>
            </a:r>
            <a:r>
              <a:rPr spc="-270" dirty="0">
                <a:solidFill>
                  <a:srgbClr val="7BA654"/>
                </a:solidFill>
              </a:rPr>
              <a:t> </a:t>
            </a:r>
            <a:r>
              <a:rPr spc="-145" dirty="0">
                <a:solidFill>
                  <a:srgbClr val="7BA654"/>
                </a:solidFill>
              </a:rPr>
              <a:t>M</a:t>
            </a:r>
            <a:r>
              <a:rPr spc="-75" dirty="0">
                <a:solidFill>
                  <a:srgbClr val="7BA654"/>
                </a:solidFill>
              </a:rPr>
              <a:t>e</a:t>
            </a:r>
            <a:r>
              <a:rPr spc="-140" dirty="0">
                <a:solidFill>
                  <a:srgbClr val="7BA654"/>
                </a:solidFill>
              </a:rPr>
              <a:t>m</a:t>
            </a:r>
            <a:r>
              <a:rPr spc="-225" dirty="0">
                <a:solidFill>
                  <a:srgbClr val="7BA654"/>
                </a:solidFill>
              </a:rPr>
              <a:t>b</a:t>
            </a:r>
            <a:r>
              <a:rPr spc="-190" dirty="0">
                <a:solidFill>
                  <a:srgbClr val="7BA654"/>
                </a:solidFill>
              </a:rPr>
              <a:t>e</a:t>
            </a:r>
            <a:r>
              <a:rPr spc="-245" dirty="0">
                <a:solidFill>
                  <a:srgbClr val="7BA654"/>
                </a:solidFill>
              </a:rPr>
              <a:t>r</a:t>
            </a:r>
            <a:r>
              <a:rPr spc="-145" dirty="0">
                <a:solidFill>
                  <a:srgbClr val="7BA654"/>
                </a:solidFill>
              </a:rPr>
              <a:t> </a:t>
            </a:r>
            <a:r>
              <a:rPr spc="-260" dirty="0">
                <a:solidFill>
                  <a:srgbClr val="7BA654"/>
                </a:solidFill>
              </a:rPr>
              <a:t>D</a:t>
            </a:r>
            <a:r>
              <a:rPr spc="-105" dirty="0">
                <a:solidFill>
                  <a:srgbClr val="7BA654"/>
                </a:solidFill>
              </a:rPr>
              <a:t>eta</a:t>
            </a:r>
            <a:r>
              <a:rPr spc="-95" dirty="0">
                <a:solidFill>
                  <a:srgbClr val="7BA654"/>
                </a:solidFill>
              </a:rPr>
              <a:t>i</a:t>
            </a:r>
            <a:r>
              <a:rPr spc="-175" dirty="0">
                <a:solidFill>
                  <a:srgbClr val="7BA654"/>
                </a:solidFill>
              </a:rPr>
              <a:t>l</a:t>
            </a:r>
            <a:r>
              <a:rPr spc="-440" dirty="0">
                <a:solidFill>
                  <a:srgbClr val="7BA654"/>
                </a:solidFill>
              </a:rPr>
              <a:t>s</a:t>
            </a:r>
            <a:endParaRPr spc="-440" dirty="0">
              <a:solidFill>
                <a:srgbClr val="7BA654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0600" y="2133600"/>
          <a:ext cx="10556240" cy="472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0825"/>
                <a:gridCol w="3694430"/>
                <a:gridCol w="2800985"/>
              </a:tblGrid>
              <a:tr h="212090">
                <a:tc>
                  <a:txBody>
                    <a:bodyPr/>
                    <a:lstStyle/>
                    <a:p>
                      <a:pPr marL="31750">
                        <a:lnSpc>
                          <a:spcPts val="1400"/>
                        </a:lnSpc>
                      </a:pP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am</a:t>
                      </a:r>
                      <a:r>
                        <a:rPr sz="1200" b="1" spc="-110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200" b="1" spc="10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d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200" b="1" spc="-4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200" b="1" spc="1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:</a:t>
                      </a:r>
                      <a:r>
                        <a:rPr sz="1200" b="1" spc="-130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lang="en-US" sz="1200" b="1" spc="0" dirty="0">
                          <a:solidFill>
                            <a:srgbClr val="5D7B3E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Hashim Ayoob</a:t>
                      </a:r>
                      <a:endParaRPr sz="1200" b="1" spc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</a:tr>
              <a:tr h="2705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spc="-15" dirty="0">
                          <a:latin typeface="Verdana" panose="020B0604030504040204"/>
                          <a:cs typeface="Verdana" panose="020B0604030504040204"/>
                        </a:rPr>
                        <a:t>B</a:t>
                      </a:r>
                      <a:r>
                        <a:rPr sz="1200" spc="-1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200" spc="15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200" spc="2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12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(</a:t>
                      </a:r>
                      <a:r>
                        <a:rPr sz="1200" spc="-15" dirty="0">
                          <a:latin typeface="Verdana" panose="020B0604030504040204"/>
                          <a:cs typeface="Verdana" panose="020B0604030504040204"/>
                        </a:rPr>
                        <a:t>Bt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2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1200" spc="-40" dirty="0">
                          <a:latin typeface="Verdana" panose="020B0604030504040204"/>
                          <a:cs typeface="Verdana" panose="020B0604030504040204"/>
                        </a:rPr>
                        <a:t>/</a:t>
                      </a:r>
                      <a:r>
                        <a:rPr sz="1200" spc="35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200" spc="-1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2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1200" spc="-40" dirty="0">
                          <a:latin typeface="Verdana" panose="020B0604030504040204"/>
                          <a:cs typeface="Verdana" panose="020B0604030504040204"/>
                        </a:rPr>
                        <a:t>/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200" spc="-9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etc.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)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lang="en-IN" sz="120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lang="en-US" sz="1200" dirty="0">
                          <a:latin typeface="Verdana" panose="020B0604030504040204"/>
                          <a:cs typeface="Verdana" panose="020B0604030504040204"/>
                        </a:rPr>
                        <a:t>B</a:t>
                      </a:r>
                      <a:r>
                        <a:rPr lang="en-IN" altLang="en-US" sz="12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lang="en-US" sz="1200" dirty="0">
                          <a:latin typeface="Verdana" panose="020B0604030504040204"/>
                          <a:cs typeface="Verdana" panose="020B0604030504040204"/>
                        </a:rPr>
                        <a:t>ech</a:t>
                      </a:r>
                      <a:endParaRPr sz="1200" dirty="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marL="61531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spc="-2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200" spc="-1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200" spc="-1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15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200" spc="-9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(</a:t>
                      </a:r>
                      <a:r>
                        <a:rPr sz="1200" spc="-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200" spc="-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200" spc="-229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200" spc="-2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-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-1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200" spc="2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lang="en-US" sz="1200" spc="20" dirty="0"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)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lang="en-US" sz="1200" dirty="0">
                          <a:latin typeface="Verdana" panose="020B0604030504040204"/>
                          <a:cs typeface="Verdana" panose="020B0604030504040204"/>
                        </a:rPr>
                        <a:t>CSE</a:t>
                      </a:r>
                      <a:endParaRPr sz="1200" dirty="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marL="64389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spc="1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15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2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(</a:t>
                      </a:r>
                      <a:r>
                        <a:rPr sz="1200" spc="2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200" spc="25" dirty="0">
                          <a:latin typeface="Verdana" panose="020B0604030504040204"/>
                          <a:cs typeface="Verdana" panose="020B0604030504040204"/>
                        </a:rPr>
                        <a:t>II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200" spc="25" dirty="0">
                          <a:latin typeface="Verdana" panose="020B0604030504040204"/>
                          <a:cs typeface="Verdana" panose="020B0604030504040204"/>
                        </a:rPr>
                        <a:t>III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200" spc="2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V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)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lang="en-US" sz="1200" dirty="0">
                          <a:latin typeface="Verdana" panose="020B0604030504040204"/>
                          <a:cs typeface="Verdana" panose="020B0604030504040204"/>
                        </a:rPr>
                        <a:t>IV</a:t>
                      </a:r>
                      <a:endParaRPr sz="1200" dirty="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0165" marB="0"/>
                </a:tc>
              </a:tr>
              <a:tr h="6134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am</a:t>
                      </a:r>
                      <a:r>
                        <a:rPr sz="1200" b="1" spc="-110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200" b="1" spc="1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mb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200" b="1" spc="-114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1</a:t>
                      </a:r>
                      <a:r>
                        <a:rPr sz="1200" b="1" spc="-70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200" b="1" spc="1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:</a:t>
                      </a:r>
                      <a:r>
                        <a:rPr sz="1200" b="1" spc="-130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lang="en-US" sz="1200" b="1" spc="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  <a:sym typeface="+mn-ea"/>
                        </a:rPr>
                        <a:t>Farooq Jaleel</a:t>
                      </a:r>
                      <a:endParaRPr sz="1200" b="1" spc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200" spc="-20" dirty="0">
                          <a:latin typeface="Verdana" panose="020B0604030504040204"/>
                          <a:cs typeface="Verdana" panose="020B0604030504040204"/>
                        </a:rPr>
                        <a:t>B</a:t>
                      </a:r>
                      <a:r>
                        <a:rPr sz="1200" spc="-15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200" spc="1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200" spc="2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12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(</a:t>
                      </a:r>
                      <a:r>
                        <a:rPr sz="1200" spc="-20" dirty="0">
                          <a:latin typeface="Verdana" panose="020B0604030504040204"/>
                          <a:cs typeface="Verdana" panose="020B0604030504040204"/>
                        </a:rPr>
                        <a:t>Bt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2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1200" spc="-40" dirty="0">
                          <a:latin typeface="Verdana" panose="020B0604030504040204"/>
                          <a:cs typeface="Verdana" panose="020B0604030504040204"/>
                        </a:rPr>
                        <a:t>/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200" spc="-2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2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1200" spc="-40" dirty="0">
                          <a:latin typeface="Verdana" panose="020B0604030504040204"/>
                          <a:cs typeface="Verdana" panose="020B0604030504040204"/>
                        </a:rPr>
                        <a:t>/</a:t>
                      </a:r>
                      <a:r>
                        <a:rPr sz="1200" spc="-5" dirty="0"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200" spc="-9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-2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200" spc="2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lang="en-US" sz="1200" spc="20" dirty="0"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)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lang="en-US" sz="1200" dirty="0">
                          <a:latin typeface="Verdana" panose="020B0604030504040204"/>
                          <a:cs typeface="Verdana" panose="020B0604030504040204"/>
                        </a:rPr>
                        <a:t>Btech</a:t>
                      </a:r>
                      <a:endParaRPr sz="1200" dirty="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1531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200" spc="-2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200" spc="-15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1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200" spc="-9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(</a:t>
                      </a:r>
                      <a:r>
                        <a:rPr sz="1200" spc="-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200" spc="-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200" spc="-229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-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-2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200" spc="2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lang="en-US" sz="1200" spc="20" dirty="0"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)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lang="en-US" sz="1200" dirty="0">
                          <a:latin typeface="Verdana" panose="020B0604030504040204"/>
                          <a:cs typeface="Verdana" panose="020B0604030504040204"/>
                        </a:rPr>
                        <a:t>CSE</a:t>
                      </a:r>
                      <a:endParaRPr sz="1200" dirty="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4389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200" spc="1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1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2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(</a:t>
                      </a:r>
                      <a:r>
                        <a:rPr sz="1200" spc="2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200" spc="-35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200" spc="25" dirty="0">
                          <a:latin typeface="Verdana" panose="020B0604030504040204"/>
                          <a:cs typeface="Verdana" panose="020B0604030504040204"/>
                        </a:rPr>
                        <a:t>II</a:t>
                      </a:r>
                      <a:r>
                        <a:rPr sz="1200" spc="-35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200" spc="25" dirty="0">
                          <a:latin typeface="Verdana" panose="020B0604030504040204"/>
                          <a:cs typeface="Verdana" panose="020B0604030504040204"/>
                        </a:rPr>
                        <a:t>III</a:t>
                      </a:r>
                      <a:r>
                        <a:rPr sz="1200" spc="-35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200" spc="2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V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)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lang="en-US" sz="1200" dirty="0">
                          <a:latin typeface="Verdana" panose="020B0604030504040204"/>
                          <a:cs typeface="Verdana" panose="020B0604030504040204"/>
                        </a:rPr>
                        <a:t>IV</a:t>
                      </a:r>
                      <a:endParaRPr sz="1200" dirty="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/>
                </a:tc>
              </a:tr>
              <a:tr h="6127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b="1" spc="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200" b="1" spc="-30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am</a:t>
                      </a:r>
                      <a:r>
                        <a:rPr sz="1200" b="1" spc="-110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200" b="1" spc="-30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200" b="1" spc="20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200" b="1" spc="1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b</a:t>
                      </a:r>
                      <a:r>
                        <a:rPr sz="1200" b="1" spc="-30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200" b="1" spc="-114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2</a:t>
                      </a:r>
                      <a:r>
                        <a:rPr sz="1200" b="1" spc="-80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200" b="1" spc="20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200" b="1" spc="-30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:</a:t>
                      </a:r>
                      <a:r>
                        <a:rPr sz="1200" b="1" spc="-5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lang="en-IN" altLang="en-US" sz="1200" b="1" spc="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Anulakshmi Shibu</a:t>
                      </a:r>
                      <a:endParaRPr sz="1200" dirty="0">
                        <a:latin typeface="Tahoma" panose="020B0604030504040204"/>
                        <a:cs typeface="Tahoma" panose="020B0604030504040204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spc="-20" dirty="0">
                          <a:latin typeface="Verdana" panose="020B0604030504040204"/>
                          <a:cs typeface="Verdana" panose="020B0604030504040204"/>
                        </a:rPr>
                        <a:t>B</a:t>
                      </a:r>
                      <a:r>
                        <a:rPr sz="1200" spc="-15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200" spc="1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200" spc="2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12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(</a:t>
                      </a:r>
                      <a:r>
                        <a:rPr sz="1200" spc="-20" dirty="0">
                          <a:latin typeface="Verdana" panose="020B0604030504040204"/>
                          <a:cs typeface="Verdana" panose="020B0604030504040204"/>
                        </a:rPr>
                        <a:t>Bt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2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1200" spc="-40" dirty="0">
                          <a:latin typeface="Verdana" panose="020B0604030504040204"/>
                          <a:cs typeface="Verdana" panose="020B0604030504040204"/>
                        </a:rPr>
                        <a:t>/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200" spc="-2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2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1200" spc="-40" dirty="0">
                          <a:latin typeface="Verdana" panose="020B0604030504040204"/>
                          <a:cs typeface="Verdana" panose="020B0604030504040204"/>
                        </a:rPr>
                        <a:t>/</a:t>
                      </a:r>
                      <a:r>
                        <a:rPr sz="1200" spc="-5" dirty="0"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200" spc="-9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-2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200" spc="2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lang="en-US" sz="1200" spc="20" dirty="0"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)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lang="en-US" sz="1200" dirty="0">
                          <a:latin typeface="Verdana" panose="020B0604030504040204"/>
                          <a:cs typeface="Verdana" panose="020B0604030504040204"/>
                        </a:rPr>
                        <a:t>Btech</a:t>
                      </a:r>
                      <a:endParaRPr sz="1200" dirty="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1531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200" spc="-2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200" spc="-15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1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200" spc="-9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(</a:t>
                      </a:r>
                      <a:r>
                        <a:rPr sz="1200" spc="-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200" spc="-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200" spc="-229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-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-2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200" spc="2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lang="en-US" sz="1200" spc="20" dirty="0"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)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lang="en-US" sz="1200" dirty="0">
                          <a:latin typeface="Verdana" panose="020B0604030504040204"/>
                          <a:cs typeface="Verdana" panose="020B0604030504040204"/>
                        </a:rPr>
                        <a:t>CSE</a:t>
                      </a:r>
                      <a:endParaRPr sz="1200" dirty="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4389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spc="1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1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2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(</a:t>
                      </a:r>
                      <a:r>
                        <a:rPr sz="1200" spc="2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200" spc="-35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200" spc="25" dirty="0">
                          <a:latin typeface="Verdana" panose="020B0604030504040204"/>
                          <a:cs typeface="Verdana" panose="020B0604030504040204"/>
                        </a:rPr>
                        <a:t>II</a:t>
                      </a:r>
                      <a:r>
                        <a:rPr sz="1200" spc="-35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200" spc="25" dirty="0">
                          <a:latin typeface="Verdana" panose="020B0604030504040204"/>
                          <a:cs typeface="Verdana" panose="020B0604030504040204"/>
                        </a:rPr>
                        <a:t>III</a:t>
                      </a:r>
                      <a:r>
                        <a:rPr sz="1200" spc="-35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200" spc="2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V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)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lang="en-US" sz="1200" dirty="0">
                          <a:latin typeface="Verdana" panose="020B0604030504040204"/>
                          <a:cs typeface="Verdana" panose="020B0604030504040204"/>
                        </a:rPr>
                        <a:t>IV</a:t>
                      </a:r>
                      <a:endParaRPr sz="1200" dirty="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/>
                </a:tc>
              </a:tr>
              <a:tr h="2705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am</a:t>
                      </a:r>
                      <a:r>
                        <a:rPr sz="1200" b="1" spc="-110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200" b="1" spc="1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mb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200" b="1" spc="-114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3</a:t>
                      </a:r>
                      <a:r>
                        <a:rPr sz="1200" b="1" spc="-110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200" b="1" spc="1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:</a:t>
                      </a:r>
                      <a:r>
                        <a:rPr sz="1200" b="1" spc="-5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lang="en-US" sz="1200" b="1" spc="-5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Samson TA</a:t>
                      </a:r>
                      <a:endParaRPr sz="120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6032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spc="-20" dirty="0">
                          <a:latin typeface="Verdana" panose="020B0604030504040204"/>
                          <a:cs typeface="Verdana" panose="020B0604030504040204"/>
                        </a:rPr>
                        <a:t>B</a:t>
                      </a:r>
                      <a:r>
                        <a:rPr sz="1200" spc="-15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200" spc="1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200" spc="2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12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(</a:t>
                      </a:r>
                      <a:r>
                        <a:rPr sz="1200" spc="-20" dirty="0">
                          <a:latin typeface="Verdana" panose="020B0604030504040204"/>
                          <a:cs typeface="Verdana" panose="020B0604030504040204"/>
                        </a:rPr>
                        <a:t>Bt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2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1200" spc="-40" dirty="0">
                          <a:latin typeface="Verdana" panose="020B0604030504040204"/>
                          <a:cs typeface="Verdana" panose="020B0604030504040204"/>
                        </a:rPr>
                        <a:t>/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200" spc="-2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2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1200" spc="-40" dirty="0">
                          <a:latin typeface="Verdana" panose="020B0604030504040204"/>
                          <a:cs typeface="Verdana" panose="020B0604030504040204"/>
                        </a:rPr>
                        <a:t>/</a:t>
                      </a:r>
                      <a:r>
                        <a:rPr sz="1200" spc="-5" dirty="0"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200" spc="-9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-2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200" spc="2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lang="en-US" sz="1200" spc="20" dirty="0"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)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lang="en-US" sz="1200" dirty="0">
                          <a:latin typeface="Verdana" panose="020B0604030504040204"/>
                          <a:cs typeface="Verdana" panose="020B0604030504040204"/>
                        </a:rPr>
                        <a:t>Btech</a:t>
                      </a:r>
                      <a:endParaRPr sz="1200" dirty="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200" b="1" spc="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200" b="1" spc="-30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am</a:t>
                      </a:r>
                      <a:r>
                        <a:rPr sz="1200" b="1" spc="-110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200" b="1" spc="-30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200" b="1" spc="20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200" b="1" spc="1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b</a:t>
                      </a:r>
                      <a:r>
                        <a:rPr sz="1200" b="1" spc="-30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200" b="1" spc="-114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4</a:t>
                      </a:r>
                      <a:r>
                        <a:rPr sz="1200" b="1" spc="-5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200" b="1" spc="20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200" b="1" spc="-30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:</a:t>
                      </a:r>
                      <a:r>
                        <a:rPr sz="1200" b="1" spc="-130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lang="en-US" sz="1200" b="1" spc="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Shilpa Shivanadan</a:t>
                      </a:r>
                      <a:endParaRPr sz="120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marL="61531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200" spc="-2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200" spc="-15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1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200" spc="-9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(</a:t>
                      </a:r>
                      <a:r>
                        <a:rPr sz="1200" spc="-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200" spc="-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200" spc="-229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-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-2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200" spc="2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lang="en-US" sz="1200" spc="20" dirty="0"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)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lang="en-US" sz="1200" dirty="0">
                          <a:latin typeface="Verdana" panose="020B0604030504040204"/>
                          <a:cs typeface="Verdana" panose="020B0604030504040204"/>
                        </a:rPr>
                        <a:t>CSE</a:t>
                      </a:r>
                      <a:endParaRPr sz="1200" dirty="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marL="64389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spc="1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1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2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(</a:t>
                      </a:r>
                      <a:r>
                        <a:rPr sz="1200" spc="2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200" spc="-35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200" spc="25" dirty="0">
                          <a:latin typeface="Verdana" panose="020B0604030504040204"/>
                          <a:cs typeface="Verdana" panose="020B0604030504040204"/>
                        </a:rPr>
                        <a:t>II</a:t>
                      </a:r>
                      <a:r>
                        <a:rPr sz="1200" spc="-35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200" spc="25" dirty="0">
                          <a:latin typeface="Verdana" panose="020B0604030504040204"/>
                          <a:cs typeface="Verdana" panose="020B0604030504040204"/>
                        </a:rPr>
                        <a:t>III</a:t>
                      </a:r>
                      <a:r>
                        <a:rPr sz="1200" spc="-35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200" spc="2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V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)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lang="en-US" sz="1200" dirty="0">
                          <a:latin typeface="Verdana" panose="020B0604030504040204"/>
                          <a:cs typeface="Verdana" panose="020B0604030504040204"/>
                        </a:rPr>
                        <a:t>IV</a:t>
                      </a:r>
                      <a:endParaRPr sz="1200" dirty="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0165" marB="0"/>
                </a:tc>
              </a:tr>
              <a:tr h="2705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spc="-20" dirty="0">
                          <a:latin typeface="Verdana" panose="020B0604030504040204"/>
                          <a:cs typeface="Verdana" panose="020B0604030504040204"/>
                        </a:rPr>
                        <a:t>B</a:t>
                      </a:r>
                      <a:r>
                        <a:rPr sz="1200" spc="-15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200" spc="1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200" spc="2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12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(</a:t>
                      </a:r>
                      <a:r>
                        <a:rPr sz="1200" spc="-20" dirty="0">
                          <a:latin typeface="Verdana" panose="020B0604030504040204"/>
                          <a:cs typeface="Verdana" panose="020B0604030504040204"/>
                        </a:rPr>
                        <a:t>Bt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2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1200" spc="-40" dirty="0">
                          <a:latin typeface="Verdana" panose="020B0604030504040204"/>
                          <a:cs typeface="Verdana" panose="020B0604030504040204"/>
                        </a:rPr>
                        <a:t>/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200" spc="-2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2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1200" spc="-40" dirty="0">
                          <a:latin typeface="Verdana" panose="020B0604030504040204"/>
                          <a:cs typeface="Verdana" panose="020B0604030504040204"/>
                        </a:rPr>
                        <a:t>/</a:t>
                      </a:r>
                      <a:r>
                        <a:rPr sz="1200" spc="-5" dirty="0"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200" spc="-9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-2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200" spc="2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lang="en-US" sz="1200" spc="20" dirty="0"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)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lang="en-US" sz="1200" dirty="0">
                          <a:latin typeface="Verdana" panose="020B0604030504040204"/>
                          <a:cs typeface="Verdana" panose="020B0604030504040204"/>
                        </a:rPr>
                        <a:t>Btech</a:t>
                      </a:r>
                      <a:endParaRPr sz="1200" dirty="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marL="61531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200" spc="-2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200" spc="-15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1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200" spc="-9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(</a:t>
                      </a:r>
                      <a:r>
                        <a:rPr sz="1200" spc="-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200" spc="-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200" spc="-229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-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-2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200" spc="2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lang="en-US" sz="1200" spc="20" dirty="0"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)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lang="en-US" sz="1200" dirty="0">
                          <a:latin typeface="Verdana" panose="020B0604030504040204"/>
                          <a:cs typeface="Verdana" panose="020B0604030504040204"/>
                        </a:rPr>
                        <a:t>CSE</a:t>
                      </a:r>
                      <a:endParaRPr sz="1200" dirty="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marL="64389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spc="1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1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2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(</a:t>
                      </a:r>
                      <a:r>
                        <a:rPr sz="1200" spc="2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200" spc="-35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200" spc="25" dirty="0">
                          <a:latin typeface="Verdana" panose="020B0604030504040204"/>
                          <a:cs typeface="Verdana" panose="020B0604030504040204"/>
                        </a:rPr>
                        <a:t>II</a:t>
                      </a:r>
                      <a:r>
                        <a:rPr sz="1200" spc="-35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200" spc="25" dirty="0">
                          <a:latin typeface="Verdana" panose="020B0604030504040204"/>
                          <a:cs typeface="Verdana" panose="020B0604030504040204"/>
                        </a:rPr>
                        <a:t>III</a:t>
                      </a:r>
                      <a:r>
                        <a:rPr sz="1200" spc="-35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200" spc="2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V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)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lang="en-US" sz="1200" dirty="0">
                          <a:latin typeface="Verdana" panose="020B0604030504040204"/>
                          <a:cs typeface="Verdana" panose="020B0604030504040204"/>
                        </a:rPr>
                        <a:t>IV</a:t>
                      </a:r>
                      <a:endParaRPr sz="1200" dirty="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0165" marB="0"/>
                </a:tc>
              </a:tr>
              <a:tr h="6134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am</a:t>
                      </a:r>
                      <a:r>
                        <a:rPr sz="1200" b="1" spc="-110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200" b="1" spc="1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mb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200" b="1" spc="-114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5</a:t>
                      </a:r>
                      <a:r>
                        <a:rPr sz="1200" b="1" spc="-4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200" b="1" spc="1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200" b="1" spc="-35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:</a:t>
                      </a:r>
                      <a:r>
                        <a:rPr sz="1200" b="1" spc="-130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lang="en-US" sz="1200" b="1" spc="0" dirty="0">
                          <a:solidFill>
                            <a:srgbClr val="5D7B3E"/>
                          </a:solidFill>
                          <a:latin typeface="Tahoma" panose="020B0604030504040204"/>
                          <a:cs typeface="Tahoma" panose="020B0604030504040204"/>
                        </a:rPr>
                        <a:t>S Sambu</a:t>
                      </a:r>
                      <a:endParaRPr sz="1200" spc="0" dirty="0">
                        <a:latin typeface="Tahoma" panose="020B0604030504040204"/>
                        <a:cs typeface="Tahoma" panose="020B0604030504040204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200" spc="-20" dirty="0">
                          <a:latin typeface="Verdana" panose="020B0604030504040204"/>
                          <a:cs typeface="Verdana" panose="020B0604030504040204"/>
                        </a:rPr>
                        <a:t>B</a:t>
                      </a:r>
                      <a:r>
                        <a:rPr sz="1200" spc="-15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200" spc="1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200" spc="2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12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(</a:t>
                      </a:r>
                      <a:r>
                        <a:rPr sz="1200" spc="-20" dirty="0">
                          <a:latin typeface="Verdana" panose="020B0604030504040204"/>
                          <a:cs typeface="Verdana" panose="020B0604030504040204"/>
                        </a:rPr>
                        <a:t>Bt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2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1200" spc="-40" dirty="0">
                          <a:latin typeface="Verdana" panose="020B0604030504040204"/>
                          <a:cs typeface="Verdana" panose="020B0604030504040204"/>
                        </a:rPr>
                        <a:t>/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200" spc="-2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2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1200" spc="-40" dirty="0">
                          <a:latin typeface="Verdana" panose="020B0604030504040204"/>
                          <a:cs typeface="Verdana" panose="020B0604030504040204"/>
                        </a:rPr>
                        <a:t>/</a:t>
                      </a:r>
                      <a:r>
                        <a:rPr sz="1200" spc="-5" dirty="0"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200" spc="-9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-2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200" spc="2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lang="en-US" sz="1200" spc="20" dirty="0"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)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lang="en-US" sz="1200" dirty="0">
                          <a:latin typeface="Verdana" panose="020B0604030504040204"/>
                          <a:cs typeface="Verdana" panose="020B0604030504040204"/>
                        </a:rPr>
                        <a:t>Btech</a:t>
                      </a:r>
                      <a:endParaRPr sz="1200" dirty="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1531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200" spc="-2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200" spc="-15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1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200" spc="-9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(</a:t>
                      </a:r>
                      <a:r>
                        <a:rPr sz="1200" spc="-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200" spc="-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200" spc="-229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-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-2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200" spc="2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lang="en-US" sz="1200" spc="20" dirty="0"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)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lang="en-US" sz="1200" dirty="0">
                          <a:latin typeface="Verdana" panose="020B0604030504040204"/>
                          <a:cs typeface="Verdana" panose="020B0604030504040204"/>
                        </a:rPr>
                        <a:t>CSE</a:t>
                      </a:r>
                      <a:endParaRPr sz="1200" dirty="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4389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200" spc="1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r>
                        <a:rPr sz="1200" spc="-2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200" spc="1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2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(</a:t>
                      </a:r>
                      <a:r>
                        <a:rPr sz="1200" spc="2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200" spc="-35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200" spc="25" dirty="0">
                          <a:latin typeface="Verdana" panose="020B0604030504040204"/>
                          <a:cs typeface="Verdana" panose="020B0604030504040204"/>
                        </a:rPr>
                        <a:t>II</a:t>
                      </a:r>
                      <a:r>
                        <a:rPr sz="1200" spc="-35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200" spc="25" dirty="0">
                          <a:latin typeface="Verdana" panose="020B0604030504040204"/>
                          <a:cs typeface="Verdana" panose="020B0604030504040204"/>
                        </a:rPr>
                        <a:t>III</a:t>
                      </a:r>
                      <a:r>
                        <a:rPr sz="1200" spc="-35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200" spc="2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200" spc="-30" dirty="0">
                          <a:latin typeface="Verdana" panose="020B0604030504040204"/>
                          <a:cs typeface="Verdana" panose="020B0604030504040204"/>
                        </a:rPr>
                        <a:t>V</a:t>
                      </a:r>
                      <a:r>
                        <a:rPr sz="1200" spc="30" dirty="0">
                          <a:latin typeface="Verdana" panose="020B0604030504040204"/>
                          <a:cs typeface="Verdana" panose="020B0604030504040204"/>
                        </a:rPr>
                        <a:t>)</a:t>
                      </a:r>
                      <a:r>
                        <a:rPr sz="1200" dirty="0">
                          <a:latin typeface="Verdana" panose="020B0604030504040204"/>
                          <a:cs typeface="Verdana" panose="020B0604030504040204"/>
                        </a:rPr>
                        <a:t>:</a:t>
                      </a:r>
                      <a:r>
                        <a:rPr lang="en-US" sz="1200" dirty="0">
                          <a:latin typeface="Verdana" panose="020B0604030504040204"/>
                          <a:cs typeface="Verdana" panose="020B0604030504040204"/>
                        </a:rPr>
                        <a:t>IV</a:t>
                      </a:r>
                      <a:endParaRPr sz="1200" dirty="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/>
                </a:tc>
              </a:tr>
              <a:tr h="6299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/>
                </a:tc>
              </a:tr>
              <a:tr h="2705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endParaRPr sz="12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357505">
                <a:tc>
                  <a:txBody>
                    <a:bodyPr/>
                    <a:lstStyle/>
                    <a:p>
                      <a:pPr marL="31750">
                        <a:lnSpc>
                          <a:spcPts val="1395"/>
                        </a:lnSpc>
                        <a:spcBef>
                          <a:spcPts val="395"/>
                        </a:spcBef>
                      </a:pP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marL="615315">
                        <a:lnSpc>
                          <a:spcPts val="1395"/>
                        </a:lnSpc>
                        <a:spcBef>
                          <a:spcPts val="395"/>
                        </a:spcBef>
                      </a:pP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marL="643890">
                        <a:lnSpc>
                          <a:spcPts val="1395"/>
                        </a:lnSpc>
                        <a:spcBef>
                          <a:spcPts val="395"/>
                        </a:spcBef>
                      </a:pPr>
                      <a:endParaRPr sz="1200" dirty="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0165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CD7BDEE-93B0-47BF-96CA-C5C2C4742E89}" type="datetime1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1941</Words>
  <Application>WPS Presentation</Application>
  <PresentationFormat>Widescreen</PresentationFormat>
  <Paragraphs>111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SimSun</vt:lpstr>
      <vt:lpstr>Wingdings</vt:lpstr>
      <vt:lpstr>Arial</vt:lpstr>
      <vt:lpstr>Aptos SemiBold</vt:lpstr>
      <vt:lpstr>Calibri</vt:lpstr>
      <vt:lpstr>Times New Roman</vt:lpstr>
      <vt:lpstr>Verdana</vt:lpstr>
      <vt:lpstr>Segoe UI Symbol</vt:lpstr>
      <vt:lpstr>Tahoma</vt:lpstr>
      <vt:lpstr>Tahoma</vt:lpstr>
      <vt:lpstr>Times New Roman</vt:lpstr>
      <vt:lpstr>Microsoft YaHei</vt:lpstr>
      <vt:lpstr>Arial Unicode MS</vt:lpstr>
      <vt:lpstr>Office Theme</vt:lpstr>
      <vt:lpstr>Basic Details of the Team and  Problem Statement</vt:lpstr>
      <vt:lpstr>Idea/Approach Details</vt:lpstr>
      <vt:lpstr>Idea/Approach Details</vt:lpstr>
      <vt:lpstr>Team Member Details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 Problem Statement</dc:title>
  <dc:creator>SHILPA</dc:creator>
  <cp:lastModifiedBy>Farooq Jaleel</cp:lastModifiedBy>
  <cp:revision>9</cp:revision>
  <dcterms:created xsi:type="dcterms:W3CDTF">2023-09-26T05:02:00Z</dcterms:created>
  <dcterms:modified xsi:type="dcterms:W3CDTF">2023-09-26T10:42:49Z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2023-09-25T05:30:00Z</vt:filetime>
  </property>
  <property fmtid="{D5CDD505-2E9C-101B-9397-08002B2CF9AE}" pid="3" name="LastSaved">
    <vt:filetime>2023-09-26T05:30:00Z</vt:filetime>
  </property>
  <property fmtid="{D5CDD505-2E9C-101B-9397-08002B2CF9AE}" pid="4" name="ICV">
    <vt:lpwstr>8F09E998ECD748189A967C7EA7532441</vt:lpwstr>
  </property>
  <property fmtid="{D5CDD505-2E9C-101B-9397-08002B2CF9AE}" pid="5" name="KSOProductBuildVer">
    <vt:lpwstr>1033-11.2.0.11225</vt:lpwstr>
  </property>
</Properties>
</file>