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83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66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1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Incident Report Management Code Explanation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i="1" dirty="0">
                <a:solidFill>
                  <a:schemeClr val="tx1"/>
                </a:solidFill>
              </a:rPr>
              <a:t>Overview of the Python classes and test cases for incident report management.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i="1" u="sng" dirty="0"/>
              <a:t>Method: </a:t>
            </a:r>
            <a:r>
              <a:rPr sz="4400" b="1" i="1" u="sng" dirty="0" err="1"/>
              <a:t>delete_report</a:t>
            </a:r>
            <a:endParaRPr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Deletes a report based on its report ID.</a:t>
            </a:r>
          </a:p>
          <a:p>
            <a:endParaRPr sz="2800" dirty="0"/>
          </a:p>
          <a:p>
            <a:r>
              <a:rPr sz="2800" dirty="0"/>
              <a:t>Raises an error if the report ID is not found in the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i="1" u="sng" dirty="0"/>
              <a:t>Unit Testing with </a:t>
            </a:r>
            <a:r>
              <a:rPr b="1" i="1" u="sng" dirty="0" err="1"/>
              <a:t>unittest</a:t>
            </a:r>
            <a:endParaRPr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2400" i="1" dirty="0" err="1"/>
              <a:t>TestIncidentReporting</a:t>
            </a:r>
            <a:r>
              <a:rPr sz="2400" i="1" dirty="0"/>
              <a:t> class ensures the correctness of the system.</a:t>
            </a:r>
          </a:p>
          <a:p>
            <a:endParaRPr sz="2400" i="1" dirty="0"/>
          </a:p>
          <a:p>
            <a:r>
              <a:rPr sz="2400" i="1" dirty="0"/>
              <a:t>Key test cases:</a:t>
            </a:r>
          </a:p>
          <a:p>
            <a:r>
              <a:rPr sz="2400" i="1" dirty="0"/>
              <a:t>- </a:t>
            </a:r>
            <a:r>
              <a:rPr sz="2400" i="1" dirty="0" err="1"/>
              <a:t>test_submit_incident_report</a:t>
            </a:r>
            <a:r>
              <a:rPr sz="2400" i="1" dirty="0"/>
              <a:t>: submits a report.</a:t>
            </a:r>
          </a:p>
          <a:p>
            <a:r>
              <a:rPr sz="2400" i="1" dirty="0"/>
              <a:t>- </a:t>
            </a:r>
            <a:r>
              <a:rPr sz="2400" i="1" dirty="0" err="1"/>
              <a:t>test_review_submitted_reports</a:t>
            </a:r>
            <a:r>
              <a:rPr sz="2400" i="1" dirty="0"/>
              <a:t>: lists all reports.</a:t>
            </a:r>
          </a:p>
          <a:p>
            <a:r>
              <a:rPr sz="2400" i="1" dirty="0"/>
              <a:t>- </a:t>
            </a:r>
            <a:r>
              <a:rPr sz="2400" i="1" dirty="0" err="1"/>
              <a:t>test_update_report</a:t>
            </a:r>
            <a:r>
              <a:rPr sz="2400" i="1" dirty="0"/>
              <a:t>: updates a report.</a:t>
            </a:r>
          </a:p>
          <a:p>
            <a:r>
              <a:rPr sz="2400" i="1" dirty="0"/>
              <a:t>- </a:t>
            </a:r>
            <a:r>
              <a:rPr sz="2400" i="1" dirty="0" err="1"/>
              <a:t>test_delete_report</a:t>
            </a:r>
            <a:r>
              <a:rPr sz="2400" i="1" dirty="0"/>
              <a:t>: deletes a report.</a:t>
            </a:r>
          </a:p>
          <a:p>
            <a:r>
              <a:rPr sz="2400" i="1" dirty="0"/>
              <a:t>- </a:t>
            </a:r>
            <a:r>
              <a:rPr sz="2400" i="1" dirty="0" err="1"/>
              <a:t>test_delete_non_existent_report</a:t>
            </a:r>
            <a:r>
              <a:rPr sz="2400" i="1" dirty="0"/>
              <a:t>: handles errors when deleting a non-existent report.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400" b="1" i="1" u="sng" dirty="0"/>
              <a:t>Conclusion</a:t>
            </a:r>
            <a:endParaRPr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6348413" cy="3881437"/>
          </a:xfrm>
        </p:spPr>
        <p:txBody>
          <a:bodyPr>
            <a:normAutofit/>
          </a:bodyPr>
          <a:lstStyle/>
          <a:p>
            <a:r>
              <a:rPr sz="2800" i="1" dirty="0"/>
              <a:t>The </a:t>
            </a:r>
            <a:r>
              <a:rPr sz="2800" i="1" dirty="0" err="1"/>
              <a:t>IncidentReport</a:t>
            </a:r>
            <a:r>
              <a:rPr sz="2800" i="1" dirty="0"/>
              <a:t> system simplifies incident management.</a:t>
            </a:r>
          </a:p>
          <a:p>
            <a:endParaRPr sz="2800" i="1" dirty="0"/>
          </a:p>
          <a:p>
            <a:r>
              <a:rPr sz="2800" i="1" dirty="0"/>
              <a:t>It includes error handling, basic CRUD operations, and unit tests to ensure functionality.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7792-1CFD-769D-9842-B392D895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394857"/>
            <a:ext cx="6347714" cy="4463142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r="5400000" sy="-100000" algn="bl" rotWithShape="0"/>
                </a:effectLst>
              </a:rPr>
              <a:t>THANK YOU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7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7200" b="1" i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This code manages the submission, review, update, and deletion of incident reports using Python classes and includes unit testing to ensure proper functionality.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62CE-8209-130E-324A-14D0BD83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/>
              <a:t>Use Cases</a:t>
            </a:r>
            <a:endParaRPr lang="en-IN" sz="60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3656-3F92-5F0F-4A36-92C1CF06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/>
              <a:t>Enviromental</a:t>
            </a:r>
            <a:r>
              <a:rPr lang="en-US" sz="2800" i="1" dirty="0"/>
              <a:t> incident reporting</a:t>
            </a:r>
          </a:p>
          <a:p>
            <a:r>
              <a:rPr lang="en-US" sz="2800" i="1" dirty="0"/>
              <a:t>Education and school safety</a:t>
            </a:r>
          </a:p>
          <a:p>
            <a:r>
              <a:rPr lang="en-US" sz="2800" i="1" dirty="0"/>
              <a:t>Equipment or facility management</a:t>
            </a:r>
          </a:p>
          <a:p>
            <a:r>
              <a:rPr lang="en-US" sz="2800" i="1" dirty="0"/>
              <a:t>Accident and incident reporting in healthcare</a:t>
            </a:r>
          </a:p>
          <a:p>
            <a:r>
              <a:rPr lang="en-US" sz="2800" i="1" dirty="0"/>
              <a:t>Event and conference incident 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7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644B-B690-D356-0142-6C0DF2E3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1" u="sng" dirty="0"/>
              <a:t>Purpose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D8F1-9AD9-68F0-3525-DD95B498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i="1" dirty="0"/>
              <a:t>An incident reporting portal is to provide a centralized platform where users can </a:t>
            </a:r>
            <a:r>
              <a:rPr lang="en-US" sz="2800" i="1" dirty="0" err="1"/>
              <a:t>report,track,and</a:t>
            </a:r>
            <a:r>
              <a:rPr lang="en-US" sz="2800" i="1" dirty="0"/>
              <a:t> manage incident.</a:t>
            </a:r>
          </a:p>
          <a:p>
            <a:r>
              <a:rPr lang="en-US" sz="2800" i="1" dirty="0"/>
              <a:t>This enables organization to respond </a:t>
            </a:r>
            <a:r>
              <a:rPr lang="en-US" sz="2800" i="1" dirty="0" err="1"/>
              <a:t>quickly,resolve</a:t>
            </a:r>
            <a:r>
              <a:rPr lang="en-US" sz="2800" i="1" dirty="0"/>
              <a:t> issues </a:t>
            </a:r>
            <a:r>
              <a:rPr lang="en-US" sz="2800" i="1" dirty="0" err="1"/>
              <a:t>efficiently,ensure</a:t>
            </a:r>
            <a:r>
              <a:rPr lang="en-US" sz="2800" i="1" dirty="0"/>
              <a:t> safety and comply with regulation or internal policies</a:t>
            </a:r>
          </a:p>
        </p:txBody>
      </p:sp>
    </p:spTree>
    <p:extLst>
      <p:ext uri="{BB962C8B-B14F-4D97-AF65-F5344CB8AC3E}">
        <p14:creationId xmlns:p14="http://schemas.microsoft.com/office/powerpoint/2010/main" val="26372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i="1" u="sng" dirty="0"/>
              <a:t>Class: </a:t>
            </a:r>
            <a:r>
              <a:rPr sz="4400" b="1" i="1" u="sng" dirty="0" err="1"/>
              <a:t>IncidentReport</a:t>
            </a:r>
            <a:endParaRPr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sz="7200" i="1" dirty="0"/>
              <a:t>representations.</a:t>
            </a:r>
            <a:r>
              <a:rPr lang="en-US" sz="7200" i="1" dirty="0"/>
              <a:t> Purpose: Represents an individual incident report.</a:t>
            </a:r>
          </a:p>
          <a:p>
            <a:endParaRPr lang="en-US" sz="7200" i="1" dirty="0"/>
          </a:p>
          <a:p>
            <a:r>
              <a:rPr lang="en-US" sz="7200" i="1" dirty="0"/>
              <a:t>Attributes:</a:t>
            </a:r>
          </a:p>
          <a:p>
            <a:r>
              <a:rPr lang="en-US" sz="7200" i="1" dirty="0"/>
              <a:t>- </a:t>
            </a:r>
            <a:r>
              <a:rPr lang="en-US" sz="7200" i="1" dirty="0" err="1"/>
              <a:t>report_id</a:t>
            </a:r>
            <a:r>
              <a:rPr lang="en-US" sz="7200" i="1" dirty="0"/>
              <a:t>: unique identifier for the report.</a:t>
            </a:r>
          </a:p>
          <a:p>
            <a:r>
              <a:rPr lang="en-US" sz="7200" i="1" dirty="0"/>
              <a:t>- description: details of the incident.</a:t>
            </a:r>
          </a:p>
          <a:p>
            <a:r>
              <a:rPr lang="en-US" sz="7200" i="1" dirty="0"/>
              <a:t>- status: default is 'Submitted'.</a:t>
            </a:r>
          </a:p>
          <a:p>
            <a:endParaRPr lang="en-US" sz="7200" i="1" dirty="0"/>
          </a:p>
          <a:p>
            <a:r>
              <a:rPr lang="en-US" sz="7200" b="1" i="1" u="sng" dirty="0">
                <a:solidFill>
                  <a:schemeClr val="tx1"/>
                </a:solidFill>
              </a:rPr>
              <a:t>Methods:</a:t>
            </a:r>
          </a:p>
          <a:p>
            <a:r>
              <a:rPr lang="en-US" sz="7200" i="1" dirty="0"/>
              <a:t>- </a:t>
            </a:r>
            <a:r>
              <a:rPr lang="en-US" sz="7200" i="1" dirty="0" err="1"/>
              <a:t>update_status</a:t>
            </a:r>
            <a:r>
              <a:rPr lang="en-US" sz="7200" i="1" dirty="0"/>
              <a:t>: updates the report status.</a:t>
            </a:r>
          </a:p>
          <a:p>
            <a:r>
              <a:rPr lang="en-US" sz="7200" i="1" dirty="0"/>
              <a:t>- __str__ and __</a:t>
            </a:r>
            <a:r>
              <a:rPr lang="en-US" sz="7200" i="1" dirty="0" err="1"/>
              <a:t>repr</a:t>
            </a:r>
            <a:r>
              <a:rPr lang="en-US" sz="7200" i="1" dirty="0"/>
              <a:t>__: custom string </a:t>
            </a: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i="1" u="sng" dirty="0"/>
              <a:t>Class: </a:t>
            </a:r>
            <a:r>
              <a:rPr sz="3200" b="1" i="1" u="sng" dirty="0" err="1"/>
              <a:t>IncidentReportManager</a:t>
            </a:r>
            <a:endParaRPr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43744"/>
            <a:ext cx="6347714" cy="4844142"/>
          </a:xfrm>
        </p:spPr>
        <p:txBody>
          <a:bodyPr>
            <a:normAutofit/>
          </a:bodyPr>
          <a:lstStyle/>
          <a:p>
            <a:r>
              <a:rPr sz="2000" i="1" dirty="0"/>
              <a:t>Purpose: Manages multiple </a:t>
            </a:r>
            <a:r>
              <a:rPr sz="2000" i="1" dirty="0" err="1"/>
              <a:t>IncidentReport</a:t>
            </a:r>
            <a:r>
              <a:rPr sz="2000" i="1" dirty="0"/>
              <a:t> instances.</a:t>
            </a:r>
          </a:p>
          <a:p>
            <a:endParaRPr sz="2000" i="1" dirty="0"/>
          </a:p>
          <a:p>
            <a:r>
              <a:rPr sz="2000" i="1" dirty="0"/>
              <a:t>Attributes:</a:t>
            </a:r>
          </a:p>
          <a:p>
            <a:r>
              <a:rPr sz="2000" i="1" dirty="0"/>
              <a:t>- reports: dictionary of submitted reports.</a:t>
            </a:r>
          </a:p>
          <a:p>
            <a:endParaRPr sz="2000" i="1" dirty="0"/>
          </a:p>
          <a:p>
            <a:r>
              <a:rPr sz="2000" i="1" dirty="0"/>
              <a:t>Methods:</a:t>
            </a:r>
          </a:p>
          <a:p>
            <a:r>
              <a:rPr sz="2000" i="1" dirty="0"/>
              <a:t>- </a:t>
            </a:r>
            <a:r>
              <a:rPr sz="2000" i="1" dirty="0" err="1"/>
              <a:t>submit_incident_report</a:t>
            </a:r>
            <a:r>
              <a:rPr sz="2000" i="1" dirty="0"/>
              <a:t>: adds new report.</a:t>
            </a:r>
          </a:p>
          <a:p>
            <a:r>
              <a:rPr sz="2000" i="1" dirty="0"/>
              <a:t>- </a:t>
            </a:r>
            <a:r>
              <a:rPr sz="2000" i="1" dirty="0" err="1"/>
              <a:t>review_submitted_reports</a:t>
            </a:r>
            <a:r>
              <a:rPr sz="2000" i="1" dirty="0"/>
              <a:t>: lists reports.</a:t>
            </a:r>
          </a:p>
          <a:p>
            <a:r>
              <a:rPr sz="2000" i="1" dirty="0"/>
              <a:t>- </a:t>
            </a:r>
            <a:r>
              <a:rPr sz="2000" i="1" dirty="0" err="1"/>
              <a:t>update_report</a:t>
            </a:r>
            <a:r>
              <a:rPr sz="2000" i="1" dirty="0"/>
              <a:t>: modifies description/status.</a:t>
            </a:r>
          </a:p>
          <a:p>
            <a:r>
              <a:rPr sz="2000" i="1" dirty="0"/>
              <a:t>- </a:t>
            </a:r>
            <a:r>
              <a:rPr sz="2000" i="1" dirty="0" err="1"/>
              <a:t>delete_report</a:t>
            </a:r>
            <a:r>
              <a:rPr sz="2000" i="1" dirty="0"/>
              <a:t>: removes a report by its 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i="1" u="sng" dirty="0"/>
              <a:t>Method: </a:t>
            </a:r>
            <a:r>
              <a:rPr sz="4000" b="1" i="1" u="sng" dirty="0" err="1"/>
              <a:t>submit_incident_report</a:t>
            </a:r>
            <a:endParaRPr sz="40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830286"/>
            <a:ext cx="6347714" cy="3211077"/>
          </a:xfrm>
        </p:spPr>
        <p:txBody>
          <a:bodyPr>
            <a:normAutofit/>
          </a:bodyPr>
          <a:lstStyle/>
          <a:p>
            <a:r>
              <a:rPr sz="2400" i="1" dirty="0"/>
              <a:t>Submits a new incident report to the system.</a:t>
            </a:r>
          </a:p>
          <a:p>
            <a:endParaRPr sz="2400" i="1" dirty="0"/>
          </a:p>
          <a:p>
            <a:r>
              <a:rPr sz="2400" i="1" dirty="0"/>
              <a:t>Checks for duplicate report IDs to avoid conflicts.</a:t>
            </a:r>
          </a:p>
          <a:p>
            <a:r>
              <a:rPr sz="2400" i="1" dirty="0"/>
              <a:t>Raises an error if the report ID already exists.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 i="1" u="sng" dirty="0"/>
              <a:t>Method: </a:t>
            </a:r>
            <a:r>
              <a:rPr sz="4000" b="1" i="1" u="sng" dirty="0" err="1"/>
              <a:t>review_submitted_reports</a:t>
            </a:r>
            <a:endParaRPr sz="40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590800"/>
            <a:ext cx="6347714" cy="3450563"/>
          </a:xfrm>
        </p:spPr>
        <p:txBody>
          <a:bodyPr>
            <a:normAutofit/>
          </a:bodyPr>
          <a:lstStyle/>
          <a:p>
            <a:r>
              <a:rPr sz="2800" i="1" dirty="0"/>
              <a:t>Returns a list of string representations for all submitted reports.</a:t>
            </a:r>
          </a:p>
          <a:p>
            <a:r>
              <a:rPr sz="2800" i="1" dirty="0"/>
              <a:t>Each report is represented by its report ID, description, and current status.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b="1" i="1" u="sng" dirty="0"/>
              <a:t>Method: </a:t>
            </a:r>
            <a:r>
              <a:rPr sz="4400" b="1" i="1" u="sng" dirty="0" err="1"/>
              <a:t>update_report</a:t>
            </a:r>
            <a:endParaRPr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49286"/>
            <a:ext cx="6347714" cy="3592077"/>
          </a:xfrm>
        </p:spPr>
        <p:txBody>
          <a:bodyPr>
            <a:normAutofit/>
          </a:bodyPr>
          <a:lstStyle/>
          <a:p>
            <a:r>
              <a:rPr sz="2400" i="1" dirty="0"/>
              <a:t>Updates an existing report's description or status.</a:t>
            </a:r>
          </a:p>
          <a:p>
            <a:endParaRPr sz="2400" i="1" dirty="0"/>
          </a:p>
          <a:p>
            <a:r>
              <a:rPr sz="2400" i="1" dirty="0"/>
              <a:t>Verifies the report ID exists before applying updates.</a:t>
            </a:r>
          </a:p>
          <a:p>
            <a:r>
              <a:rPr sz="2400" i="1" dirty="0"/>
              <a:t>Calls </a:t>
            </a:r>
            <a:r>
              <a:rPr sz="2400" i="1" dirty="0" err="1"/>
              <a:t>update_status</a:t>
            </a:r>
            <a:r>
              <a:rPr sz="2400" i="1" dirty="0"/>
              <a:t> to change the report status.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479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Incident Report Management Code Explanation</vt:lpstr>
      <vt:lpstr>Introduction</vt:lpstr>
      <vt:lpstr>Use Cases</vt:lpstr>
      <vt:lpstr>Purpose:</vt:lpstr>
      <vt:lpstr>Class: IncidentReport</vt:lpstr>
      <vt:lpstr>Class: IncidentReportManager</vt:lpstr>
      <vt:lpstr>Method: submit_incident_report</vt:lpstr>
      <vt:lpstr>Method: review_submitted_reports</vt:lpstr>
      <vt:lpstr>Method: update_report</vt:lpstr>
      <vt:lpstr>Method: delete_report</vt:lpstr>
      <vt:lpstr>Unit Testing with unittest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S K B</cp:lastModifiedBy>
  <cp:revision>4</cp:revision>
  <dcterms:created xsi:type="dcterms:W3CDTF">2013-01-27T09:14:16Z</dcterms:created>
  <dcterms:modified xsi:type="dcterms:W3CDTF">2024-09-27T10:03:25Z</dcterms:modified>
  <cp:category/>
</cp:coreProperties>
</file>