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DE1B-EC42-00C9-384B-A28F2F41D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1B82E-4744-29BC-1C17-AE40CC95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1553-2507-0338-CD75-B65918D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6DE3-0439-F19A-8DB3-7D104D11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9A9D-8288-1A0B-0E21-BFDA2CF6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8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0486-5B07-6E14-3483-5170E267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F1906-F100-79BC-914A-7BD9C7314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C2AC-2710-1944-3CE6-25ED790D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0BBF-DDE2-FAD4-7AAD-5BFC31C2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33847-103B-061B-64CF-D2217C3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496A2-F6D6-0DAB-F689-D73C3CAC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9F034-E676-9ABB-D15A-34065DCA1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F6A5-8AAF-B40A-4009-69CE5C09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4ADD-282E-5905-0555-4B2DC164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5282-57FF-BD56-8F7E-D56420B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8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C7C-7585-01D2-52E4-BD3552B2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9771-CC8A-28F6-4635-6F9878AB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46BDF-1B42-1399-3E0B-A949713C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A45F-CBB9-A99D-282D-057A70A0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D472-4AEA-8410-61E4-F2E33071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6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C41B-99CD-185D-67A9-BC199AF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6FBD5-F9DD-AE45-A0A3-FF82C85D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605C-714F-79B1-2BF5-544D6FFF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C83D-1DCD-25EF-326D-AF52445F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803F-50C3-D73B-6C2F-CE8ADDA9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BA07-2B66-66BA-8CE0-9D2D6EE4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FFB4-47AE-303A-625A-A9CD366E1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2C5BC-9D3E-9180-07C3-689219CD2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A2166-A600-641A-A014-463F322B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3CE32-FE33-16E7-9921-FB8302EF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FA75-C3C3-1E37-6F5D-6421462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64E7-30C4-0320-D3D3-0E894D48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6D7A-D08B-801F-0338-F99A0EF3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09FF4-1A26-417B-7E3C-61441BF4A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60221-6EC4-70B6-EDAB-E01C0168B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B237D-AA8C-6EF8-D81D-5CBB536DD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90EC6-6D62-892E-51B5-8DBBF45C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B93A2-B34E-3CA9-5009-2FFB61D6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DB7CB-56D9-5645-5D77-118A6784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C26C-67C8-720D-49A4-755076C2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A9113-76D4-CF4C-1AC3-056FFFAE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292C0-0BF9-3DE3-5164-FCB22E46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83253-2C3E-22DC-C77E-2A2352BF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CEA1E-3285-A638-9141-21D82B51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E0241-6E32-0D00-2D8E-D300EE5E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C5FB5-6080-69C5-2AB1-1F0466C4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A347-DF70-BDC9-CFB6-4F6207CB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B6B2-D5EA-7DD3-FA25-7E960332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C5224-69A5-93B8-B8E8-D506EEC4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0CC6B-BAF1-0D29-30D8-7DB32FCA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A3686-1D56-4258-9620-57FE7059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0048D-EECA-1969-48F7-90DE565D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8BEA-CEF6-33A6-382C-8B61BE51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3E454-7966-8B23-38BC-6C0879AA2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DE8A7-2397-37CF-9476-446A41109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3EE0-315E-12B3-9762-82DDF711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5912D-C920-179B-22DD-F4AEDA05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DFBDD-6704-E97C-8E8B-939AE644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7549F-9E8B-CE93-E075-EF930EB7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BFB5E-D8E1-D94C-9A3C-10C3BA78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3E21-6D4A-F20B-25D5-28DD158BA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33876-E236-4D71-B823-E5F45A5FF89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9111-A6F0-5802-41D0-08251C72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8FBA-34EC-4171-9572-1D7B0D88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3197F-9A4C-4076-84DE-B024F78BE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B553-0720-893B-F235-3C08034E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Covid Mortality and Healthcare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3325C-20D4-F51A-150A-9A2F7F77388E}"/>
              </a:ext>
            </a:extLst>
          </p:cNvPr>
          <p:cNvSpPr txBox="1"/>
          <p:nvPr/>
        </p:nvSpPr>
        <p:spPr>
          <a:xfrm>
            <a:off x="254000" y="6096000"/>
            <a:ext cx="11684000" cy="4154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b="1">
                <a:latin typeface="Arial" panose="020B0604020202020204" pitchFamily="34" charset="0"/>
              </a:rPr>
              <a:t>Filter Settings</a:t>
            </a:r>
          </a:p>
          <a:p>
            <a:r>
              <a:rPr lang="en-US" sz="700">
                <a:latin typeface="Arial" panose="020B0604020202020204" pitchFamily="34" charset="0"/>
              </a:rPr>
              <a:t>Statewise Covid19</a:t>
            </a:r>
          </a:p>
          <a:p>
            <a:r>
              <a:rPr lang="en-US" sz="700">
                <a:latin typeface="Arial" panose="020B0604020202020204" pitchFamily="34" charset="0"/>
              </a:rPr>
              <a:t>-  state: (Alaska)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4E14D-EC06-A260-8CB6-F0AC59CF856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35000"/>
            <a:ext cx="11049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4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97AE-C1F7-192F-04BC-113AD472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sz="2400" b="1">
                <a:latin typeface="Arial" panose="020B0604020202020204" pitchFamily="34" charset="0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E40FC-DF5B-417D-64AC-18534ACF298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5000"/>
            <a:ext cx="108966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7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Covid Mortality and Healthcare</vt:lpstr>
      <vt:lpstr>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FAROOQUE JAMAL</dc:creator>
  <cp:lastModifiedBy>FAROOQUE JAMAL</cp:lastModifiedBy>
  <cp:revision>1</cp:revision>
  <dcterms:created xsi:type="dcterms:W3CDTF">2024-12-28T16:28:40Z</dcterms:created>
  <dcterms:modified xsi:type="dcterms:W3CDTF">2024-12-28T19:33:51Z</dcterms:modified>
</cp:coreProperties>
</file>