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314" r:id="rId4"/>
    <p:sldId id="323" r:id="rId5"/>
    <p:sldId id="319" r:id="rId6"/>
    <p:sldId id="320" r:id="rId7"/>
    <p:sldId id="32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108" y="193964"/>
            <a:ext cx="9278649" cy="748146"/>
          </a:xfrm>
        </p:spPr>
        <p:txBody>
          <a:bodyPr>
            <a:normAutofit fontScale="90000"/>
          </a:bodyPr>
          <a:lstStyle/>
          <a:p>
            <a:r>
              <a:rPr lang="en-US"/>
              <a:t>Module</a:t>
            </a:r>
            <a:endParaRPr lang="en-GB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123110"/>
            <a:ext cx="24878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8108" y="942109"/>
            <a:ext cx="9051637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module is a file containing Python definitions and statements.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File name is the module name with the suffix `.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` appended.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a module to be the same as a code library.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file containing a set of functions you want to include in your application.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1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platform Module</a:t>
            </a:r>
            <a:endParaRPr lang="en-GB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89213" y="1200727"/>
            <a:ext cx="8915399" cy="4702935"/>
          </a:xfrm>
        </p:spPr>
        <p:txBody>
          <a:bodyPr/>
          <a:lstStyle/>
          <a:p>
            <a:r>
              <a:rPr lang="en-US" dirty="0"/>
              <a:t>Few platform module functions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697019" y="1699491"/>
            <a:ext cx="5883563" cy="2272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platform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'system :'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platform.system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'Computer :'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platform.node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'release :'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platform.release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'version :'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platform.version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'machine :'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platform.machine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'processor:'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platform.processor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97019" y="4248727"/>
            <a:ext cx="5883563" cy="2198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System : Windows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Computer :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WindowsPC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Release :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Version :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10.0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.17134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Machine : AMD64</a:t>
            </a: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Processor: Intel64 Family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Model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142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Stepping </a:t>
            </a:r>
            <a:r>
              <a:rPr lang="en-GB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GenuineIntel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sys Module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251527"/>
            <a:ext cx="8915399" cy="56064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sys module provides number of functions and variables that can be used to manipulate different parts of Python runtime environment.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Allows to use stdin, stdout, stderr for standard input, output and error handling.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sys.argv list contains arguments passed to python scripts.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br>
              <a:rPr lang="en-US" dirty="0"/>
            </a:b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697" y="3050173"/>
            <a:ext cx="7882157" cy="3556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sys</a:t>
            </a: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sys.version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'3.7.2 (tags/v3.7.2:9a3ffc0492, Dec 23 2018, 23:09:28) [MSC v.1916 64 bit (AMD64)]'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sys.platform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'win32‘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sys.getdefaultencoding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'utf-8'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2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sys Module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251527"/>
            <a:ext cx="8915399" cy="560647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400" b="1">
                <a:solidFill>
                  <a:srgbClr val="7030A0"/>
                </a:solidFill>
              </a:rPr>
              <a:t>Traversing Python path </a:t>
            </a:r>
            <a:br>
              <a:rPr lang="en-US"/>
            </a:br>
            <a:endParaRPr lang="en-US"/>
          </a:p>
          <a:p>
            <a:endParaRPr lang="en-US" b="1"/>
          </a:p>
          <a:p>
            <a:endParaRPr lang="en-US" b="1"/>
          </a:p>
          <a:p>
            <a:r>
              <a:rPr lang="en-US" b="1"/>
              <a:t>Output</a:t>
            </a:r>
          </a:p>
          <a:p>
            <a:endParaRPr lang="en-GB" b="1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9139" y="3380508"/>
            <a:ext cx="9122226" cy="2262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C:\Users\User\AppData\Local\Programs\Python\Python37\Lib\idlelib</a:t>
            </a:r>
          </a:p>
          <a:p>
            <a:r>
              <a:rPr lang="en-GB" dirty="0"/>
              <a:t>C:\Users\User\AppData\Local\Programs\Python\Python37\python37.zip</a:t>
            </a:r>
          </a:p>
          <a:p>
            <a:r>
              <a:rPr lang="en-GB" dirty="0"/>
              <a:t>C:\Users\User\AppData\Local\Programs\Python\Python37\DLLs</a:t>
            </a:r>
          </a:p>
          <a:p>
            <a:r>
              <a:rPr lang="en-GB" dirty="0"/>
              <a:t>C:\Users\User\AppData\Local\Programs\Python\Python37\lib</a:t>
            </a:r>
          </a:p>
          <a:p>
            <a:r>
              <a:rPr lang="en-GB" dirty="0"/>
              <a:t>C:\Users\User\AppData\Local\Programs\Python\Python37</a:t>
            </a:r>
          </a:p>
          <a:p>
            <a:r>
              <a:rPr lang="en-GB" dirty="0"/>
              <a:t>C:\Users\User\AppData\Roaming\Python\Python37\site-packages</a:t>
            </a:r>
          </a:p>
          <a:p>
            <a:r>
              <a:rPr lang="en-GB" dirty="0"/>
              <a:t>C:\Users\User\AppData\Local\Programs\Python\Python37\lib\site-packages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9139" y="1992852"/>
            <a:ext cx="6096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p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sys.path: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        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(p)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07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os module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84" y="1089890"/>
            <a:ext cx="8915399" cy="560647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OS module in Python provides a way of using operating system dependent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functionality.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 marL="285750"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Functions in OS module provide interface with</a:t>
            </a:r>
          </a:p>
          <a:p>
            <a:pPr>
              <a:spcBef>
                <a:spcPts val="0"/>
              </a:spcBef>
            </a:pPr>
            <a:r>
              <a:rPr lang="en-US" dirty="0"/>
              <a:t>underlying OS i.e. Windows, Linux etc. </a:t>
            </a:r>
          </a:p>
          <a:p>
            <a:br>
              <a:rPr lang="en-US" dirty="0"/>
            </a:br>
            <a:r>
              <a:rPr lang="en-US" sz="2400" b="1" dirty="0">
                <a:solidFill>
                  <a:srgbClr val="7030A0"/>
                </a:solidFill>
              </a:rPr>
              <a:t>Get Current Working Directory</a:t>
            </a:r>
            <a:endParaRPr lang="en-GB" sz="2400" b="1" dirty="0">
              <a:solidFill>
                <a:srgbClr val="7030A0"/>
              </a:solidFill>
            </a:endParaRPr>
          </a:p>
          <a:p>
            <a:endParaRPr lang="en-US" dirty="0"/>
          </a:p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rgbClr val="7030A0"/>
                </a:solidFill>
              </a:rPr>
              <a:t>Create New Directory</a:t>
            </a:r>
            <a:endParaRPr lang="en-US" sz="2400" dirty="0"/>
          </a:p>
          <a:p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95444" y="3398980"/>
            <a:ext cx="4645891" cy="988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&gt;&gt;&gt; import </a:t>
            </a:r>
            <a:r>
              <a:rPr lang="en-GB" dirty="0" err="1"/>
              <a:t>os</a:t>
            </a:r>
            <a:endParaRPr lang="en-GB" dirty="0"/>
          </a:p>
          <a:p>
            <a:r>
              <a:rPr lang="en-GB" dirty="0"/>
              <a:t>&gt;&gt;&gt; </a:t>
            </a:r>
            <a:r>
              <a:rPr lang="en-GB" dirty="0" err="1"/>
              <a:t>os.getcwd</a:t>
            </a:r>
            <a:r>
              <a:rPr lang="en-GB" dirty="0"/>
              <a:t>()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95444" y="5384802"/>
            <a:ext cx="4645891" cy="766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  <a:p>
            <a:r>
              <a:rPr lang="en-GB" dirty="0"/>
              <a:t>&gt;&gt;&gt; </a:t>
            </a:r>
            <a:r>
              <a:rPr lang="en-GB" dirty="0" err="1"/>
              <a:t>os.mkdir</a:t>
            </a:r>
            <a:r>
              <a:rPr lang="en-GB" dirty="0"/>
              <a:t>('</a:t>
            </a:r>
            <a:r>
              <a:rPr lang="en-GB" dirty="0" err="1"/>
              <a:t>newDir</a:t>
            </a:r>
            <a:r>
              <a:rPr lang="en-GB" dirty="0"/>
              <a:t>')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69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os module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757" y="1251527"/>
            <a:ext cx="8915399" cy="5606473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rgbClr val="7030A0"/>
                </a:solidFill>
              </a:rPr>
              <a:t>Rename Directory</a:t>
            </a:r>
          </a:p>
          <a:p>
            <a:br>
              <a:rPr lang="en-GB"/>
            </a:br>
            <a:endParaRPr lang="en-GB"/>
          </a:p>
          <a:p>
            <a:endParaRPr lang="en-GB"/>
          </a:p>
          <a:p>
            <a:endParaRPr lang="en-GB"/>
          </a:p>
          <a:p>
            <a:r>
              <a:rPr lang="en-GB" sz="2400" b="1">
                <a:solidFill>
                  <a:srgbClr val="7030A0"/>
                </a:solidFill>
              </a:rPr>
              <a:t>Remove Directory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21358" y="4054763"/>
            <a:ext cx="4174842" cy="1006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os.rmdir</a:t>
            </a:r>
            <a:r>
              <a:rPr lang="en-GB" dirty="0"/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changedDir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/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21358" y="1797780"/>
            <a:ext cx="4827587" cy="1074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/>
              <a:t>os.rename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newDir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CE9178"/>
                </a:solidFill>
                <a:latin typeface="Consolas" panose="020B0609020204030204" pitchFamily="49" charset="0"/>
              </a:rPr>
              <a:t>changedDir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54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os module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757" y="1251527"/>
            <a:ext cx="9427298" cy="56064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Traversing Directories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dirty="0"/>
              <a:t>Traversing a directory and printing all filenames including sub directories.</a:t>
            </a:r>
          </a:p>
          <a:p>
            <a:endParaRPr lang="en-GB" dirty="0"/>
          </a:p>
          <a:p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21358" y="2375053"/>
            <a:ext cx="9002423" cy="2704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os</a:t>
            </a:r>
            <a:endParaRPr lang="en-GB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dirname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subshere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fileshere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os.walk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C00000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D16969"/>
                </a:solidFill>
                <a:latin typeface="Consolas" panose="020B0609020204030204" pitchFamily="49" charset="0"/>
              </a:rPr>
              <a:t>'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D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:\TRAININGS FN</a:t>
            </a:r>
            <a:r>
              <a:rPr lang="en-GB" dirty="0">
                <a:solidFill>
                  <a:srgbClr val="D16969"/>
                </a:solidFill>
                <a:latin typeface="Consolas" panose="020B0609020204030204" pitchFamily="49" charset="0"/>
              </a:rPr>
              <a:t>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'['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dirname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']'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    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CE9178"/>
                </a:solidFill>
                <a:latin typeface="Consolas" panose="020B0609020204030204" pitchFamily="49" charset="0"/>
              </a:rPr>
              <a:t>'-----------------------------------------------------'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    for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fileshere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GB" dirty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os.path.join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dirname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Consolas" panose="020B0609020204030204" pitchFamily="49" charset="0"/>
              </a:rPr>
              <a:t>fname</a:t>
            </a:r>
            <a: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0273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19484</TotalTime>
  <Words>524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Unicode MS</vt:lpstr>
      <vt:lpstr>Calibri</vt:lpstr>
      <vt:lpstr>Century Gothic</vt:lpstr>
      <vt:lpstr>Consolas</vt:lpstr>
      <vt:lpstr>Wingdings</vt:lpstr>
      <vt:lpstr>Wingdings 3</vt:lpstr>
      <vt:lpstr>Wisp</vt:lpstr>
      <vt:lpstr>Module</vt:lpstr>
      <vt:lpstr>platform Module</vt:lpstr>
      <vt:lpstr>sys Module</vt:lpstr>
      <vt:lpstr>sys Module</vt:lpstr>
      <vt:lpstr>os module </vt:lpstr>
      <vt:lpstr>os module</vt:lpstr>
      <vt:lpstr>os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Farooq Zafar</dc:creator>
  <cp:lastModifiedBy>Farooq Zafar</cp:lastModifiedBy>
  <cp:revision>124</cp:revision>
  <dcterms:created xsi:type="dcterms:W3CDTF">2019-01-09T15:28:09Z</dcterms:created>
  <dcterms:modified xsi:type="dcterms:W3CDTF">2024-07-30T05:58:43Z</dcterms:modified>
</cp:coreProperties>
</file>