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60" r:id="rId3"/>
    <p:sldId id="258" r:id="rId4"/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ytectra.com/r-programming-training-in-bangalor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671E-17EF-4164-AFA0-EB47D906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06DF9-8A4C-4A33-8B7F-1B0BA1916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1006"/>
            <a:ext cx="9697334" cy="5404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Python is easy to learn</a:t>
            </a:r>
          </a:p>
          <a:p>
            <a:r>
              <a:rPr lang="en-US" b="1" dirty="0"/>
              <a:t>Currently Python is the most popular Language in IT</a:t>
            </a:r>
          </a:p>
          <a:p>
            <a:r>
              <a:rPr lang="en-US" b="1" dirty="0"/>
              <a:t>Python Lets You Build More Functions With Fewer Lines Of Code</a:t>
            </a:r>
          </a:p>
          <a:p>
            <a:r>
              <a:rPr lang="en-US" b="1" dirty="0"/>
              <a:t>Versatile and multi-Functional Language</a:t>
            </a:r>
          </a:p>
          <a:p>
            <a:pPr lvl="1"/>
            <a:r>
              <a:rPr lang="en-US" sz="1800" dirty="0"/>
              <a:t>Developing websites? Yep, it applies there too. </a:t>
            </a:r>
            <a:endParaRPr lang="en-US" sz="1800" b="1"/>
          </a:p>
          <a:p>
            <a:pPr lvl="1"/>
            <a:r>
              <a:rPr lang="en-US" sz="1800" dirty="0"/>
              <a:t>Need to work against a SQL database? It does that. </a:t>
            </a:r>
          </a:p>
          <a:p>
            <a:pPr lvl="1"/>
            <a:r>
              <a:rPr lang="en-US" sz="1800" dirty="0"/>
              <a:t>Need a custom function for Hive or Pig(Big Data)? Covered. </a:t>
            </a:r>
          </a:p>
          <a:p>
            <a:pPr lvl="1"/>
            <a:r>
              <a:rPr lang="en-US" sz="1800" dirty="0"/>
              <a:t>Just building a small tool for yourself? Done</a:t>
            </a:r>
          </a:p>
          <a:p>
            <a:pPr lvl="1"/>
            <a:r>
              <a:rPr lang="en-US" sz="1800" dirty="0"/>
              <a:t>Managing local or cloud infrastructure? Python applies. </a:t>
            </a:r>
          </a:p>
          <a:p>
            <a:pPr lvl="1"/>
            <a:r>
              <a:rPr lang="en-US" sz="1800" dirty="0"/>
              <a:t>Python’s simplicity makes it a great choice.</a:t>
            </a:r>
          </a:p>
          <a:p>
            <a:r>
              <a:rPr lang="en-US" sz="2000" b="1" dirty="0"/>
              <a:t>Python has one of the most mature package libraries around</a:t>
            </a:r>
            <a:endParaRPr lang="en-US" sz="2000" dirty="0"/>
          </a:p>
          <a:p>
            <a:r>
              <a:rPr lang="en-US" sz="2000" b="1" dirty="0"/>
              <a:t>Python is a commonly-used language in data science</a:t>
            </a:r>
          </a:p>
          <a:p>
            <a:endParaRPr lang="en-US" sz="2000" b="1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521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671E-17EF-4164-AFA0-EB47D9065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06DF9-8A4C-4A33-8B7F-1B0BA1916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1006"/>
            <a:ext cx="9697334" cy="5404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/>
              <a:t>Python is a commonly-used language in data science</a:t>
            </a:r>
            <a:endParaRPr lang="en-US" dirty="0"/>
          </a:p>
          <a:p>
            <a:pPr lvl="1"/>
            <a:r>
              <a:rPr lang="en-US" sz="1800" dirty="0"/>
              <a:t>Next to language </a:t>
            </a:r>
            <a:r>
              <a:rPr lang="en-US" sz="1800" dirty="0">
                <a:hlinkClick r:id="rId2"/>
              </a:rPr>
              <a:t>R</a:t>
            </a:r>
            <a:r>
              <a:rPr lang="en-US" sz="1800" dirty="0"/>
              <a:t>, Python is the most used language in modern data science; in fact, Python job postings outnumber R postings in the data science arena</a:t>
            </a:r>
            <a:endParaRPr lang="en-US" sz="1800" b="1" dirty="0"/>
          </a:p>
          <a:p>
            <a:pPr lvl="1"/>
            <a:r>
              <a:rPr lang="en-US" sz="1800" dirty="0"/>
              <a:t>Python features a plethora of libraries to build and implement machine learning algorithms (e.g. </a:t>
            </a:r>
            <a:r>
              <a:rPr lang="en-US" sz="1800" dirty="0" err="1"/>
              <a:t>PyBrain</a:t>
            </a:r>
            <a:r>
              <a:rPr lang="en-US" sz="1800" dirty="0"/>
              <a:t>, OpenCV, </a:t>
            </a:r>
            <a:r>
              <a:rPr lang="en-US" sz="1800" dirty="0" err="1"/>
              <a:t>SimpleCV</a:t>
            </a:r>
            <a:r>
              <a:rPr lang="en-US" sz="1800" dirty="0"/>
              <a:t>, Pylearn2, </a:t>
            </a:r>
            <a:r>
              <a:rPr lang="en-US" sz="1800" dirty="0" err="1"/>
              <a:t>scikit</a:t>
            </a:r>
            <a:r>
              <a:rPr lang="en-US" sz="1800" dirty="0"/>
              <a:t>-learn). </a:t>
            </a:r>
          </a:p>
          <a:p>
            <a:pPr lvl="1"/>
            <a:r>
              <a:rPr lang="en-US" sz="1800" dirty="0"/>
              <a:t>For work with human language data, Python offers NLTK platform.</a:t>
            </a:r>
            <a:br>
              <a:rPr lang="en-US" sz="1800" dirty="0"/>
            </a:br>
            <a:endParaRPr lang="en-US" sz="1800" dirty="0"/>
          </a:p>
          <a:p>
            <a:r>
              <a:rPr lang="en-US" sz="2000" b="1" dirty="0"/>
              <a:t>Python is cross-platform and Open Source</a:t>
            </a:r>
            <a:endParaRPr lang="en-US" sz="2000" dirty="0"/>
          </a:p>
          <a:p>
            <a:r>
              <a:rPr lang="en-US" sz="2000" b="1" dirty="0"/>
              <a:t>Python is extensible in C/C++ in which you can run large-scale data mining faster.</a:t>
            </a:r>
            <a:br>
              <a:rPr lang="en-US" sz="2000" b="1" dirty="0"/>
            </a:br>
            <a:r>
              <a:rPr lang="en-US" sz="2000" b="1" dirty="0"/>
              <a:t>Python is a go-to language for Raspberry PI and other microprocessors. </a:t>
            </a:r>
          </a:p>
          <a:p>
            <a:pPr lvl="1"/>
            <a:r>
              <a:rPr lang="en-US" sz="1800" dirty="0"/>
              <a:t>With Python and Raspberry PI you can build IoT and connected tech solutions and products like robots, home automation, smart agriculture and more.</a:t>
            </a:r>
            <a:br>
              <a:rPr lang="en-US" dirty="0"/>
            </a:br>
            <a:endParaRPr lang="en-US" dirty="0"/>
          </a:p>
          <a:p>
            <a:endParaRPr lang="en-US" sz="2000" b="1" dirty="0"/>
          </a:p>
          <a:p>
            <a:endParaRPr lang="en-US" sz="2000" b="1" dirty="0"/>
          </a:p>
          <a:p>
            <a:pPr lvl="2"/>
            <a:endParaRPr lang="en-US" sz="1600" dirty="0"/>
          </a:p>
          <a:p>
            <a:pPr lvl="2"/>
            <a:endParaRPr lang="en-US" sz="160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880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C2E7-E46D-4AE4-B38F-AD4D04DA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1050"/>
          </a:xfrm>
        </p:spPr>
        <p:txBody>
          <a:bodyPr/>
          <a:lstStyle/>
          <a:p>
            <a:r>
              <a:rPr lang="en-US" dirty="0"/>
              <a:t>Python Ranking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90642-444B-4813-90EC-6EEC292F7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834" y="1324506"/>
            <a:ext cx="8596668" cy="38807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IEEE ranked Python as #1 programming language in 2018 &amp; 2017, #3 in 2016.</a:t>
            </a:r>
          </a:p>
          <a:p>
            <a:r>
              <a:rPr lang="en-US" dirty="0" err="1"/>
              <a:t>RedMonk</a:t>
            </a:r>
            <a:r>
              <a:rPr lang="en-US" dirty="0"/>
              <a:t> ranked Python at #3 in June 2017 ranking, up one slot from their same ranking two years earlier.</a:t>
            </a:r>
          </a:p>
          <a:p>
            <a:r>
              <a:rPr lang="en-US" dirty="0"/>
              <a:t>In 2018 Stack Overflow developer survey, Python was the fastest growing major programming language.</a:t>
            </a:r>
          </a:p>
          <a:p>
            <a:r>
              <a:rPr lang="en-US" dirty="0"/>
              <a:t>TIOBE Index, long-running language ranking, has Python moving up the charts to #4, climbing from #8 just a couple years ago.</a:t>
            </a:r>
          </a:p>
          <a:p>
            <a:r>
              <a:rPr lang="en-US" dirty="0"/>
              <a:t>Popularity of Programming Language (PYPL), based on leading indicators from Google Trends search keyword analysis, shows Python at #2.</a:t>
            </a:r>
          </a:p>
          <a:p>
            <a:r>
              <a:rPr lang="en-US" dirty="0" err="1"/>
              <a:t>GitHut</a:t>
            </a:r>
            <a:r>
              <a:rPr lang="en-US" dirty="0"/>
              <a:t>, a visualization of GitHub language popularity, pegs Python at #3 overall.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0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7F58-CAEA-46B3-A007-B733F427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Companies using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2DBBE-4657-46F6-A404-F2BBAD2C5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 </a:t>
            </a:r>
            <a:r>
              <a:rPr lang="en-US" dirty="0" err="1"/>
              <a:t>Comapanies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B2215-5347-4568-A3F6-00C94028A0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Google</a:t>
            </a:r>
          </a:p>
          <a:p>
            <a:r>
              <a:rPr lang="en-US" dirty="0"/>
              <a:t>Dropbox</a:t>
            </a:r>
          </a:p>
          <a:p>
            <a:r>
              <a:rPr lang="en-US" dirty="0"/>
              <a:t>Industrial Light and Magic</a:t>
            </a:r>
          </a:p>
          <a:p>
            <a:r>
              <a:rPr lang="en-US" dirty="0"/>
              <a:t>Facebook</a:t>
            </a:r>
          </a:p>
          <a:p>
            <a:r>
              <a:rPr lang="en-US" dirty="0"/>
              <a:t>Instagram</a:t>
            </a:r>
          </a:p>
          <a:p>
            <a:r>
              <a:rPr lang="en-US" dirty="0"/>
              <a:t>Quora</a:t>
            </a:r>
          </a:p>
          <a:p>
            <a:r>
              <a:rPr lang="en-US" dirty="0"/>
              <a:t>RedHat</a:t>
            </a:r>
          </a:p>
          <a:p>
            <a:r>
              <a:rPr lang="en-US" dirty="0"/>
              <a:t>Netflix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3445A-F8D8-4002-B0D1-45F12B802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Non-Technical Companies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E3810-9160-453D-875E-97DACB25EA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Pinterest</a:t>
            </a:r>
          </a:p>
          <a:p>
            <a:r>
              <a:rPr lang="en-US" dirty="0"/>
              <a:t>Uber</a:t>
            </a:r>
          </a:p>
          <a:p>
            <a:r>
              <a:rPr lang="en-US" dirty="0"/>
              <a:t>Yelp</a:t>
            </a:r>
          </a:p>
          <a:p>
            <a:r>
              <a:rPr lang="en-US" dirty="0"/>
              <a:t>Pandora</a:t>
            </a:r>
          </a:p>
          <a:p>
            <a:r>
              <a:rPr lang="en-US" dirty="0"/>
              <a:t>UK National Health Service</a:t>
            </a:r>
          </a:p>
          <a:p>
            <a:r>
              <a:rPr lang="en-US" dirty="0" err="1"/>
              <a:t>Survery</a:t>
            </a:r>
            <a:r>
              <a:rPr lang="en-US" dirty="0"/>
              <a:t> Monkey</a:t>
            </a:r>
          </a:p>
          <a:p>
            <a:r>
              <a:rPr lang="en-US" dirty="0"/>
              <a:t>Bank of America</a:t>
            </a:r>
          </a:p>
          <a:p>
            <a:r>
              <a:rPr lang="en-US" dirty="0"/>
              <a:t>Harvard Medical School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5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4905-2127-4535-8AE5-F6E98A41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AND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9FD1A-CA2C-4EF5-B836-81B0E0B03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A value is one of the basic things a program works with, like a letter or a number. </a:t>
            </a:r>
          </a:p>
          <a:p>
            <a:r>
              <a:rPr lang="en-US" dirty="0"/>
              <a:t>The values we have seen so far are 1, 2, and 'Hello, World!'.</a:t>
            </a:r>
          </a:p>
          <a:p>
            <a:r>
              <a:rPr lang="en-US" dirty="0"/>
              <a:t>These values belong to different types: </a:t>
            </a:r>
          </a:p>
          <a:p>
            <a:pPr lvl="1"/>
            <a:r>
              <a:rPr lang="en-US" dirty="0"/>
              <a:t>2 is an integer, and </a:t>
            </a:r>
          </a:p>
          <a:p>
            <a:pPr lvl="1"/>
            <a:r>
              <a:rPr lang="en-US" dirty="0"/>
              <a:t>'Hello, World!' is a string, so-called because it contains a “string” of letters. </a:t>
            </a:r>
          </a:p>
          <a:p>
            <a:r>
              <a:rPr lang="en-US" dirty="0"/>
              <a:t>If you are not sure what type a value has, the interpreter can tell you.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&gt;&gt;&gt; type('Hello, World!')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&lt;type 'str'&gt;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&gt;&gt;&gt; type(17)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&lt;type </a:t>
            </a:r>
            <a:r>
              <a:rPr lang="en-US" dirty="0" err="1">
                <a:highlight>
                  <a:srgbClr val="FFFF00"/>
                </a:highlight>
              </a:rPr>
              <a:t>'int</a:t>
            </a:r>
            <a:r>
              <a:rPr lang="en-US" dirty="0">
                <a:highlight>
                  <a:srgbClr val="FFFF00"/>
                </a:highlight>
              </a:rPr>
              <a:t>'&gt;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749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D8A3B-16D1-46ED-ACDB-D3EA0B26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and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338-2217-4C75-BC5A-B5D5FFCDD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Not surprisingly, strings belong to the type str and integers belong to the type int.</a:t>
            </a:r>
          </a:p>
          <a:p>
            <a:r>
              <a:rPr lang="en-US" dirty="0"/>
              <a:t>Obviously, numbers with a decimal point belong to a type called float, because these numbers are represented in a format called floating-point.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&gt;&gt;&gt; type(3.2)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</a:rPr>
              <a:t>&lt;type 'float'&gt;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31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04AF-5FFB-487D-88A4-6A4CE971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5DBC-2213-47CC-BBAD-4F1AB633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3329"/>
            <a:ext cx="8596668" cy="541521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A variable is a name that refers to a value.</a:t>
            </a:r>
          </a:p>
          <a:p>
            <a:r>
              <a:rPr lang="en-US" dirty="0"/>
              <a:t>An assignment statement creates new variables and gives them values: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&gt;&gt;&gt; message = “And now for something completely different”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&gt;&gt;&gt; n = 17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&gt;&gt;&gt; pi = 3.1415926535897932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The type of a variable is the type of the value it refers to.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&gt;&gt;&gt; type(message)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&lt;type 'str'&gt;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&gt;&gt;&gt; type(n)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&lt;type </a:t>
            </a:r>
            <a:r>
              <a:rPr lang="en-US" dirty="0" err="1">
                <a:highlight>
                  <a:srgbClr val="FFFF00"/>
                </a:highlight>
              </a:rPr>
              <a:t>'int</a:t>
            </a:r>
            <a:r>
              <a:rPr lang="en-US" dirty="0">
                <a:highlight>
                  <a:srgbClr val="FFFF00"/>
                </a:highlight>
              </a:rPr>
              <a:t>'&gt;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&gt;&gt;&gt; type(pi)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&lt;type 'float'&gt;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471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664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Why Python</vt:lpstr>
      <vt:lpstr>Why Python</vt:lpstr>
      <vt:lpstr>Python Ranking</vt:lpstr>
      <vt:lpstr>Major Companies using Python</vt:lpstr>
      <vt:lpstr>VALUE AND TYPES</vt:lpstr>
      <vt:lpstr>Values and Types</vt:lpstr>
      <vt:lpstr>Variables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Farooq Zafar</cp:lastModifiedBy>
  <cp:revision>312</cp:revision>
  <dcterms:created xsi:type="dcterms:W3CDTF">2014-09-12T02:18:09Z</dcterms:created>
  <dcterms:modified xsi:type="dcterms:W3CDTF">2024-07-19T05:57:48Z</dcterms:modified>
</cp:coreProperties>
</file>