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312" r:id="rId4"/>
    <p:sldId id="313" r:id="rId5"/>
    <p:sldId id="314" r:id="rId6"/>
    <p:sldId id="315" r:id="rId7"/>
    <p:sldId id="316" r:id="rId8"/>
    <p:sldId id="31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Dictionary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9374677" cy="55141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Dictionaries in Python are versatile data structures that store collections as key-value pairs (items).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Facilitate lookups. It associate keys to values so searching value by looking up the key is quite fast.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All keys in a dictionary are unique; duplicates are not allowed.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Dictionary is a set of </a:t>
            </a:r>
            <a:r>
              <a:rPr lang="en-US" dirty="0" err="1"/>
              <a:t>key:value</a:t>
            </a:r>
            <a:r>
              <a:rPr lang="en-US" dirty="0"/>
              <a:t> pairs where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key and value are separated by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colon(:)</a:t>
            </a:r>
            <a:r>
              <a:rPr lang="en-US" dirty="0"/>
              <a:t> and 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items(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key:value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/>
              <a:t> are separated by a comma(,)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Dictionaries are considered one of the most flexible data type in Python.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-123110"/>
            <a:ext cx="24878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1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Dictionary Modification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Dictionary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Create dictionary using either </a:t>
            </a:r>
            <a:r>
              <a:rPr lang="en-US" b="1" dirty="0" err="1"/>
              <a:t>dict</a:t>
            </a:r>
            <a:r>
              <a:rPr lang="en-US" b="1" dirty="0"/>
              <a:t>() method or with {}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Dictionary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Modify Dictionary by adding two </a:t>
            </a:r>
            <a:r>
              <a:rPr lang="en-US" b="1" dirty="0" err="1"/>
              <a:t>key:value</a:t>
            </a:r>
            <a:r>
              <a:rPr lang="en-US" b="1" dirty="0"/>
              <a:t> pairs separated by comma.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854035" y="4426472"/>
            <a:ext cx="4288905" cy="9233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weekDays = { 1 : ‘SUN’ ,</a:t>
            </a:r>
          </a:p>
          <a:p>
            <a:r>
              <a:rPr lang="en-US" dirty="0"/>
              <a:t>2 : ‘MON’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854035" y="2337153"/>
            <a:ext cx="4288905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dict</a:t>
            </a:r>
            <a:r>
              <a:rPr lang="en-GB" dirty="0"/>
              <a:t> = {} </a:t>
            </a:r>
          </a:p>
          <a:p>
            <a:r>
              <a:rPr lang="en-US" dirty="0"/>
              <a:t>weekDays = </a:t>
            </a:r>
            <a:r>
              <a:rPr lang="en-US" dirty="0" err="1"/>
              <a:t>dict</a:t>
            </a:r>
            <a:r>
              <a:rPr lang="en-US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1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Dictionary Modification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remaining days of the week in weekdays dictionary.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854035" y="3747546"/>
            <a:ext cx="4288905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dirty="0"/>
              <a:t>&gt;&gt;&gt; weekDays</a:t>
            </a:r>
          </a:p>
          <a:p>
            <a:pPr fontAlgn="base"/>
            <a:r>
              <a:rPr lang="en-US" dirty="0"/>
              <a:t>{1: 'SUN', </a:t>
            </a:r>
          </a:p>
          <a:p>
            <a:pPr fontAlgn="base"/>
            <a:r>
              <a:rPr lang="en-US" dirty="0"/>
              <a:t>2: 'MON', </a:t>
            </a:r>
          </a:p>
          <a:p>
            <a:pPr fontAlgn="base"/>
            <a:r>
              <a:rPr lang="en-US" dirty="0"/>
              <a:t>3: 'TUES', </a:t>
            </a:r>
          </a:p>
          <a:p>
            <a:pPr fontAlgn="base"/>
            <a:r>
              <a:rPr lang="en-US" dirty="0"/>
              <a:t>4: 'WED', </a:t>
            </a:r>
          </a:p>
          <a:p>
            <a:pPr fontAlgn="base"/>
            <a:r>
              <a:rPr lang="en-US" dirty="0"/>
              <a:t>5: 'THU', </a:t>
            </a:r>
          </a:p>
          <a:p>
            <a:pPr fontAlgn="base"/>
            <a:r>
              <a:rPr lang="en-US" dirty="0"/>
              <a:t>6: 'FRI', </a:t>
            </a:r>
          </a:p>
          <a:p>
            <a:pPr fontAlgn="base"/>
            <a:r>
              <a:rPr lang="en-US" dirty="0"/>
              <a:t>7: 'SAT'}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854035" y="1672320"/>
            <a:ext cx="4288905" cy="175432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dirty="0"/>
              <a:t>&gt;&gt;&gt; weekDays[3] = 'TUES'</a:t>
            </a:r>
          </a:p>
          <a:p>
            <a:pPr fontAlgn="base"/>
            <a:r>
              <a:rPr lang="en-US" dirty="0"/>
              <a:t>&gt;&gt;&gt; weekDays[4] = 'WED'</a:t>
            </a:r>
          </a:p>
          <a:p>
            <a:pPr fontAlgn="base"/>
            <a:r>
              <a:rPr lang="en-US" dirty="0"/>
              <a:t>&gt;&gt;&gt; weekDays[5] = 'THU'</a:t>
            </a:r>
          </a:p>
          <a:p>
            <a:pPr fontAlgn="base"/>
            <a:r>
              <a:rPr lang="en-US" dirty="0"/>
              <a:t>&gt;&gt;&gt; weekDays[6] = 'FRI'</a:t>
            </a:r>
          </a:p>
          <a:p>
            <a:pPr fontAlgn="base"/>
            <a:r>
              <a:rPr lang="en-US" dirty="0"/>
              <a:t>&gt;&gt;&gt; weekDays[7] = 'SAT'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49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Dictionary Values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access a value in a dictionary , we need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provide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key as index. </a:t>
            </a: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Method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key inside get method to retrieve value associated with key in dictionary.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724725" y="4407629"/>
            <a:ext cx="4288905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dirty="0"/>
              <a:t>&gt;&gt;&gt; </a:t>
            </a:r>
            <a:r>
              <a:rPr lang="en-US" dirty="0" err="1"/>
              <a:t>weekDays.get</a:t>
            </a:r>
            <a:r>
              <a:rPr lang="en-US" dirty="0"/>
              <a:t>(1)</a:t>
            </a:r>
          </a:p>
          <a:p>
            <a:pPr fontAlgn="base"/>
            <a:r>
              <a:rPr lang="en-US" dirty="0"/>
              <a:t>‘SUN’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854035" y="1564898"/>
            <a:ext cx="4288905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dirty="0"/>
              <a:t>&gt;&gt;&gt; weekDays[3]</a:t>
            </a:r>
          </a:p>
          <a:p>
            <a:pPr fontAlgn="base"/>
            <a:r>
              <a:rPr lang="en-US" dirty="0"/>
              <a:t>'TUES'</a:t>
            </a:r>
          </a:p>
          <a:p>
            <a:pPr fontAlgn="base"/>
            <a:r>
              <a:rPr lang="en-US" dirty="0"/>
              <a:t>&gt;&gt;&gt; weekDays[4]</a:t>
            </a:r>
          </a:p>
          <a:p>
            <a:pPr fontAlgn="base"/>
            <a:r>
              <a:rPr lang="en-US" dirty="0"/>
              <a:t>'WED'</a:t>
            </a:r>
          </a:p>
        </p:txBody>
      </p:sp>
    </p:spTree>
    <p:extLst>
      <p:ext uri="{BB962C8B-B14F-4D97-AF65-F5344CB8AC3E}">
        <p14:creationId xmlns:p14="http://schemas.microsoft.com/office/powerpoint/2010/main" val="165114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Membership in Dictionary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"in" operator checks if the key is present in a dictionary. 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works only for keys and not for values in the dictionary. 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a value in dictionary, values() method can be used.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826325" y="3932429"/>
            <a:ext cx="4288905" cy="258532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weekDays.values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weekDays.values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weekDays.values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826326" y="1966686"/>
            <a:ext cx="4288905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weekDays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weekDays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6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Dictionary and for Loop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Iterating over keys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Iterate over keys of a dictionary using keys() method in a For loop. </a:t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447634" y="2046467"/>
            <a:ext cx="6354620" cy="36933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Iterating using keys() method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weekDays.keys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,weekDays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Output: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</a:rPr>
              <a:t>=======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SUN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MON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TUE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WED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THU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FRI</a:t>
            </a: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SAT</a:t>
            </a:r>
          </a:p>
        </p:txBody>
      </p:sp>
    </p:spTree>
    <p:extLst>
      <p:ext uri="{BB962C8B-B14F-4D97-AF65-F5344CB8AC3E}">
        <p14:creationId xmlns:p14="http://schemas.microsoft.com/office/powerpoint/2010/main" val="354384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Dictionary and for Loop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Iterating using items() method</a:t>
            </a:r>
          </a:p>
          <a:p>
            <a:r>
              <a:rPr lang="en-US" dirty="0"/>
              <a:t>Use items() methods to get both key and value of the dictionary. </a:t>
            </a:r>
          </a:p>
          <a:p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442246" y="2300468"/>
            <a:ext cx="7260553" cy="36933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Iterating over (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ey, value) pairs using items() method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key, val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weekDays.items():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(key, val)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Output: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</a:rPr>
              <a:t>=======</a:t>
            </a:r>
            <a:endParaRPr lang="en-US" dirty="0"/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SUN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 MON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 TUE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 WED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 THU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 FRI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 SAT</a:t>
            </a:r>
          </a:p>
        </p:txBody>
      </p:sp>
    </p:spTree>
    <p:extLst>
      <p:ext uri="{BB962C8B-B14F-4D97-AF65-F5344CB8AC3E}">
        <p14:creationId xmlns:p14="http://schemas.microsoft.com/office/powerpoint/2010/main" val="241003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Remove Dictionary Items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Element in Dictionary</a:t>
            </a:r>
          </a:p>
          <a:p>
            <a:r>
              <a:rPr lang="en-US" dirty="0">
                <a:solidFill>
                  <a:srgbClr val="333333"/>
                </a:solidFill>
                <a:latin typeface="Helvetica Neue Light"/>
              </a:rPr>
              <a:t>Dictionary elements can be deleting using del keyword just like lists.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Clearing whole Dictionary</a:t>
            </a:r>
          </a:p>
          <a:p>
            <a:br>
              <a:rPr lang="en-US" dirty="0"/>
            </a:b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715489" y="4433991"/>
            <a:ext cx="6696365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weekDays.clear()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weekDays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lang="en-GB" dirty="0"/>
            </a:br>
            <a:endParaRPr lang="en-GB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715490" y="1987311"/>
            <a:ext cx="6696365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weekDays[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weekDays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'THU'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'FRI'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69700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10861</TotalTime>
  <Words>584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Unicode MS</vt:lpstr>
      <vt:lpstr>Century Gothic</vt:lpstr>
      <vt:lpstr>Consolas</vt:lpstr>
      <vt:lpstr>Helvetica Neue Light</vt:lpstr>
      <vt:lpstr>Roboto</vt:lpstr>
      <vt:lpstr>Wingdings</vt:lpstr>
      <vt:lpstr>Wingdings 3</vt:lpstr>
      <vt:lpstr>Wisp</vt:lpstr>
      <vt:lpstr>Python Dictionary</vt:lpstr>
      <vt:lpstr>Dictionary Modification</vt:lpstr>
      <vt:lpstr>Dictionary Modification</vt:lpstr>
      <vt:lpstr>Accessing Dictionary Values</vt:lpstr>
      <vt:lpstr>Membership in Dictionary</vt:lpstr>
      <vt:lpstr>Dictionary and for Loop</vt:lpstr>
      <vt:lpstr>Dictionary and for Loop</vt:lpstr>
      <vt:lpstr>Remove Dictionary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Farooq Zafar</dc:creator>
  <cp:lastModifiedBy>Farooq Zafar</cp:lastModifiedBy>
  <cp:revision>97</cp:revision>
  <dcterms:created xsi:type="dcterms:W3CDTF">2019-01-09T15:28:09Z</dcterms:created>
  <dcterms:modified xsi:type="dcterms:W3CDTF">2024-08-06T06:49:05Z</dcterms:modified>
</cp:coreProperties>
</file>