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73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2" autoAdjust="0"/>
    <p:restoredTop sz="94660"/>
  </p:normalViewPr>
  <p:slideViewPr>
    <p:cSldViewPr>
      <p:cViewPr varScale="1">
        <p:scale>
          <a:sx n="73" d="100"/>
          <a:sy n="73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8892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43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2966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0908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5824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8187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999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85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6626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7932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1493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561B4-3963-4856-9EE5-2A196D5679A9}" type="datetimeFigureOut">
              <a:rPr lang="fr-FR" smtClean="0"/>
              <a:pPr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B28E-FA85-4E60-9AF0-61BB7C2B65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267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fr-FR" sz="4800" b="1" dirty="0" err="1" smtClean="0"/>
              <a:t>Wireframe</a:t>
            </a:r>
            <a:endParaRPr lang="fr-FR" sz="4800" b="1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Annexe</a:t>
            </a:r>
            <a:endParaRPr lang="fr-FR" sz="4000" b="1" dirty="0">
              <a:solidFill>
                <a:schemeClr val="tx1"/>
              </a:solidFill>
            </a:endParaRPr>
          </a:p>
        </p:txBody>
      </p:sp>
      <p:pic>
        <p:nvPicPr>
          <p:cNvPr id="7" name="Image 6" descr="foodexplo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0"/>
            <a:ext cx="2193298" cy="21932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-2968" y="1763587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07704" y="1800500"/>
            <a:ext cx="864096" cy="224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3059832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69461" y="1808820"/>
            <a:ext cx="864096" cy="222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469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444208" y="1806832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Connexion</a:t>
            </a:r>
            <a:endParaRPr lang="fr-FR" sz="12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2968" y="3501008"/>
            <a:ext cx="914400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VOUS OU ETES BIEN </a:t>
            </a:r>
            <a:r>
              <a:rPr lang="fr-FR" sz="1400" b="1" dirty="0" smtClean="0">
                <a:solidFill>
                  <a:schemeClr val="tx1"/>
                </a:solidFill>
              </a:rPr>
              <a:t>INSCRIT</a:t>
            </a:r>
            <a:r>
              <a:rPr lang="fr-FR" sz="1400" b="1" dirty="0" smtClean="0">
                <a:solidFill>
                  <a:srgbClr val="C00000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!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5" name="Flèche vers le haut 64"/>
          <p:cNvSpPr/>
          <p:nvPr/>
        </p:nvSpPr>
        <p:spPr>
          <a:xfrm>
            <a:off x="8414249" y="354082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1032" cy="6884127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123728" y="1030424"/>
            <a:ext cx="4896544" cy="3262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231740" y="1925656"/>
            <a:ext cx="4615170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225082" y="2695869"/>
            <a:ext cx="4615170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2202778" y="3582918"/>
            <a:ext cx="4615170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SE CONNECTER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2231740" y="1621987"/>
            <a:ext cx="80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CHAMPS*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2237063" y="2388209"/>
            <a:ext cx="80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CHAMPS*</a:t>
            </a:r>
            <a:endParaRPr lang="fr-FR" sz="1200" dirty="0"/>
          </a:p>
        </p:txBody>
      </p:sp>
      <p:sp>
        <p:nvSpPr>
          <p:cNvPr id="10" name="Plus 9"/>
          <p:cNvSpPr/>
          <p:nvPr/>
        </p:nvSpPr>
        <p:spPr>
          <a:xfrm rot="20344782">
            <a:off x="7192774" y="425238"/>
            <a:ext cx="220409" cy="24270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 vers le haut 65"/>
          <p:cNvSpPr/>
          <p:nvPr/>
        </p:nvSpPr>
        <p:spPr>
          <a:xfrm>
            <a:off x="5110542" y="3870950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4927014" y="3978962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4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07704" y="1800500"/>
            <a:ext cx="864096" cy="224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1549" y="1800500"/>
            <a:ext cx="1000901" cy="2488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86725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CONTACT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64" name="Flèche vers le haut 63"/>
          <p:cNvSpPr/>
          <p:nvPr/>
        </p:nvSpPr>
        <p:spPr>
          <a:xfrm>
            <a:off x="5950030" y="2017064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373594" y="2241059"/>
            <a:ext cx="3812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/>
              <a:t>BIENVENUE</a:t>
            </a:r>
            <a:endParaRPr lang="fr-FR" sz="6000" dirty="0"/>
          </a:p>
        </p:txBody>
      </p:sp>
      <p:sp>
        <p:nvSpPr>
          <p:cNvPr id="60" name="Ellipse 59"/>
          <p:cNvSpPr/>
          <p:nvPr/>
        </p:nvSpPr>
        <p:spPr>
          <a:xfrm>
            <a:off x="3436950" y="3356992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3647857" y="3536263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647857" y="3536263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545060" y="4797152"/>
            <a:ext cx="3378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PSEUDO UTILISATEUR</a:t>
            </a:r>
            <a:endParaRPr lang="fr-FR" sz="2800" b="1" dirty="0"/>
          </a:p>
        </p:txBody>
      </p:sp>
      <p:pic>
        <p:nvPicPr>
          <p:cNvPr id="1026" name="Picture 2" descr="C:\wamp64\www\projet\icon\use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448" y="119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8"/>
          <p:cNvSpPr/>
          <p:nvPr/>
        </p:nvSpPr>
        <p:spPr>
          <a:xfrm>
            <a:off x="6430747" y="1674930"/>
            <a:ext cx="1154299" cy="468243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6000">
                <a:schemeClr val="accent2">
                  <a:tint val="37000"/>
                  <a:satMod val="300000"/>
                  <a:alpha val="4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i="1" dirty="0" smtClean="0">
                <a:solidFill>
                  <a:srgbClr val="C00000"/>
                </a:solidFill>
              </a:rPr>
              <a:t>LE BOUTON S’INSCRIRE N’APPARAIT PLUS</a:t>
            </a:r>
            <a:endParaRPr lang="fr-FR" sz="900" b="1" i="1" dirty="0">
              <a:solidFill>
                <a:srgbClr val="C00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7013907" y="461781"/>
            <a:ext cx="1154299" cy="568643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6000">
                <a:schemeClr val="accent2">
                  <a:tint val="37000"/>
                  <a:satMod val="300000"/>
                  <a:alpha val="4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i="1" dirty="0" smtClean="0">
                <a:solidFill>
                  <a:srgbClr val="C00000"/>
                </a:solidFill>
              </a:rPr>
              <a:t>LE BOUTON SE CONNECTER EST REMPLACÉ PAR L’AVATAR</a:t>
            </a:r>
            <a:endParaRPr lang="fr-FR" sz="900" b="1" i="1" dirty="0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8201945" y="271463"/>
            <a:ext cx="330495" cy="190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Double flèche verticale 65"/>
          <p:cNvSpPr/>
          <p:nvPr/>
        </p:nvSpPr>
        <p:spPr>
          <a:xfrm>
            <a:off x="8460432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 rot="5400000">
            <a:off x="8060616" y="38689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5766502" y="2222274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8100392" y="4221088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 vers le haut 69"/>
          <p:cNvSpPr/>
          <p:nvPr/>
        </p:nvSpPr>
        <p:spPr>
          <a:xfrm>
            <a:off x="8172400" y="4293096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768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07704" y="1800500"/>
            <a:ext cx="864096" cy="224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07857" y="1817147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51920" y="1800500"/>
            <a:ext cx="1570167" cy="2488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SUGGÉRER ADRESSE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4866" y="1817147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CONTACT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43" name="Double flèche verticale 42"/>
          <p:cNvSpPr/>
          <p:nvPr/>
        </p:nvSpPr>
        <p:spPr>
          <a:xfrm>
            <a:off x="8460432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 rot="5400000">
            <a:off x="8060616" y="38689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1907704" y="2204864"/>
            <a:ext cx="4831256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081827" y="2276872"/>
            <a:ext cx="298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NOUS CONTACTER: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3461091" y="2852936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3461091" y="2996952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3470820" y="31409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3470820" y="3573016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470820" y="3717032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461091" y="3999576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07857" y="4365104"/>
            <a:ext cx="2830949" cy="1224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</a:t>
            </a:r>
          </a:p>
          <a:p>
            <a:pPr algn="ctr"/>
            <a:endParaRPr lang="fr-FR" dirty="0"/>
          </a:p>
        </p:txBody>
      </p:sp>
      <p:cxnSp>
        <p:nvCxnSpPr>
          <p:cNvPr id="78" name="Connecteur droit 77"/>
          <p:cNvCxnSpPr/>
          <p:nvPr/>
        </p:nvCxnSpPr>
        <p:spPr>
          <a:xfrm>
            <a:off x="3470820" y="4110773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3461091" y="422108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3461091" y="3420203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2" descr="C:\wamp64\www\projet\icon\use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448" y="119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Flèche vers le haut 63"/>
          <p:cNvSpPr/>
          <p:nvPr/>
        </p:nvSpPr>
        <p:spPr>
          <a:xfrm>
            <a:off x="4836068" y="2029562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4770731" y="2204864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8100392" y="4221088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vers le haut 62"/>
          <p:cNvSpPr/>
          <p:nvPr/>
        </p:nvSpPr>
        <p:spPr>
          <a:xfrm>
            <a:off x="8172400" y="4293096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928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88895" y="11742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9802" y="191013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9802" y="191013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-2968" y="1484784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07704" y="1512468"/>
            <a:ext cx="864096" cy="224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78844" y="1520788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51920" y="1512468"/>
            <a:ext cx="1512168" cy="2488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SUGGÉRER ADRESSE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14847" y="1528873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3031" y="1520788"/>
            <a:ext cx="216024" cy="216024"/>
          </a:xfrm>
          <a:prstGeom prst="rect">
            <a:avLst/>
          </a:prstGeom>
        </p:spPr>
      </p:pic>
      <p:sp>
        <p:nvSpPr>
          <p:cNvPr id="43" name="Double flèche verticale 42"/>
          <p:cNvSpPr/>
          <p:nvPr/>
        </p:nvSpPr>
        <p:spPr>
          <a:xfrm>
            <a:off x="8460432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 rot="5400000">
            <a:off x="8060616" y="38689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1907704" y="1736812"/>
            <a:ext cx="4831256" cy="41442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843808" y="1821231"/>
            <a:ext cx="33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SUGGÉREZ-NOUS UN RESTAURANT</a:t>
            </a:r>
            <a:endParaRPr lang="fr-FR" sz="1600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2699792" y="2276872"/>
            <a:ext cx="33843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2555776" y="2420888"/>
            <a:ext cx="358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2411760" y="2564904"/>
            <a:ext cx="3895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794691" y="2996952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2555776" y="2852936"/>
            <a:ext cx="37511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2411760" y="2708920"/>
            <a:ext cx="39263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2" descr="C:\wamp64\www\projet\icon\use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448" y="119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2042332" y="3253275"/>
            <a:ext cx="4615170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2042332" y="3801719"/>
            <a:ext cx="4615170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2042332" y="4341779"/>
            <a:ext cx="4615170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4527324" y="5013176"/>
            <a:ext cx="167992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2051762" y="5409220"/>
            <a:ext cx="4615170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SOUMETTRE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858308" y="3011334"/>
            <a:ext cx="80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CHAMPS*</a:t>
            </a:r>
            <a:endParaRPr lang="fr-FR" sz="1200" dirty="0"/>
          </a:p>
        </p:txBody>
      </p:sp>
      <p:sp>
        <p:nvSpPr>
          <p:cNvPr id="99" name="ZoneTexte 98"/>
          <p:cNvSpPr txBox="1"/>
          <p:nvPr/>
        </p:nvSpPr>
        <p:spPr>
          <a:xfrm>
            <a:off x="3970488" y="4164742"/>
            <a:ext cx="80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CHAMPS*</a:t>
            </a:r>
            <a:endParaRPr lang="fr-FR" sz="12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3918897" y="3572068"/>
            <a:ext cx="80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CHAMPS*</a:t>
            </a:r>
            <a:endParaRPr lang="fr-FR" sz="12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2987824" y="4982688"/>
            <a:ext cx="1096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CHAMPS*</a:t>
            </a:r>
            <a:endParaRPr lang="fr-FR" sz="1200" dirty="0"/>
          </a:p>
        </p:txBody>
      </p:sp>
      <p:sp>
        <p:nvSpPr>
          <p:cNvPr id="106" name="Flèche vers le haut 105"/>
          <p:cNvSpPr/>
          <p:nvPr/>
        </p:nvSpPr>
        <p:spPr>
          <a:xfrm>
            <a:off x="5053663" y="5697252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4763847" y="5872550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</a:rPr>
              <a:t>CLIC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8100392" y="4221088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 vers le haut 61"/>
          <p:cNvSpPr/>
          <p:nvPr/>
        </p:nvSpPr>
        <p:spPr>
          <a:xfrm>
            <a:off x="8172400" y="4293096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229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88895" y="11742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9802" y="191013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9802" y="191013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-2968" y="1484784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07704" y="1512468"/>
            <a:ext cx="864096" cy="224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78844" y="1520788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21419" y="1520788"/>
            <a:ext cx="972108" cy="2324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14847" y="1528873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3031" y="1520788"/>
            <a:ext cx="216024" cy="216024"/>
          </a:xfrm>
          <a:prstGeom prst="rect">
            <a:avLst/>
          </a:prstGeom>
        </p:spPr>
      </p:pic>
      <p:pic>
        <p:nvPicPr>
          <p:cNvPr id="81" name="Picture 2" descr="C:\wamp64\www\projet\icon\use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448" y="119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Flèche vers le haut 101"/>
          <p:cNvSpPr/>
          <p:nvPr/>
        </p:nvSpPr>
        <p:spPr>
          <a:xfrm rot="5099155">
            <a:off x="8258200" y="174821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/>
          <p:cNvSpPr txBox="1"/>
          <p:nvPr/>
        </p:nvSpPr>
        <p:spPr>
          <a:xfrm>
            <a:off x="7598507" y="159497"/>
            <a:ext cx="69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SURVOL</a:t>
            </a:r>
            <a:endParaRPr lang="fr-FR" sz="1200" b="1" dirty="0">
              <a:solidFill>
                <a:srgbClr val="C00000"/>
              </a:solidFill>
            </a:endParaRPr>
          </a:p>
        </p:txBody>
      </p:sp>
      <p:cxnSp>
        <p:nvCxnSpPr>
          <p:cNvPr id="104" name="Connecteur droit avec flèche 103"/>
          <p:cNvCxnSpPr/>
          <p:nvPr/>
        </p:nvCxnSpPr>
        <p:spPr>
          <a:xfrm>
            <a:off x="7972555" y="396878"/>
            <a:ext cx="137558" cy="161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8110113" y="477839"/>
            <a:ext cx="998393" cy="3228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rgbClr val="C00000"/>
                </a:solidFill>
              </a:rPr>
              <a:t>SE DECONNECTER</a:t>
            </a:r>
            <a:endParaRPr lang="fr-FR" sz="800" b="1" dirty="0">
              <a:solidFill>
                <a:srgbClr val="C00000"/>
              </a:solidFill>
            </a:endParaRPr>
          </a:p>
        </p:txBody>
      </p:sp>
      <p:sp>
        <p:nvSpPr>
          <p:cNvPr id="106" name="Flèche vers le haut 105"/>
          <p:cNvSpPr/>
          <p:nvPr/>
        </p:nvSpPr>
        <p:spPr>
          <a:xfrm>
            <a:off x="8791057" y="756648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8599470" y="971432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</a:rPr>
              <a:t>CLIC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00432" y="3049488"/>
            <a:ext cx="624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MERCI « USER »! VOTRE ADRESSE A ÉTÉ AJOUTÉE AVEC SUCCES !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xmlns="" val="21104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79712" y="1801040"/>
            <a:ext cx="745905" cy="2238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19" name="Rectangle 18"/>
          <p:cNvSpPr/>
          <p:nvPr/>
        </p:nvSpPr>
        <p:spPr>
          <a:xfrm>
            <a:off x="4122690" y="1789827"/>
            <a:ext cx="792088" cy="23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0" name="Rectangle 19"/>
          <p:cNvSpPr/>
          <p:nvPr/>
        </p:nvSpPr>
        <p:spPr>
          <a:xfrm>
            <a:off x="5220072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293787" y="1806832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1408764" y="2564904"/>
            <a:ext cx="6403595" cy="3024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CONTENU</a:t>
            </a:r>
            <a:endParaRPr lang="fr-FR" sz="4800" dirty="0"/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60" name="Flèche vers le haut 59"/>
          <p:cNvSpPr/>
          <p:nvPr/>
        </p:nvSpPr>
        <p:spPr>
          <a:xfrm rot="2238467">
            <a:off x="1501480" y="6553508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1047967" y="6635453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51405" y="6465271"/>
            <a:ext cx="1192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C00000"/>
                </a:solidFill>
              </a:rPr>
              <a:t>MENTIONS</a:t>
            </a:r>
            <a:r>
              <a:rPr lang="fr-FR" sz="900" b="1" dirty="0" smtClean="0"/>
              <a:t> </a:t>
            </a:r>
            <a:r>
              <a:rPr lang="fr-FR" sz="900" b="1" dirty="0" smtClean="0">
                <a:solidFill>
                  <a:srgbClr val="C00000"/>
                </a:solidFill>
              </a:rPr>
              <a:t>LÉGALES</a:t>
            </a:r>
            <a:endParaRPr lang="fr-FR" sz="900" b="1" dirty="0">
              <a:solidFill>
                <a:srgbClr val="C00000"/>
              </a:solidFill>
            </a:endParaRPr>
          </a:p>
        </p:txBody>
      </p:sp>
      <p:sp>
        <p:nvSpPr>
          <p:cNvPr id="43" name="Double flèche verticale 42"/>
          <p:cNvSpPr/>
          <p:nvPr/>
        </p:nvSpPr>
        <p:spPr>
          <a:xfrm>
            <a:off x="8460432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 rot="5400000">
            <a:off x="8060616" y="38689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62" name="Ellipse 61"/>
          <p:cNvSpPr/>
          <p:nvPr/>
        </p:nvSpPr>
        <p:spPr>
          <a:xfrm>
            <a:off x="8100392" y="4221088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vers le haut 62"/>
          <p:cNvSpPr/>
          <p:nvPr/>
        </p:nvSpPr>
        <p:spPr>
          <a:xfrm>
            <a:off x="8172400" y="4293096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083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79712" y="1801040"/>
            <a:ext cx="745905" cy="2238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19" name="Rectangle 18"/>
          <p:cNvSpPr/>
          <p:nvPr/>
        </p:nvSpPr>
        <p:spPr>
          <a:xfrm>
            <a:off x="4122690" y="1789827"/>
            <a:ext cx="792088" cy="23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0" name="Rectangle 19"/>
          <p:cNvSpPr/>
          <p:nvPr/>
        </p:nvSpPr>
        <p:spPr>
          <a:xfrm>
            <a:off x="5220072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293787" y="1806832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1408764" y="2564904"/>
            <a:ext cx="6403595" cy="3024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364088" y="6211104"/>
            <a:ext cx="540059" cy="484999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00493" y="6348173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>
                <a:solidFill>
                  <a:srgbClr val="C00000"/>
                </a:solidFill>
              </a:rPr>
              <a:t>FACEBOOK</a:t>
            </a:r>
            <a:endParaRPr lang="fr-FR" sz="800" b="1" dirty="0">
              <a:solidFill>
                <a:srgbClr val="C00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51405" y="6465271"/>
            <a:ext cx="1192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C00000"/>
                </a:solidFill>
              </a:rPr>
              <a:t>MENTIONS</a:t>
            </a:r>
            <a:r>
              <a:rPr lang="fr-FR" sz="900" b="1" dirty="0" smtClean="0"/>
              <a:t> </a:t>
            </a:r>
            <a:r>
              <a:rPr lang="fr-FR" sz="900" b="1" dirty="0" smtClean="0">
                <a:solidFill>
                  <a:srgbClr val="C00000"/>
                </a:solidFill>
              </a:rPr>
              <a:t>LÉGALES</a:t>
            </a:r>
            <a:endParaRPr lang="fr-FR" sz="900" b="1" dirty="0">
              <a:solidFill>
                <a:srgbClr val="C00000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>
            <a:off x="1779145" y="314096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987824" y="2708920"/>
            <a:ext cx="41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A. MENTIONS LÉGALES</a:t>
            </a:r>
            <a:endParaRPr lang="fr-FR" dirty="0"/>
          </a:p>
        </p:txBody>
      </p:sp>
      <p:cxnSp>
        <p:nvCxnSpPr>
          <p:cNvPr id="62" name="Connecteur droit 61"/>
          <p:cNvCxnSpPr/>
          <p:nvPr/>
        </p:nvCxnSpPr>
        <p:spPr>
          <a:xfrm>
            <a:off x="1718150" y="329336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877285" y="3437136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763688" y="359816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883514" y="3733469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1771416" y="390296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83514" y="405536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779145" y="4199136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1893151" y="4343069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1815882" y="4495469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914024" y="4639071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815882" y="4791471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979712" y="4952669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815882" y="510473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968282" y="525713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809977" y="540953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Double flèche verticale 76"/>
          <p:cNvSpPr/>
          <p:nvPr/>
        </p:nvSpPr>
        <p:spPr>
          <a:xfrm>
            <a:off x="8460432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 rot="5400000">
            <a:off x="8060616" y="38689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4613059" y="6161134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80" name="Flèche vers le haut 79"/>
          <p:cNvSpPr/>
          <p:nvPr/>
        </p:nvSpPr>
        <p:spPr>
          <a:xfrm rot="6362578">
            <a:off x="5135921" y="6292598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246522" y="6589145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OU</a:t>
            </a:r>
            <a:endParaRPr lang="fr-FR" sz="1200" b="1" dirty="0">
              <a:solidFill>
                <a:srgbClr val="C0000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5757414" y="6608016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OU</a:t>
            </a:r>
            <a:endParaRPr lang="fr-FR" sz="1200" b="1" dirty="0">
              <a:solidFill>
                <a:srgbClr val="C0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4128690" y="5807001"/>
            <a:ext cx="988953" cy="360521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6000">
                <a:schemeClr val="accent2">
                  <a:tint val="37000"/>
                  <a:satMod val="300000"/>
                  <a:alpha val="4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i="1" dirty="0" smtClean="0">
                <a:solidFill>
                  <a:srgbClr val="C00000"/>
                </a:solidFill>
              </a:rPr>
              <a:t>LIENS EXTERNES</a:t>
            </a:r>
            <a:endParaRPr lang="fr-FR" sz="900" b="1" i="1" dirty="0">
              <a:solidFill>
                <a:srgbClr val="C0000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7233968" y="6335096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OU</a:t>
            </a:r>
            <a:endParaRPr lang="fr-FR" sz="1200" b="1" dirty="0">
              <a:solidFill>
                <a:srgbClr val="C00000"/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8100392" y="4221088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lèche vers le haut 84"/>
          <p:cNvSpPr/>
          <p:nvPr/>
        </p:nvSpPr>
        <p:spPr>
          <a:xfrm>
            <a:off x="8172400" y="4293096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799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79712" y="1801040"/>
            <a:ext cx="745905" cy="2238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19" name="Rectangle 18"/>
          <p:cNvSpPr/>
          <p:nvPr/>
        </p:nvSpPr>
        <p:spPr>
          <a:xfrm>
            <a:off x="4122690" y="1789827"/>
            <a:ext cx="792088" cy="23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0" name="Rectangle 19"/>
          <p:cNvSpPr/>
          <p:nvPr/>
        </p:nvSpPr>
        <p:spPr>
          <a:xfrm>
            <a:off x="5220072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293787" y="1806832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1408764" y="2564904"/>
            <a:ext cx="6403595" cy="3024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51405" y="6465271"/>
            <a:ext cx="1192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C00000"/>
                </a:solidFill>
              </a:rPr>
              <a:t>MENTIONS</a:t>
            </a:r>
            <a:r>
              <a:rPr lang="fr-FR" sz="900" b="1" dirty="0" smtClean="0"/>
              <a:t> </a:t>
            </a:r>
            <a:r>
              <a:rPr lang="fr-FR" sz="900" b="1" dirty="0" smtClean="0">
                <a:solidFill>
                  <a:srgbClr val="C00000"/>
                </a:solidFill>
              </a:rPr>
              <a:t>LÉGALES</a:t>
            </a:r>
            <a:endParaRPr lang="fr-FR" sz="900" b="1" dirty="0">
              <a:solidFill>
                <a:srgbClr val="C00000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>
            <a:off x="1779145" y="314096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987824" y="2708920"/>
            <a:ext cx="41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A. MENTIONS LÉGALES</a:t>
            </a:r>
            <a:endParaRPr lang="fr-FR" dirty="0"/>
          </a:p>
        </p:txBody>
      </p:sp>
      <p:cxnSp>
        <p:nvCxnSpPr>
          <p:cNvPr id="62" name="Connecteur droit 61"/>
          <p:cNvCxnSpPr/>
          <p:nvPr/>
        </p:nvCxnSpPr>
        <p:spPr>
          <a:xfrm>
            <a:off x="1718150" y="329336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877285" y="3437136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763688" y="359816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883514" y="3733469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1771416" y="390296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83514" y="405536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779145" y="4199136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1893151" y="4343069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1815882" y="4495469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914024" y="4639071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815882" y="4791471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979712" y="4952669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815882" y="510473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968282" y="525713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809977" y="5409538"/>
            <a:ext cx="5601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Double flèche verticale 76"/>
          <p:cNvSpPr/>
          <p:nvPr/>
        </p:nvSpPr>
        <p:spPr>
          <a:xfrm>
            <a:off x="8460432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 rot="5400000">
            <a:off x="8060616" y="38689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0" y="5273500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80" name="Flèche vers le haut 79"/>
          <p:cNvSpPr/>
          <p:nvPr/>
        </p:nvSpPr>
        <p:spPr>
          <a:xfrm rot="10008567">
            <a:off x="324221" y="5559196"/>
            <a:ext cx="236382" cy="35892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64313" y="6277268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5399965" y="636040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86" name="Rectangle à coins arrondis 85"/>
          <p:cNvSpPr/>
          <p:nvPr/>
        </p:nvSpPr>
        <p:spPr>
          <a:xfrm>
            <a:off x="160366" y="2564904"/>
            <a:ext cx="988953" cy="2387765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6000">
                <a:schemeClr val="accent2">
                  <a:tint val="37000"/>
                  <a:satMod val="300000"/>
                  <a:alpha val="4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i="1" dirty="0" smtClean="0">
                <a:solidFill>
                  <a:srgbClr val="C00000"/>
                </a:solidFill>
              </a:rPr>
              <a:t>RETOUR ACCEUIL</a:t>
            </a:r>
            <a:endParaRPr lang="fr-FR" sz="900" b="1" i="1" dirty="0">
              <a:solidFill>
                <a:srgbClr val="C00000"/>
              </a:solidFill>
            </a:endParaRPr>
          </a:p>
        </p:txBody>
      </p:sp>
      <p:sp>
        <p:nvSpPr>
          <p:cNvPr id="87" name="Flèche vers le haut 86"/>
          <p:cNvSpPr/>
          <p:nvPr/>
        </p:nvSpPr>
        <p:spPr>
          <a:xfrm rot="578981">
            <a:off x="562792" y="1424847"/>
            <a:ext cx="236382" cy="35892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252163" y="1754593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8100392" y="4221088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 vers le haut 81"/>
          <p:cNvSpPr/>
          <p:nvPr/>
        </p:nvSpPr>
        <p:spPr>
          <a:xfrm>
            <a:off x="8172400" y="4293096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743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Web Mobile</a:t>
            </a:r>
            <a:endParaRPr lang="fr-FR" b="1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59832" y="1268760"/>
            <a:ext cx="2808312" cy="5040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211960" y="1556792"/>
            <a:ext cx="504056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4139952" y="6021288"/>
            <a:ext cx="576064" cy="1440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059832" y="5229200"/>
            <a:ext cx="2808312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275856" y="537321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275856" y="544522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275856" y="551723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75856" y="573325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75856" y="5661248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75856" y="5589240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4355976" y="5301208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355976" y="573325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4355976" y="551723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5004048" y="5301208"/>
            <a:ext cx="648072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5004048" y="5589240"/>
            <a:ext cx="648072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3635896" y="2708920"/>
            <a:ext cx="1584176" cy="25202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contenu</a:t>
            </a:r>
            <a:endParaRPr lang="fr-FR" sz="2400" b="1" dirty="0"/>
          </a:p>
        </p:txBody>
      </p:sp>
      <p:sp>
        <p:nvSpPr>
          <p:cNvPr id="23" name="Double flèche verticale 22"/>
          <p:cNvSpPr/>
          <p:nvPr/>
        </p:nvSpPr>
        <p:spPr>
          <a:xfrm>
            <a:off x="5580112" y="2924944"/>
            <a:ext cx="216024" cy="1512168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 rot="5400000">
            <a:off x="5343136" y="3521960"/>
            <a:ext cx="689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/>
              <a:t>SCROLL</a:t>
            </a:r>
            <a:endParaRPr lang="fr-FR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3059832" y="1772816"/>
            <a:ext cx="2808312" cy="57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203848" y="1772816"/>
            <a:ext cx="648072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L</a:t>
            </a:r>
            <a:r>
              <a:rPr lang="fr-FR" sz="800" b="1" dirty="0" smtClean="0">
                <a:solidFill>
                  <a:schemeClr val="tx1"/>
                </a:solidFill>
              </a:rPr>
              <a:t>OGO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04048" y="1844824"/>
            <a:ext cx="720080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connexion</a:t>
            </a:r>
            <a:endParaRPr lang="fr-FR" sz="800" dirty="0"/>
          </a:p>
        </p:txBody>
      </p:sp>
      <p:sp>
        <p:nvSpPr>
          <p:cNvPr id="28" name="Rectangle 27"/>
          <p:cNvSpPr/>
          <p:nvPr/>
        </p:nvSpPr>
        <p:spPr>
          <a:xfrm>
            <a:off x="3059832" y="2348880"/>
            <a:ext cx="28083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2420888"/>
            <a:ext cx="196987" cy="196987"/>
          </a:xfrm>
          <a:prstGeom prst="rect">
            <a:avLst/>
          </a:prstGeom>
        </p:spPr>
      </p:pic>
      <p:cxnSp>
        <p:nvCxnSpPr>
          <p:cNvPr id="31" name="Connecteur droit 30"/>
          <p:cNvCxnSpPr/>
          <p:nvPr/>
        </p:nvCxnSpPr>
        <p:spPr>
          <a:xfrm>
            <a:off x="5436096" y="2564904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436096" y="2492896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436096" y="2420888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Web Mobile</a:t>
            </a:r>
            <a:endParaRPr lang="fr-FR" b="1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59832" y="1268760"/>
            <a:ext cx="2808312" cy="5040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211960" y="1556792"/>
            <a:ext cx="504056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4211960" y="6021288"/>
            <a:ext cx="576064" cy="1440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275856" y="537321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275856" y="544522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275856" y="551723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75856" y="573325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75856" y="5661248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75856" y="5589240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4355976" y="5301208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355976" y="573325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4355976" y="551723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5004048" y="5301208"/>
            <a:ext cx="648072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5004048" y="5589240"/>
            <a:ext cx="648072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3635896" y="3933056"/>
            <a:ext cx="1584176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contenu</a:t>
            </a:r>
            <a:endParaRPr lang="fr-FR" sz="2400" b="1" dirty="0"/>
          </a:p>
        </p:txBody>
      </p:sp>
      <p:sp>
        <p:nvSpPr>
          <p:cNvPr id="23" name="Double flèche verticale 22"/>
          <p:cNvSpPr/>
          <p:nvPr/>
        </p:nvSpPr>
        <p:spPr>
          <a:xfrm>
            <a:off x="5580112" y="3789040"/>
            <a:ext cx="216024" cy="1512168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 rot="5400000">
            <a:off x="5343136" y="4530072"/>
            <a:ext cx="689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/>
              <a:t>SCROLL</a:t>
            </a:r>
            <a:endParaRPr lang="fr-FR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3059832" y="1772816"/>
            <a:ext cx="2808312" cy="57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203848" y="1772816"/>
            <a:ext cx="648072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L</a:t>
            </a:r>
            <a:r>
              <a:rPr lang="fr-FR" sz="800" b="1" dirty="0" smtClean="0">
                <a:solidFill>
                  <a:schemeClr val="tx1"/>
                </a:solidFill>
              </a:rPr>
              <a:t>OGO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04048" y="1844824"/>
            <a:ext cx="720080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connexion</a:t>
            </a:r>
            <a:endParaRPr lang="fr-FR" sz="800" dirty="0"/>
          </a:p>
        </p:txBody>
      </p:sp>
      <p:sp>
        <p:nvSpPr>
          <p:cNvPr id="28" name="Rectangle 27"/>
          <p:cNvSpPr/>
          <p:nvPr/>
        </p:nvSpPr>
        <p:spPr>
          <a:xfrm>
            <a:off x="3059832" y="2348880"/>
            <a:ext cx="28083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2420888"/>
            <a:ext cx="196987" cy="196987"/>
          </a:xfrm>
          <a:prstGeom prst="rect">
            <a:avLst/>
          </a:prstGeom>
        </p:spPr>
      </p:pic>
      <p:cxnSp>
        <p:nvCxnSpPr>
          <p:cNvPr id="31" name="Connecteur droit 30"/>
          <p:cNvCxnSpPr/>
          <p:nvPr/>
        </p:nvCxnSpPr>
        <p:spPr>
          <a:xfrm>
            <a:off x="5436096" y="2564904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436096" y="2492896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436096" y="2420888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59832" y="2636912"/>
            <a:ext cx="2808312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/>
          <p:nvPr/>
        </p:nvCxnSpPr>
        <p:spPr>
          <a:xfrm>
            <a:off x="3131840" y="2852936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3131840" y="2996952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131840" y="3429000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131840" y="3140968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131840" y="3284984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lèche vers le haut 43"/>
          <p:cNvSpPr/>
          <p:nvPr/>
        </p:nvSpPr>
        <p:spPr>
          <a:xfrm rot="578981">
            <a:off x="5462456" y="2652993"/>
            <a:ext cx="219975" cy="3330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292080" y="2996952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1187625" y="2492896"/>
            <a:ext cx="1296144" cy="1152128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6000">
                <a:schemeClr val="accent2">
                  <a:tint val="37000"/>
                  <a:satMod val="300000"/>
                  <a:alpha val="4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i="1" dirty="0" smtClean="0">
                <a:solidFill>
                  <a:srgbClr val="C00000"/>
                </a:solidFill>
              </a:rPr>
              <a:t>Fait apparaitre le menu « hamburger » caché </a:t>
            </a:r>
            <a:endParaRPr lang="fr-FR" sz="1100" b="1" i="1" dirty="0">
              <a:solidFill>
                <a:srgbClr val="C00000"/>
              </a:solidFill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555776" y="2996952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59832" y="5229200"/>
            <a:ext cx="2808312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835696" y="1772816"/>
            <a:ext cx="1008112" cy="2914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b="1" dirty="0" smtClean="0">
                <a:solidFill>
                  <a:srgbClr val="FF0000"/>
                </a:solidFill>
              </a:rPr>
              <a:t>CATÉGORIES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19" name="Rectangle 18"/>
          <p:cNvSpPr/>
          <p:nvPr/>
        </p:nvSpPr>
        <p:spPr>
          <a:xfrm>
            <a:off x="4122690" y="1789827"/>
            <a:ext cx="792088" cy="23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0" name="Rectangle 19"/>
          <p:cNvSpPr/>
          <p:nvPr/>
        </p:nvSpPr>
        <p:spPr>
          <a:xfrm>
            <a:off x="5220072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293787" y="1806832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1408764" y="2564904"/>
            <a:ext cx="6403595" cy="3024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CONTENU</a:t>
            </a:r>
            <a:endParaRPr lang="fr-FR" sz="4800" dirty="0"/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60" name="Flèche vers le haut 59"/>
          <p:cNvSpPr/>
          <p:nvPr/>
        </p:nvSpPr>
        <p:spPr>
          <a:xfrm>
            <a:off x="2607426" y="1952836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2384386" y="2133258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43" name="Double flèche verticale 42"/>
          <p:cNvSpPr/>
          <p:nvPr/>
        </p:nvSpPr>
        <p:spPr>
          <a:xfrm>
            <a:off x="8460432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 rot="5400000">
            <a:off x="8060616" y="38689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62" name="Ellipse 61"/>
          <p:cNvSpPr/>
          <p:nvPr/>
        </p:nvSpPr>
        <p:spPr>
          <a:xfrm>
            <a:off x="8028384" y="4653136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vers le haut 62"/>
          <p:cNvSpPr/>
          <p:nvPr/>
        </p:nvSpPr>
        <p:spPr>
          <a:xfrm>
            <a:off x="8100392" y="4725144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16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835696" y="1798329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</a:rPr>
              <a:t>CATÉGORIES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78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19" name="Rectangle 18"/>
          <p:cNvSpPr/>
          <p:nvPr/>
        </p:nvSpPr>
        <p:spPr>
          <a:xfrm>
            <a:off x="4122690" y="1789827"/>
            <a:ext cx="792088" cy="23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0" name="Rectangle 19"/>
          <p:cNvSpPr/>
          <p:nvPr/>
        </p:nvSpPr>
        <p:spPr>
          <a:xfrm>
            <a:off x="5220072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293787" y="1806832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1979711" y="2564904"/>
            <a:ext cx="4852553" cy="3352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5" name="Flèche vers le haut 4"/>
          <p:cNvSpPr/>
          <p:nvPr/>
        </p:nvSpPr>
        <p:spPr>
          <a:xfrm>
            <a:off x="2103370" y="3118850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1979711" y="3429000"/>
            <a:ext cx="485255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24" idx="1"/>
            <a:endCxn id="24" idx="3"/>
          </p:cNvCxnSpPr>
          <p:nvPr/>
        </p:nvCxnSpPr>
        <p:spPr>
          <a:xfrm>
            <a:off x="1979711" y="4240998"/>
            <a:ext cx="485255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979711" y="5157192"/>
            <a:ext cx="48525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3203848" y="2564904"/>
            <a:ext cx="0" cy="33521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4" idx="0"/>
          </p:cNvCxnSpPr>
          <p:nvPr/>
        </p:nvCxnSpPr>
        <p:spPr>
          <a:xfrm flipH="1">
            <a:off x="4393080" y="2564904"/>
            <a:ext cx="12908" cy="33521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616116" y="2564902"/>
            <a:ext cx="0" cy="3352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2070498" y="2879358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UNE CATÉGORIE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3216359" y="2879358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4410609" y="2887659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5616116" y="2879358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1981976" y="3741936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3203848" y="3738131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4410609" y="3741936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5643005" y="3741936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5668337" y="4613146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5643005" y="5418005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4454748" y="4609341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411549" y="5413674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3191446" y="4613146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1981976" y="4609341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74" name="ZoneTexte 73"/>
          <p:cNvSpPr txBox="1"/>
          <p:nvPr/>
        </p:nvSpPr>
        <p:spPr>
          <a:xfrm>
            <a:off x="1981976" y="5405208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75" name="ZoneTexte 74"/>
          <p:cNvSpPr txBox="1"/>
          <p:nvPr/>
        </p:nvSpPr>
        <p:spPr>
          <a:xfrm>
            <a:off x="3232876" y="5421479"/>
            <a:ext cx="12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UNE CATÉGORIE</a:t>
            </a:r>
            <a:endParaRPr lang="fr-FR" sz="1100" b="1" dirty="0"/>
          </a:p>
        </p:txBody>
      </p:sp>
      <p:sp>
        <p:nvSpPr>
          <p:cNvPr id="76" name="Double flèche verticale 75"/>
          <p:cNvSpPr/>
          <p:nvPr/>
        </p:nvSpPr>
        <p:spPr>
          <a:xfrm>
            <a:off x="8460432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8060616" y="38689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1964976" y="3290404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8028384" y="4653136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lèche vers le haut 79"/>
          <p:cNvSpPr/>
          <p:nvPr/>
        </p:nvSpPr>
        <p:spPr>
          <a:xfrm>
            <a:off x="8100392" y="4725144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92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835696" y="1798329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19" name="Rectangle 18"/>
          <p:cNvSpPr/>
          <p:nvPr/>
        </p:nvSpPr>
        <p:spPr>
          <a:xfrm>
            <a:off x="4122690" y="1789827"/>
            <a:ext cx="792088" cy="23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0" name="Rectangle 19"/>
          <p:cNvSpPr/>
          <p:nvPr/>
        </p:nvSpPr>
        <p:spPr>
          <a:xfrm>
            <a:off x="5220072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293787" y="1806832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818250" y="2204864"/>
            <a:ext cx="4533387" cy="1116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UN RESTAURANT</a:t>
            </a:r>
            <a:endParaRPr lang="fr-FR" sz="4800" dirty="0"/>
          </a:p>
        </p:txBody>
      </p:sp>
      <p:sp>
        <p:nvSpPr>
          <p:cNvPr id="45" name="Rectangle 44"/>
          <p:cNvSpPr/>
          <p:nvPr/>
        </p:nvSpPr>
        <p:spPr>
          <a:xfrm>
            <a:off x="827584" y="3436336"/>
            <a:ext cx="4533387" cy="1116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UN RESTAURANT</a:t>
            </a:r>
            <a:endParaRPr lang="fr-FR" sz="4800" dirty="0"/>
          </a:p>
        </p:txBody>
      </p:sp>
      <p:sp>
        <p:nvSpPr>
          <p:cNvPr id="60" name="Rectangle 59"/>
          <p:cNvSpPr/>
          <p:nvPr/>
        </p:nvSpPr>
        <p:spPr>
          <a:xfrm>
            <a:off x="818248" y="4689140"/>
            <a:ext cx="4533387" cy="1116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UN RESTAURANT</a:t>
            </a:r>
            <a:endParaRPr lang="fr-FR" sz="48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5954339" y="2758403"/>
            <a:ext cx="1599107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PHOTO, NOM,  COORDONNÉES</a:t>
            </a:r>
            <a:endParaRPr lang="fr-FR" sz="12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5422087" y="2852936"/>
            <a:ext cx="527943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Double flèche verticale 62"/>
          <p:cNvSpPr/>
          <p:nvPr/>
        </p:nvSpPr>
        <p:spPr>
          <a:xfrm>
            <a:off x="8460432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 rot="5400000">
            <a:off x="8060616" y="38689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65" name="Flèche vers le haut 64"/>
          <p:cNvSpPr/>
          <p:nvPr/>
        </p:nvSpPr>
        <p:spPr>
          <a:xfrm>
            <a:off x="1418302" y="2060848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373823" y="1772816"/>
            <a:ext cx="348869" cy="2977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234774" y="2248464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67" name="Flèche vers le haut 66"/>
          <p:cNvSpPr/>
          <p:nvPr/>
        </p:nvSpPr>
        <p:spPr>
          <a:xfrm>
            <a:off x="8100392" y="4725144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8028384" y="4653136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 vers le haut 68"/>
          <p:cNvSpPr/>
          <p:nvPr/>
        </p:nvSpPr>
        <p:spPr>
          <a:xfrm>
            <a:off x="8100392" y="4725144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995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295232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07704" y="1800500"/>
            <a:ext cx="864096" cy="224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TOPS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2690" y="1789827"/>
            <a:ext cx="792088" cy="23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0" name="Rectangle 19"/>
          <p:cNvSpPr/>
          <p:nvPr/>
        </p:nvSpPr>
        <p:spPr>
          <a:xfrm>
            <a:off x="5220072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293787" y="1806832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1408764" y="2564904"/>
            <a:ext cx="6403595" cy="3024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CONTENU</a:t>
            </a:r>
            <a:endParaRPr lang="fr-FR" sz="4800" dirty="0"/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43" name="Flèche vers le haut 42"/>
          <p:cNvSpPr/>
          <p:nvPr/>
        </p:nvSpPr>
        <p:spPr>
          <a:xfrm>
            <a:off x="3529797" y="2001524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3383868" y="2197549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60" name="Double flèche verticale 59"/>
          <p:cNvSpPr/>
          <p:nvPr/>
        </p:nvSpPr>
        <p:spPr>
          <a:xfrm>
            <a:off x="8460432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 rot="5400000">
            <a:off x="8060616" y="38689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62" name="Ellipse 61"/>
          <p:cNvSpPr/>
          <p:nvPr/>
        </p:nvSpPr>
        <p:spPr>
          <a:xfrm>
            <a:off x="8028384" y="4653136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vers le haut 62"/>
          <p:cNvSpPr/>
          <p:nvPr/>
        </p:nvSpPr>
        <p:spPr>
          <a:xfrm>
            <a:off x="8100392" y="4725144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982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295232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07704" y="1800500"/>
            <a:ext cx="864096" cy="224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TOPS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2948" y="1806832"/>
            <a:ext cx="1512168" cy="23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SUGGÉRER ADRESSE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86725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444208" y="1806832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1408764" y="2780928"/>
            <a:ext cx="6403595" cy="28083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SLIDE PHOTOS RESTAURANTS</a:t>
            </a:r>
            <a:endParaRPr lang="fr-FR" sz="4800" dirty="0"/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355704" y="2337326"/>
            <a:ext cx="1810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TOP ADRESSES</a:t>
            </a:r>
            <a:endParaRPr lang="fr-FR" sz="2000" b="1" dirty="0"/>
          </a:p>
        </p:txBody>
      </p:sp>
      <p:sp>
        <p:nvSpPr>
          <p:cNvPr id="7" name="Flèche gauche 6"/>
          <p:cNvSpPr/>
          <p:nvPr/>
        </p:nvSpPr>
        <p:spPr>
          <a:xfrm>
            <a:off x="1422685" y="4005064"/>
            <a:ext cx="341003" cy="2503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lèche gauche 59"/>
          <p:cNvSpPr/>
          <p:nvPr/>
        </p:nvSpPr>
        <p:spPr>
          <a:xfrm rot="10800000">
            <a:off x="7479001" y="4059932"/>
            <a:ext cx="341003" cy="2503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endCxn id="3" idx="1"/>
          </p:cNvCxnSpPr>
          <p:nvPr/>
        </p:nvCxnSpPr>
        <p:spPr>
          <a:xfrm flipV="1">
            <a:off x="1043608" y="4257092"/>
            <a:ext cx="327992" cy="53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 flipV="1">
            <a:off x="7833813" y="4297992"/>
            <a:ext cx="266579" cy="283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7884368" y="4653136"/>
            <a:ext cx="943311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SLIDE SUIVANTE</a:t>
            </a:r>
            <a:endParaRPr lang="fr-FR" sz="1000" b="1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179512" y="4315834"/>
            <a:ext cx="943311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SLIDE PRÉCÉDENTE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2686" y="5229200"/>
            <a:ext cx="641112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NOM DU RESTAURANT</a:t>
            </a:r>
            <a:endParaRPr lang="fr-FR" sz="1400" b="1" dirty="0"/>
          </a:p>
        </p:txBody>
      </p:sp>
      <p:sp>
        <p:nvSpPr>
          <p:cNvPr id="64" name="Flèche vers le haut 63"/>
          <p:cNvSpPr/>
          <p:nvPr/>
        </p:nvSpPr>
        <p:spPr>
          <a:xfrm>
            <a:off x="5110421" y="1973237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5012677" y="2168049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66" name="Double flèche verticale 65"/>
          <p:cNvSpPr/>
          <p:nvPr/>
        </p:nvSpPr>
        <p:spPr>
          <a:xfrm>
            <a:off x="8676456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 rot="5400000">
            <a:off x="8267201" y="383825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69" name="Ellipse 68"/>
          <p:cNvSpPr/>
          <p:nvPr/>
        </p:nvSpPr>
        <p:spPr>
          <a:xfrm>
            <a:off x="8316416" y="4221088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 vers le haut 69"/>
          <p:cNvSpPr/>
          <p:nvPr/>
        </p:nvSpPr>
        <p:spPr>
          <a:xfrm>
            <a:off x="8388424" y="4293096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61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07704" y="1800500"/>
            <a:ext cx="864096" cy="224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2948" y="1806832"/>
            <a:ext cx="1512168" cy="23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SUGGÉRER ADRESSE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86725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444208" y="1806832"/>
            <a:ext cx="936104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S’INSCRIRE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2968" y="3501008"/>
            <a:ext cx="914400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VOUS DEVEZ VOUS CONNECTER OU ETRE </a:t>
            </a:r>
            <a:r>
              <a:rPr lang="fr-FR" sz="1400" b="1" dirty="0" smtClean="0">
                <a:solidFill>
                  <a:srgbClr val="C00000"/>
                </a:solidFill>
              </a:rPr>
              <a:t>INSCRIT</a:t>
            </a:r>
            <a:r>
              <a:rPr lang="fr-FR" sz="1400" b="1" dirty="0" smtClean="0">
                <a:solidFill>
                  <a:schemeClr val="tx2"/>
                </a:solidFill>
              </a:rPr>
              <a:t> </a:t>
            </a:r>
            <a:r>
              <a:rPr lang="fr-FR" sz="1400" b="1" dirty="0" smtClean="0"/>
              <a:t>POUR SUGGÉRER UNE ADRESSE</a:t>
            </a:r>
            <a:endParaRPr lang="fr-FR" sz="1400" b="1" dirty="0"/>
          </a:p>
        </p:txBody>
      </p:sp>
      <p:sp>
        <p:nvSpPr>
          <p:cNvPr id="64" name="Flèche vers le haut 63"/>
          <p:cNvSpPr/>
          <p:nvPr/>
        </p:nvSpPr>
        <p:spPr>
          <a:xfrm>
            <a:off x="6999914" y="2017064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 vers le haut 64"/>
          <p:cNvSpPr/>
          <p:nvPr/>
        </p:nvSpPr>
        <p:spPr>
          <a:xfrm>
            <a:off x="5004048" y="3738183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931996" y="2227413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C00000"/>
                </a:solidFill>
              </a:rPr>
              <a:t>OU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820520" y="3894517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6862556" y="2358218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9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35521" y="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46428" y="17927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46428" y="17927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1560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268760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07704" y="1332448"/>
            <a:ext cx="864096" cy="224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1344200"/>
            <a:ext cx="792088" cy="216024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39458" y="1323763"/>
            <a:ext cx="792088" cy="23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0" name="Rectangle 19"/>
          <p:cNvSpPr/>
          <p:nvPr/>
        </p:nvSpPr>
        <p:spPr>
          <a:xfrm>
            <a:off x="5241776" y="1335662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293787" y="1340768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2231740" y="1700806"/>
            <a:ext cx="4615170" cy="4216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4426" y="1340768"/>
            <a:ext cx="216024" cy="216024"/>
          </a:xfrm>
          <a:prstGeom prst="rect">
            <a:avLst/>
          </a:prstGeom>
        </p:spPr>
      </p:pic>
      <p:sp>
        <p:nvSpPr>
          <p:cNvPr id="45" name="Double flèche verticale 44"/>
          <p:cNvSpPr/>
          <p:nvPr/>
        </p:nvSpPr>
        <p:spPr>
          <a:xfrm>
            <a:off x="8460432" y="2348880"/>
            <a:ext cx="280489" cy="34563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 rot="5400000">
            <a:off x="8060616" y="38689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SCROLL</a:t>
            </a:r>
            <a:endParaRPr lang="fr-FR" sz="11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635896" y="1763524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694290" y="2381756"/>
            <a:ext cx="359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*</a:t>
            </a:r>
            <a:r>
              <a:rPr lang="fr-FR" sz="1200" dirty="0" smtClean="0"/>
              <a:t>VEUILLEZ REMPLIR TOUT LES CHAMPS OBLIGATOIRES</a:t>
            </a:r>
            <a:endParaRPr lang="fr-FR" sz="12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2339752" y="2780928"/>
            <a:ext cx="43924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39752" y="3121649"/>
            <a:ext cx="4392488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2339752" y="3606672"/>
            <a:ext cx="43924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2339752" y="4105946"/>
            <a:ext cx="43924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334733" y="4576797"/>
            <a:ext cx="43924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927613" y="2844650"/>
            <a:ext cx="80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CHAMPS*</a:t>
            </a:r>
            <a:endParaRPr lang="fr-FR" sz="12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927613" y="3347947"/>
            <a:ext cx="80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CHAMPS*</a:t>
            </a:r>
            <a:endParaRPr lang="fr-FR" sz="1200" dirty="0"/>
          </a:p>
        </p:txBody>
      </p:sp>
      <p:sp>
        <p:nvSpPr>
          <p:cNvPr id="66" name="ZoneTexte 65"/>
          <p:cNvSpPr txBox="1"/>
          <p:nvPr/>
        </p:nvSpPr>
        <p:spPr>
          <a:xfrm>
            <a:off x="3927613" y="3828947"/>
            <a:ext cx="80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CHAMPS*</a:t>
            </a:r>
            <a:endParaRPr lang="fr-FR" sz="12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927613" y="4332243"/>
            <a:ext cx="80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CHAMPS*</a:t>
            </a:r>
            <a:endParaRPr lang="fr-FR" sz="1200" dirty="0"/>
          </a:p>
        </p:txBody>
      </p:sp>
      <p:sp>
        <p:nvSpPr>
          <p:cNvPr id="27" name="Rectangle 26"/>
          <p:cNvSpPr/>
          <p:nvPr/>
        </p:nvSpPr>
        <p:spPr>
          <a:xfrm>
            <a:off x="2355938" y="5373216"/>
            <a:ext cx="435007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S’INSCRIRE</a:t>
            </a:r>
            <a:endParaRPr lang="fr-FR" b="1" dirty="0"/>
          </a:p>
        </p:txBody>
      </p:sp>
      <p:sp>
        <p:nvSpPr>
          <p:cNvPr id="43" name="Flèche vers le haut 42"/>
          <p:cNvSpPr/>
          <p:nvPr/>
        </p:nvSpPr>
        <p:spPr>
          <a:xfrm>
            <a:off x="5923214" y="5625244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810144" y="5802917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8100392" y="4221088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 vers le haut 68"/>
          <p:cNvSpPr/>
          <p:nvPr/>
        </p:nvSpPr>
        <p:spPr>
          <a:xfrm>
            <a:off x="8172400" y="4293096"/>
            <a:ext cx="216024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486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866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HEADER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79512" y="188640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  <a:endCxn id="4" idx="7"/>
          </p:cNvCxnSpPr>
          <p:nvPr/>
        </p:nvCxnSpPr>
        <p:spPr>
          <a:xfrm flipV="1"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1"/>
            <a:endCxn id="4" idx="5"/>
          </p:cNvCxnSpPr>
          <p:nvPr/>
        </p:nvCxnSpPr>
        <p:spPr>
          <a:xfrm>
            <a:off x="390419" y="367911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0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772816"/>
            <a:ext cx="9144000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07704" y="1800500"/>
            <a:ext cx="864096" cy="224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</a:p>
          <a:p>
            <a:pPr algn="ctr"/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1549" y="1800500"/>
            <a:ext cx="1000901" cy="2488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BOUTON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86725" y="1808820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1" name="Rectangle 20"/>
          <p:cNvSpPr/>
          <p:nvPr/>
        </p:nvSpPr>
        <p:spPr>
          <a:xfrm>
            <a:off x="6444208" y="1806832"/>
            <a:ext cx="79208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BOUTON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8028384" y="138058"/>
            <a:ext cx="1008112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Connexion</a:t>
            </a:r>
            <a:endParaRPr lang="fr-FR" sz="12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968" y="5917091"/>
            <a:ext cx="9144000" cy="967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79512" y="6021288"/>
            <a:ext cx="79208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6" idx="3"/>
          </p:cNvCxnSpPr>
          <p:nvPr/>
        </p:nvCxnSpPr>
        <p:spPr>
          <a:xfrm flipV="1">
            <a:off x="295511" y="6165304"/>
            <a:ext cx="532073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6" idx="5"/>
          </p:cNvCxnSpPr>
          <p:nvPr/>
        </p:nvCxnSpPr>
        <p:spPr>
          <a:xfrm>
            <a:off x="295511" y="6165304"/>
            <a:ext cx="560090" cy="470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6362" y="6196662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LOGO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50965" y="5980638"/>
            <a:ext cx="119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MENU FOOTER:</a:t>
            </a:r>
            <a:endParaRPr lang="fr-FR" sz="11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763688" y="6400609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656599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67413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87824" y="6400609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87824" y="656599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87824" y="6741368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64088" y="60212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NOUS SUIVRE: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484681" y="5980638"/>
            <a:ext cx="104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APPLICATION: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5422087" y="6275875"/>
            <a:ext cx="388057" cy="36004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950030" y="6287686"/>
            <a:ext cx="388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444208" y="6275875"/>
            <a:ext cx="388057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386725" y="635229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403776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923214" y="635831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7598507" y="6529537"/>
            <a:ext cx="748097" cy="211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7598507" y="6214297"/>
            <a:ext cx="717909" cy="241598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779170" y="651053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743165" y="6211104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LOGO</a:t>
            </a:r>
            <a:endParaRPr lang="fr-FR" sz="9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685" y="1801040"/>
            <a:ext cx="216024" cy="216024"/>
          </a:xfrm>
          <a:prstGeom prst="rect">
            <a:avLst/>
          </a:prstGeom>
        </p:spPr>
      </p:pic>
      <p:sp>
        <p:nvSpPr>
          <p:cNvPr id="64" name="Flèche vers le haut 63"/>
          <p:cNvSpPr/>
          <p:nvPr/>
        </p:nvSpPr>
        <p:spPr>
          <a:xfrm>
            <a:off x="8763886" y="354082"/>
            <a:ext cx="236382" cy="2160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8599470" y="567871"/>
            <a:ext cx="60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solidFill>
                  <a:srgbClr val="C00000"/>
                </a:solidFill>
              </a:rPr>
              <a:t>CLIC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3436950" y="3356992"/>
            <a:ext cx="1440160" cy="1224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</a:t>
            </a:r>
            <a:r>
              <a:rPr lang="fr-FR" sz="2400" b="1" dirty="0" smtClean="0">
                <a:solidFill>
                  <a:schemeClr val="tx1"/>
                </a:solidFill>
              </a:rPr>
              <a:t>OGO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3647857" y="3536263"/>
            <a:ext cx="1018346" cy="865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endCxn id="43" idx="5"/>
          </p:cNvCxnSpPr>
          <p:nvPr/>
        </p:nvCxnSpPr>
        <p:spPr>
          <a:xfrm>
            <a:off x="3635896" y="3501008"/>
            <a:ext cx="1030307" cy="9008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339752" y="4725144"/>
            <a:ext cx="3812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Votre inscription a bien été prise en compte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22115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549</Words>
  <Application>Microsoft Office PowerPoint</Application>
  <PresentationFormat>Affichage à l'écran (4:3)</PresentationFormat>
  <Paragraphs>391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Wireframe</vt:lpstr>
      <vt:lpstr>  HEADER  </vt:lpstr>
      <vt:lpstr>  HEADER  </vt:lpstr>
      <vt:lpstr>  HEADER  </vt:lpstr>
      <vt:lpstr>  HEADER  </vt:lpstr>
      <vt:lpstr>  HEADER  </vt:lpstr>
      <vt:lpstr>  HEADER  </vt:lpstr>
      <vt:lpstr>  HEADER  </vt:lpstr>
      <vt:lpstr>  HEADER  </vt:lpstr>
      <vt:lpstr>  HEADER  </vt:lpstr>
      <vt:lpstr>  HEADER  </vt:lpstr>
      <vt:lpstr>  HEADER  </vt:lpstr>
      <vt:lpstr>  HEADER  </vt:lpstr>
      <vt:lpstr>  HEADER  </vt:lpstr>
      <vt:lpstr>  HEADER  </vt:lpstr>
      <vt:lpstr>  HEADER  </vt:lpstr>
      <vt:lpstr>  HEADER  </vt:lpstr>
      <vt:lpstr>Web Mobile</vt:lpstr>
      <vt:lpstr>Web Mobile</vt:lpstr>
    </vt:vector>
  </TitlesOfParts>
  <Company>AFPA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94010-06-13</dc:creator>
  <cp:lastModifiedBy>ikhlefs</cp:lastModifiedBy>
  <cp:revision>30</cp:revision>
  <dcterms:created xsi:type="dcterms:W3CDTF">2019-06-19T14:29:25Z</dcterms:created>
  <dcterms:modified xsi:type="dcterms:W3CDTF">2019-06-23T20:28:30Z</dcterms:modified>
</cp:coreProperties>
</file>