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Mon, July 1, 2019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F7A4339-BFE2-4714-BDE7-CC7DD00578B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16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45CE060C-ECED-475A-A8D2-FAC52303195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Transaction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Transaction Barang pada kasir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- Search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80600" y="18838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Input untuk melakukan pencarian pada tabel 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class="col-sm-12"&gt;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id="idcari" placeholder="Cari"&gt;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74720" y="2743200"/>
            <a:ext cx="5534280" cy="82296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Pembuatan section C, perlu tambahan method controller dan view 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60320" y="2926080"/>
            <a:ext cx="5943600" cy="39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div untuk menaruh list barang, tambahkan attribute id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Tambahkan tag script sebelum close tag 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Didalam tag script – gunakan jquery, pada saat document ready panggil method listbarangtransaction dgn ajax, untuk list barang pada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Buka controller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method baru dengan requestMapping(“/listbarangtransaction”)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Panggil service untuk listbarang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Masukan hasil dari service listbarang kedalam model.attribute dengan key dan value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Return string dengan isi transaction/listbarangtransaction.htm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5. Buat file listbarangtransaction.html di folder resources-transaction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6. Buka file listbarangtransaction.html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table responsive pada body dari listbarangtransaction.html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&lt;div class="table-responsive"&gt;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&lt;table class="table"&gt;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&lt;/table&gt;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– section 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thead dan tbody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Pada thead tambahkan column sesuai gambar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Pada tbody tambahkan attribute id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Lalu tambahkan data looping dari controller method listbarangtransaction sesuai gambar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81200" y="3061440"/>
            <a:ext cx="5816880" cy="7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- parsing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Parsing data dari model.attribute di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th:each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"item : ${keybarang}"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Nama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Jenis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Harga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>
                <a:solidFill>
                  <a:srgbClr val="7f007f"/>
                </a:solidFill>
                <a:latin typeface="Monospace"/>
                <a:ea typeface="Monospace"/>
              </a:rPr>
              <a:t>class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"btn btn-success clBtnPilihBarang"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idbarang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"${item.id}"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th:data-nmbarang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jnsbarang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th:data-ktpembuat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{item.kotaPembuat}"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th:data-jmlbarang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"${item.jmlBarang}"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hrgbarang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 +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Layout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80160" y="1580760"/>
            <a:ext cx="7589520" cy="54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Controller untuk transaksi –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Method dengan nilai kembali string, untuk landing page transaksi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folder untuk tampilan transaksi pada bagian resources-template – dengan nama 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file html dengan nama 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landing page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5760" y="19036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Buka file transaction.html - gandeng css dan jquery yang di perlukan untuk membuat layout sesuai tampilan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 bootstrap.min.css ; jquery-3.4.1.min.js ; bootstrap.min.js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Bagi tampilan menjadi 2 sesuai gambar dengan css dari bootstrap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with 2 sections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828800"/>
            <a:ext cx="6126480" cy="151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Source Sans Pro"/>
              </a:rPr>
              <a:t>&lt;div class="row"&gt;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A&lt;/div&gt;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B&lt;/div&gt;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&lt;/div&gt;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712960" y="2743200"/>
            <a:ext cx="7162560" cy="40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No Faktur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for="nofaktur" class="col-sm-2 control-label"&gt;No Faktur&lt;/label&gt;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id="idnofaktur" placeholder="No Faktur"&gt;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94560" y="2913120"/>
            <a:ext cx="4821120" cy="6530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Tanggal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for="tanggal" class="col-sm-2 control-label"&gt;Tanggal&lt;/label&gt;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type="date" class="form-control" id="idtanggal" placeholder="Tanggal"&gt;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26080" y="2926080"/>
            <a:ext cx="4120200" cy="64008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Nama Kasir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1760" y="3035160"/>
            <a:ext cx="4433760" cy="6224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2019-07-01T08:39:07Z</dcterms:created>
  <dc:creator/>
  <dc:description/>
  <dc:language>en-US</dc:language>
  <cp:lastModifiedBy/>
  <dcterms:modified xsi:type="dcterms:W3CDTF">2019-07-01T10:36:32Z</dcterms:modified>
  <cp:revision>13</cp:revision>
  <dc:subject/>
  <dc:title>Alizarin</dc:title>
</cp:coreProperties>
</file>