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rIns="0" tIns="0" bIns="0" anchor="ctr"/>
          <a:p>
            <a:pPr algn="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416C46DB-9ECB-4D4D-9462-DCDBD05B38CD}" type="slidenum"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1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/>
          <a:p>
            <a:pPr algn="r"/>
            <a:fld id="{56AAAE66-5653-4A47-9C9B-0FBA02FE383C}" type="slidenum"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Transaction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Transaction Barang pada kasir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Layout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1280160" y="1580760"/>
            <a:ext cx="7589520" cy="546012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Controller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1. Buat Controller untuk transaksi – TransactionController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2. Buat Method dengan nilai kembali string, untuk landing page transaksi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View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1. Buat folder untuk tampilan transaksi pada bagian resources-template – dengan nama transaction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2. Buat file html dengan nama transaction.html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View – landing page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365760" y="190368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1. Gandeng css dan jquery yang di perlukan untuk membuat layout sesuai tampilan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 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2.  bootstrap.min.css ; jquery-3.4.1.min.js ; bootstrap.min.js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3. Bagi tampilan menjadi 2 sesuai gambar dengan css dari bootstrap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&lt;div class="row"&gt;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  </a:t>
            </a: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&lt;div class="col-md-6"&gt;.col-md-6&lt;/div&gt;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  </a:t>
            </a: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&lt;div class="col-md-6"&gt;.col-md-6&lt;/div&gt;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&lt;/div&gt;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2019-07-01T08:39:07Z</dcterms:created>
  <dc:creator/>
  <dc:description/>
  <dc:language>en-US</dc:language>
  <cp:lastModifiedBy/>
  <dcterms:modified xsi:type="dcterms:W3CDTF">2019-07-01T08:51:34Z</dcterms:modified>
  <cp:revision>2</cp:revision>
  <dc:subject/>
  <dc:title>Alizarin</dc:title>
</cp:coreProperties>
</file>