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0D32EE04-CAEE-4524-A837-DD31AB99AAA6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44ADA13B-6AE4-4C1D-8B5B-E213A3493EA3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Transaction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Transaction Barang pada kasir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A - Search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80600" y="188388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Input untuk melakukan pencarian pada tabel barang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class="col-sm-12"&gt;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type="text" class="form-control" id="idcari" placeholder="Cari"&gt;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474720" y="2743200"/>
            <a:ext cx="5534280" cy="822960"/>
          </a:xfrm>
          <a:prstGeom prst="rect">
            <a:avLst/>
          </a:prstGeom>
          <a:ln>
            <a:solidFill>
              <a:srgbClr val="ce181e"/>
            </a:solidFill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List Barang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Pembuatan section C, perlu tambahan method controller dan view html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560320" y="2926080"/>
            <a:ext cx="5943600" cy="397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List Barang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tag div untuk menaruh list barang, tambahkan attribute id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Tambahkan tag script sebelum close tag body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Didalam tag script – gunakan jquery, pada saat document ready panggil method listbarangtransaction dgn ajax, untuk list barang pada transactionController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4. Buka controller transactioncontroller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Controller – list barang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method baru dengan requestMapping(“/listbarangtransaction”)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Panggil service untuk listbarang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Masukan hasil dari service listbarang kedalam model.attribute dengan key dan value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4. Return string dengan isi transaction/listbarangtransaction.htm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5. Buat file listbarangtransaction.html di folder resources-transaction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6. Buka file listbarangtransaction.html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list barang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table responsive pada body dari listbarangtransaction.html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&lt;div class="table-responsive"&gt;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&lt;table class="table"&gt;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Bagian D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&lt;/table&gt;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list barang – section D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tag thead dan tbody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Pada thead tambahkan column sesuai gambar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Pada tbody tambahkan attribute id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4. Lalu tambahkan data looping dari controller method listbarangtransaction sesuai gambar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681200" y="3061440"/>
            <a:ext cx="5816880" cy="77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list barang - parsing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Parsing data dari model.attribute di controller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tr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th:each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"item : ${keybarang}"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th:text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"${item.namabarang}"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Nama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th:text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"${item.jenisbarang}"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Jenis Barang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th:text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"${item.hargabarang}"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Harga Barang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button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>
                <a:solidFill>
                  <a:srgbClr val="7f007f"/>
                </a:solidFill>
                <a:latin typeface="Monospace"/>
                <a:ea typeface="Monospace"/>
              </a:rPr>
              <a:t>class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"btn btn-success clBtnPilihBarang"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th:data-idbarang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"${item.id}"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th:data-nmbarang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"${item.namaBarang}"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th:data-jnsbarang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"${item.jenisBarang}"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th:data-ktpembuat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"${item.kotaPembuat}"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th:data-jmlbarang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"${item.jmlBarang}"</a:t>
            </a:r>
            <a:r>
              <a:rPr b="1" lang="en-US" sz="1800" spc="-1" strike="noStrike">
                <a:solidFill>
                  <a:srgbClr val="1c1c1c"/>
                </a:solidFill>
                <a:latin typeface="Monospace"/>
              </a:rPr>
              <a:t> </a:t>
            </a:r>
            <a:r>
              <a:rPr b="1" lang="en-US" sz="1800" spc="-1" strike="noStrike" u="sng">
                <a:solidFill>
                  <a:srgbClr val="7f007f"/>
                </a:solidFill>
                <a:uFillTx/>
                <a:latin typeface="Monospace"/>
                <a:ea typeface="Monospace"/>
              </a:rPr>
              <a:t>th:data-hrgbarang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=</a:t>
            </a:r>
            <a:r>
              <a:rPr b="1" i="1" lang="en-US" sz="1800" spc="-1" strike="noStrike">
                <a:solidFill>
                  <a:srgbClr val="2a00ff"/>
                </a:solidFill>
                <a:latin typeface="Monospace"/>
                <a:ea typeface="Monospace"/>
              </a:rPr>
              <a:t>"${item.hargaBarang}"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 +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	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	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	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button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    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td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1" lang="en-US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tr</a:t>
            </a:r>
            <a:r>
              <a:rPr b="1" lang="en-US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r>
              <a:rPr b="1" lang="en-US" sz="1800" spc="-1" strike="noStrike">
                <a:solidFill>
                  <a:srgbClr val="3c3c3c"/>
                </a:solidFill>
                <a:latin typeface="Monospace"/>
                <a:ea typeface="Monospace"/>
              </a:rPr>
              <a:t>	</a:t>
            </a:r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  <a:p>
            <a:endParaRPr b="1" lang="en-US" sz="1800" spc="-1" strike="noStrike">
              <a:solidFill>
                <a:srgbClr val="1c1c1c"/>
              </a:solidFill>
              <a:latin typeface="Monospace"/>
              <a:ea typeface="Monospace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B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Tambahkan table responsive pada body dari listbarangtransaction.html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&lt;div class="table-responsive"&gt;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&lt;table class="table"&gt;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Bagian 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&lt;/table&gt;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834640" y="4019760"/>
            <a:ext cx="7093080" cy="201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B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tag thead dan tbody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Pada thead tambahkan column sesuai gambar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Pada tbody tambahkan attribute id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291840" y="3108960"/>
            <a:ext cx="4206240" cy="67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B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label dan input sesuai gambar petunjuk – Total Harga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&lt;label for="namakasir" class="col-sm-2 control-label"&gt;Nama Kasir&lt;/label&gt;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class="col-sm-10"&gt;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type="text" class="form-control" id="idnamakasir" placeholder="Nama Kasir"&gt;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335320" y="2939760"/>
            <a:ext cx="3791160" cy="53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Layout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280160" y="1580760"/>
            <a:ext cx="7589520" cy="546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label dan input sesuai gambar petunjuk – Bayar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&lt;label for="namakasir" class="col-sm-2 control-label"&gt;Nama Kasir&lt;/label&gt;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class="col-sm-10"&gt;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type="text" class="form-control" id="idnamakasir" placeholder="Nama Kasir"&gt;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834640" y="2926080"/>
            <a:ext cx="6064200" cy="64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label dan input sesuai gambar petunjuk – Sisa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&lt;label for="namakasir" class="col-sm-2 control-label"&gt;Nama Kasir&lt;/label&gt;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class="col-sm-10"&gt;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type="text" class="form-control" id="idnamakasir" placeholder="Nama Kasir"&gt;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188440" y="2861640"/>
            <a:ext cx="6681240" cy="61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Section B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tag button dengan label Submit sesuai gambar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020480" y="2703600"/>
            <a:ext cx="2106000" cy="7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Terima Kasih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Controller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Buat Controller untuk transaksi – TransactionController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Buat Method dengan nilai kembali string, untuk landing page transaksi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Buat folder untuk tampilan transaksi pada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bagian resources-template – dengan nama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transaction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Buat file html dengan nama transaction.html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landing page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5760" y="190368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Buka file transaction.html - gandeng css dan jquery yang di perlukan untuk membuat layout sesuai tampilan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 bootstrap.min.css ; jquery-3.4.1.min.js ; bootstrap.min.js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Bagi tampilan menjadi 2 sesuai gambar dengan css dari bootstrap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1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with 2 sections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828800"/>
            <a:ext cx="6126480" cy="151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Source Sans Pro"/>
              </a:rPr>
              <a:t>&lt;div class="row"&gt;</a:t>
            </a:r>
            <a:endParaRPr b="0" lang="en-US" sz="1800" spc="-1" strike="noStrike">
              <a:latin typeface="Source Sans Pro"/>
            </a:endParaRPr>
          </a:p>
          <a:p>
            <a:r>
              <a:rPr b="1" lang="en-US" sz="1800" spc="-1" strike="noStrike">
                <a:latin typeface="Source Sans Pro"/>
              </a:rPr>
              <a:t>  </a:t>
            </a:r>
            <a:r>
              <a:rPr b="1" lang="en-US" sz="1800" spc="-1" strike="noStrike">
                <a:latin typeface="Source Sans Pro"/>
              </a:rPr>
              <a:t>&lt;div class="col-md-6"&gt;Bagian A&lt;/div&gt;</a:t>
            </a:r>
            <a:endParaRPr b="0" lang="en-US" sz="1800" spc="-1" strike="noStrike">
              <a:latin typeface="Source Sans Pro"/>
            </a:endParaRPr>
          </a:p>
          <a:p>
            <a:r>
              <a:rPr b="1" lang="en-US" sz="1800" spc="-1" strike="noStrike">
                <a:latin typeface="Source Sans Pro"/>
              </a:rPr>
              <a:t>  </a:t>
            </a:r>
            <a:r>
              <a:rPr b="1" lang="en-US" sz="1800" spc="-1" strike="noStrike">
                <a:latin typeface="Source Sans Pro"/>
              </a:rPr>
              <a:t>&lt;div class="col-md-6"&gt;Bagian B&lt;/div&gt;</a:t>
            </a:r>
            <a:endParaRPr b="0" lang="en-US" sz="1800" spc="-1" strike="noStrike">
              <a:latin typeface="Source Sans Pro"/>
            </a:endParaRPr>
          </a:p>
          <a:p>
            <a:r>
              <a:rPr b="1" lang="en-US" sz="1800" spc="-1" strike="noStrike">
                <a:latin typeface="Source Sans Pro"/>
              </a:rPr>
              <a:t>&lt;/div&gt;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712960" y="2743200"/>
            <a:ext cx="7162560" cy="40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A (bagian A)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label dan input sesuai gambar petunjuk – No Faktur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&lt;label for="nofaktur" class="col-sm-2 control-label"&gt;No Faktur&lt;/label&gt;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class="col-sm-10"&gt;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type="text" class="form-control" id="idnofaktur" placeholder="No Faktur"&gt;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194560" y="2913120"/>
            <a:ext cx="4821120" cy="653040"/>
          </a:xfrm>
          <a:prstGeom prst="rect">
            <a:avLst/>
          </a:prstGeom>
          <a:ln>
            <a:solidFill>
              <a:srgbClr val="ce181e"/>
            </a:solidFill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A (bagian A)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label dan input sesuai gambar petunjuk – Tanggal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&lt;label for="tanggal" class="col-sm-2 control-label"&gt;Tanggal&lt;/label&gt;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class="col-sm-10"&gt;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type="date" class="form-control" id="idtanggal" placeholder="Tanggal"&gt;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926080" y="2926080"/>
            <a:ext cx="4120200" cy="640080"/>
          </a:xfrm>
          <a:prstGeom prst="rect">
            <a:avLst/>
          </a:prstGeom>
          <a:ln>
            <a:solidFill>
              <a:srgbClr val="ce181e"/>
            </a:solidFill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View – Section A (bagian A)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 Tambahkan label dan input sesuai gambar petunjuk – Nama Kasir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class="form-group"&gt;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&lt;label for="namakasir" class="col-sm-2 control-label"&gt;Nama Kasir&lt;/label&gt;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&lt;div class="col-sm-10"&gt;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&lt;input type="text" class="form-control" id="idnamakasir" placeholder="Nama Kasir"&gt;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1500" spc="-1" strike="noStrike">
                <a:solidFill>
                  <a:srgbClr val="1c1c1c"/>
                </a:solidFill>
                <a:latin typeface="Source Sans Pro Semibold"/>
              </a:rPr>
              <a:t>&lt;/div&gt;</a:t>
            </a:r>
            <a:endParaRPr b="1" lang="en-US" sz="15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651760" y="3035160"/>
            <a:ext cx="4433760" cy="622440"/>
          </a:xfrm>
          <a:prstGeom prst="rect">
            <a:avLst/>
          </a:prstGeom>
          <a:ln>
            <a:solidFill>
              <a:srgbClr val="ce181e"/>
            </a:solidFill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2019-07-01T08:39:07Z</dcterms:created>
  <dc:creator/>
  <dc:description/>
  <dc:language>en-US</dc:language>
  <cp:lastModifiedBy/>
  <dcterms:modified xsi:type="dcterms:W3CDTF">2019-07-01T11:38:08Z</dcterms:modified>
  <cp:revision>15</cp:revision>
  <dc:subject/>
  <dc:title>Alizarin</dc:title>
</cp:coreProperties>
</file>