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6" r:id="rId9"/>
    <p:sldId id="265" r:id="rId10"/>
    <p:sldId id="267" r:id="rId11"/>
    <p:sldId id="268" r:id="rId12"/>
    <p:sldId id="269" r:id="rId13"/>
    <p:sldId id="271" r:id="rId14"/>
    <p:sldId id="272" r:id="rId15"/>
    <p:sldId id="270"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839"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png"/><Relationship Id="rId6" Type="http://schemas.openxmlformats.org/officeDocument/2006/relationships/image" Target="../media/image66.svg"/><Relationship Id="rId5" Type="http://schemas.openxmlformats.org/officeDocument/2006/relationships/image" Target="../media/image10.png"/><Relationship Id="rId4" Type="http://schemas.openxmlformats.org/officeDocument/2006/relationships/image" Target="../media/image65.svg"/></Relationships>
</file>

<file path=ppt/diagrams/_rels/data11.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20.png"/><Relationship Id="rId7" Type="http://schemas.openxmlformats.org/officeDocument/2006/relationships/image" Target="../media/image6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70.svg"/><Relationship Id="rId4" Type="http://schemas.openxmlformats.org/officeDocument/2006/relationships/image" Target="../media/image21.svg"/><Relationship Id="rId9" Type="http://schemas.openxmlformats.org/officeDocument/2006/relationships/image" Target="../media/image69.png"/></Relationships>
</file>

<file path=ppt/diagrams/_rels/data12.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svg"/><Relationship Id="rId1" Type="http://schemas.openxmlformats.org/officeDocument/2006/relationships/image" Target="../media/image71.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23.svg"/><Relationship Id="rId9" Type="http://schemas.openxmlformats.org/officeDocument/2006/relationships/image" Target="../media/image18.pn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ata8.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2.svg"/><Relationship Id="rId5" Type="http://schemas.openxmlformats.org/officeDocument/2006/relationships/image" Target="../media/image12.png"/><Relationship Id="rId4" Type="http://schemas.openxmlformats.org/officeDocument/2006/relationships/image" Target="../media/image6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png"/><Relationship Id="rId6" Type="http://schemas.openxmlformats.org/officeDocument/2006/relationships/image" Target="../media/image66.svg"/><Relationship Id="rId5" Type="http://schemas.openxmlformats.org/officeDocument/2006/relationships/image" Target="../media/image10.png"/><Relationship Id="rId4" Type="http://schemas.openxmlformats.org/officeDocument/2006/relationships/image" Target="../media/image65.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20.png"/><Relationship Id="rId7" Type="http://schemas.openxmlformats.org/officeDocument/2006/relationships/image" Target="../media/image6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70.svg"/><Relationship Id="rId4" Type="http://schemas.openxmlformats.org/officeDocument/2006/relationships/image" Target="../media/image21.svg"/><Relationship Id="rId9" Type="http://schemas.openxmlformats.org/officeDocument/2006/relationships/image" Target="../media/image69.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svg"/><Relationship Id="rId1" Type="http://schemas.openxmlformats.org/officeDocument/2006/relationships/image" Target="../media/image71.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23.svg"/><Relationship Id="rId9" Type="http://schemas.openxmlformats.org/officeDocument/2006/relationships/image" Target="../media/image1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rawing8.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2.svg"/><Relationship Id="rId5" Type="http://schemas.openxmlformats.org/officeDocument/2006/relationships/image" Target="../media/image12.png"/><Relationship Id="rId4" Type="http://schemas.openxmlformats.org/officeDocument/2006/relationships/image" Target="../media/image6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BE433-8DD8-46D3-9A15-5BF28F6D752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06DA8B-7715-488D-96F3-2C74C1B0799F}">
      <dgm:prSet/>
      <dgm:spPr/>
      <dgm:t>
        <a:bodyPr/>
        <a:lstStyle/>
        <a:p>
          <a:pPr>
            <a:lnSpc>
              <a:spcPct val="100000"/>
            </a:lnSpc>
            <a:defRPr cap="all"/>
          </a:pPr>
          <a:r>
            <a:rPr lang="en-US" dirty="0"/>
            <a:t>The term "business intelligence" (BI) describes the process of converting raw data into information that can be used for business analysis by employing techniques for data analysis.</a:t>
          </a:r>
        </a:p>
      </dgm:t>
    </dgm:pt>
    <dgm:pt modelId="{E6DCE587-13E3-4A80-A696-E11547EF2318}" type="parTrans" cxnId="{9B8F9EA3-366C-469F-9A89-B346125AAA33}">
      <dgm:prSet/>
      <dgm:spPr/>
      <dgm:t>
        <a:bodyPr/>
        <a:lstStyle/>
        <a:p>
          <a:endParaRPr lang="en-US"/>
        </a:p>
      </dgm:t>
    </dgm:pt>
    <dgm:pt modelId="{9BC4524A-CF27-446B-B9AB-D2B9C02F98AD}" type="sibTrans" cxnId="{9B8F9EA3-366C-469F-9A89-B346125AAA33}">
      <dgm:prSet/>
      <dgm:spPr/>
      <dgm:t>
        <a:bodyPr/>
        <a:lstStyle/>
        <a:p>
          <a:endParaRPr lang="en-US"/>
        </a:p>
      </dgm:t>
    </dgm:pt>
    <dgm:pt modelId="{8F01C377-B71E-4308-9F90-40FEA1EC3EBF}">
      <dgm:prSet/>
      <dgm:spPr/>
      <dgm:t>
        <a:bodyPr/>
        <a:lstStyle/>
        <a:p>
          <a:pPr>
            <a:lnSpc>
              <a:spcPct val="100000"/>
            </a:lnSpc>
            <a:defRPr cap="all"/>
          </a:pPr>
          <a:r>
            <a:rPr lang="en-US"/>
            <a:t>Components:</a:t>
          </a:r>
        </a:p>
      </dgm:t>
    </dgm:pt>
    <dgm:pt modelId="{8BA495D6-7A8B-4979-B266-ABA5851C8D20}" type="parTrans" cxnId="{F09FD6B9-1DDA-4142-857C-BD09B3266187}">
      <dgm:prSet/>
      <dgm:spPr/>
      <dgm:t>
        <a:bodyPr/>
        <a:lstStyle/>
        <a:p>
          <a:endParaRPr lang="en-US"/>
        </a:p>
      </dgm:t>
    </dgm:pt>
    <dgm:pt modelId="{057E11ED-024B-4E3D-B10B-F47577BB7E3B}" type="sibTrans" cxnId="{F09FD6B9-1DDA-4142-857C-BD09B3266187}">
      <dgm:prSet/>
      <dgm:spPr/>
      <dgm:t>
        <a:bodyPr/>
        <a:lstStyle/>
        <a:p>
          <a:endParaRPr lang="en-US"/>
        </a:p>
      </dgm:t>
    </dgm:pt>
    <dgm:pt modelId="{E3AE2DF9-2743-4256-8F1B-98005C69F9D3}">
      <dgm:prSet/>
      <dgm:spPr/>
      <dgm:t>
        <a:bodyPr/>
        <a:lstStyle/>
        <a:p>
          <a:pPr>
            <a:lnSpc>
              <a:spcPct val="100000"/>
            </a:lnSpc>
            <a:defRPr cap="all"/>
          </a:pPr>
          <a:r>
            <a:rPr lang="en-US"/>
            <a:t>- Data Collection</a:t>
          </a:r>
        </a:p>
      </dgm:t>
    </dgm:pt>
    <dgm:pt modelId="{C019EC66-448F-4B09-89DA-00A9B5D11C74}" type="parTrans" cxnId="{23FF9C44-FD8F-4225-AD41-851EB60A734D}">
      <dgm:prSet/>
      <dgm:spPr/>
      <dgm:t>
        <a:bodyPr/>
        <a:lstStyle/>
        <a:p>
          <a:endParaRPr lang="en-US"/>
        </a:p>
      </dgm:t>
    </dgm:pt>
    <dgm:pt modelId="{AFBD21C0-E09B-485A-A8B6-83A32B97DE2B}" type="sibTrans" cxnId="{23FF9C44-FD8F-4225-AD41-851EB60A734D}">
      <dgm:prSet/>
      <dgm:spPr/>
      <dgm:t>
        <a:bodyPr/>
        <a:lstStyle/>
        <a:p>
          <a:endParaRPr lang="en-US"/>
        </a:p>
      </dgm:t>
    </dgm:pt>
    <dgm:pt modelId="{105ED04E-5CC1-438D-9B99-1E8EF0468107}">
      <dgm:prSet/>
      <dgm:spPr/>
      <dgm:t>
        <a:bodyPr/>
        <a:lstStyle/>
        <a:p>
          <a:pPr>
            <a:lnSpc>
              <a:spcPct val="100000"/>
            </a:lnSpc>
            <a:defRPr cap="all"/>
          </a:pPr>
          <a:r>
            <a:rPr lang="en-US"/>
            <a:t>- Data Integration</a:t>
          </a:r>
        </a:p>
      </dgm:t>
    </dgm:pt>
    <dgm:pt modelId="{4DA5268E-0834-4EC4-BD1A-B8FF279EFA86}" type="parTrans" cxnId="{09E72ABF-7CFB-4F5E-943E-AC81F38A847B}">
      <dgm:prSet/>
      <dgm:spPr/>
      <dgm:t>
        <a:bodyPr/>
        <a:lstStyle/>
        <a:p>
          <a:endParaRPr lang="en-US"/>
        </a:p>
      </dgm:t>
    </dgm:pt>
    <dgm:pt modelId="{B1B782D3-DA1A-4C0C-8B32-209761AA574F}" type="sibTrans" cxnId="{09E72ABF-7CFB-4F5E-943E-AC81F38A847B}">
      <dgm:prSet/>
      <dgm:spPr/>
      <dgm:t>
        <a:bodyPr/>
        <a:lstStyle/>
        <a:p>
          <a:endParaRPr lang="en-US"/>
        </a:p>
      </dgm:t>
    </dgm:pt>
    <dgm:pt modelId="{84BA5A08-5D34-4B9F-A61B-BCE6973E59FE}">
      <dgm:prSet/>
      <dgm:spPr/>
      <dgm:t>
        <a:bodyPr/>
        <a:lstStyle/>
        <a:p>
          <a:pPr>
            <a:lnSpc>
              <a:spcPct val="100000"/>
            </a:lnSpc>
            <a:defRPr cap="all"/>
          </a:pPr>
          <a:r>
            <a:rPr lang="en-US"/>
            <a:t>- Data Analysis</a:t>
          </a:r>
        </a:p>
      </dgm:t>
    </dgm:pt>
    <dgm:pt modelId="{73D16E69-E224-4205-A7F4-E8FE441FD0AA}" type="parTrans" cxnId="{87F97A3C-0BB0-406B-9857-81054B4E2810}">
      <dgm:prSet/>
      <dgm:spPr/>
      <dgm:t>
        <a:bodyPr/>
        <a:lstStyle/>
        <a:p>
          <a:endParaRPr lang="en-US"/>
        </a:p>
      </dgm:t>
    </dgm:pt>
    <dgm:pt modelId="{29981C9B-ADC1-46EF-8D7A-47B5210E6D75}" type="sibTrans" cxnId="{87F97A3C-0BB0-406B-9857-81054B4E2810}">
      <dgm:prSet/>
      <dgm:spPr/>
      <dgm:t>
        <a:bodyPr/>
        <a:lstStyle/>
        <a:p>
          <a:endParaRPr lang="en-US"/>
        </a:p>
      </dgm:t>
    </dgm:pt>
    <dgm:pt modelId="{D99D1DD5-D0B8-4366-854C-56B1C9DE1C11}">
      <dgm:prSet/>
      <dgm:spPr/>
      <dgm:t>
        <a:bodyPr/>
        <a:lstStyle/>
        <a:p>
          <a:pPr>
            <a:lnSpc>
              <a:spcPct val="100000"/>
            </a:lnSpc>
            <a:defRPr cap="all"/>
          </a:pPr>
          <a:r>
            <a:rPr lang="en-US"/>
            <a:t>- Reporting and Visualization</a:t>
          </a:r>
        </a:p>
      </dgm:t>
    </dgm:pt>
    <dgm:pt modelId="{5E19489F-32B8-4009-AEDC-A44920605C85}" type="parTrans" cxnId="{5BED64C7-5971-4DA7-82FA-B0E1D9ACE103}">
      <dgm:prSet/>
      <dgm:spPr/>
      <dgm:t>
        <a:bodyPr/>
        <a:lstStyle/>
        <a:p>
          <a:endParaRPr lang="en-US"/>
        </a:p>
      </dgm:t>
    </dgm:pt>
    <dgm:pt modelId="{86568396-B3B6-4BAD-ABA0-6A9D4C86C79E}" type="sibTrans" cxnId="{5BED64C7-5971-4DA7-82FA-B0E1D9ACE103}">
      <dgm:prSet/>
      <dgm:spPr/>
      <dgm:t>
        <a:bodyPr/>
        <a:lstStyle/>
        <a:p>
          <a:endParaRPr lang="en-US"/>
        </a:p>
      </dgm:t>
    </dgm:pt>
    <dgm:pt modelId="{3314D6C4-5215-40D7-A2B9-DB9D95781229}" type="pres">
      <dgm:prSet presAssocID="{3F4BE433-8DD8-46D3-9A15-5BF28F6D7528}" presName="root" presStyleCnt="0">
        <dgm:presLayoutVars>
          <dgm:dir/>
          <dgm:resizeHandles val="exact"/>
        </dgm:presLayoutVars>
      </dgm:prSet>
      <dgm:spPr/>
    </dgm:pt>
    <dgm:pt modelId="{C7E1F7D4-4FB3-4F95-8481-2CB4257A8550}" type="pres">
      <dgm:prSet presAssocID="{7F06DA8B-7715-488D-96F3-2C74C1B0799F}" presName="compNode" presStyleCnt="0"/>
      <dgm:spPr/>
    </dgm:pt>
    <dgm:pt modelId="{9B523096-350A-4ED6-B382-211D42BA79C5}" type="pres">
      <dgm:prSet presAssocID="{7F06DA8B-7715-488D-96F3-2C74C1B0799F}" presName="iconBgRect" presStyleLbl="bgShp" presStyleIdx="0" presStyleCnt="6"/>
      <dgm:spPr>
        <a:prstGeom prst="round2DiagRect">
          <a:avLst>
            <a:gd name="adj1" fmla="val 29727"/>
            <a:gd name="adj2" fmla="val 0"/>
          </a:avLst>
        </a:prstGeom>
      </dgm:spPr>
    </dgm:pt>
    <dgm:pt modelId="{294BA52D-14A4-4627-A47F-7C2D51240D6B}" type="pres">
      <dgm:prSet presAssocID="{7F06DA8B-7715-488D-96F3-2C74C1B0799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8377238-F01B-4FE9-8A21-248999B23FC3}" type="pres">
      <dgm:prSet presAssocID="{7F06DA8B-7715-488D-96F3-2C74C1B0799F}" presName="spaceRect" presStyleCnt="0"/>
      <dgm:spPr/>
    </dgm:pt>
    <dgm:pt modelId="{C9E3A2AB-3AD6-4CB7-A291-A2AA8E1C1C1D}" type="pres">
      <dgm:prSet presAssocID="{7F06DA8B-7715-488D-96F3-2C74C1B0799F}" presName="textRect" presStyleLbl="revTx" presStyleIdx="0" presStyleCnt="6" custScaleX="607419">
        <dgm:presLayoutVars>
          <dgm:chMax val="1"/>
          <dgm:chPref val="1"/>
        </dgm:presLayoutVars>
      </dgm:prSet>
      <dgm:spPr/>
    </dgm:pt>
    <dgm:pt modelId="{C9E9B3C5-DB31-46A8-936F-68209DFBB7E4}" type="pres">
      <dgm:prSet presAssocID="{9BC4524A-CF27-446B-B9AB-D2B9C02F98AD}" presName="sibTrans" presStyleCnt="0"/>
      <dgm:spPr/>
    </dgm:pt>
    <dgm:pt modelId="{E9CA49D3-511C-4BBF-9D40-F1259D35E397}" type="pres">
      <dgm:prSet presAssocID="{8F01C377-B71E-4308-9F90-40FEA1EC3EBF}" presName="compNode" presStyleCnt="0"/>
      <dgm:spPr/>
    </dgm:pt>
    <dgm:pt modelId="{01F09432-339B-42CF-AA55-B393A1C204CB}" type="pres">
      <dgm:prSet presAssocID="{8F01C377-B71E-4308-9F90-40FEA1EC3EBF}" presName="iconBgRect" presStyleLbl="bgShp" presStyleIdx="1" presStyleCnt="6"/>
      <dgm:spPr>
        <a:prstGeom prst="round2DiagRect">
          <a:avLst>
            <a:gd name="adj1" fmla="val 29727"/>
            <a:gd name="adj2" fmla="val 0"/>
          </a:avLst>
        </a:prstGeom>
      </dgm:spPr>
    </dgm:pt>
    <dgm:pt modelId="{BD772984-CF6D-400D-A85B-ECCCD69AD084}" type="pres">
      <dgm:prSet presAssocID="{8F01C377-B71E-4308-9F90-40FEA1EC3EB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ADAC3D3-20B9-4895-9652-5BFC8F65A248}" type="pres">
      <dgm:prSet presAssocID="{8F01C377-B71E-4308-9F90-40FEA1EC3EBF}" presName="spaceRect" presStyleCnt="0"/>
      <dgm:spPr/>
    </dgm:pt>
    <dgm:pt modelId="{9D919784-E88C-4619-8CBA-9DDCF2C628E5}" type="pres">
      <dgm:prSet presAssocID="{8F01C377-B71E-4308-9F90-40FEA1EC3EBF}" presName="textRect" presStyleLbl="revTx" presStyleIdx="1" presStyleCnt="6">
        <dgm:presLayoutVars>
          <dgm:chMax val="1"/>
          <dgm:chPref val="1"/>
        </dgm:presLayoutVars>
      </dgm:prSet>
      <dgm:spPr/>
    </dgm:pt>
    <dgm:pt modelId="{0E4B8AEC-FE98-41B9-8EBC-AD2A74780706}" type="pres">
      <dgm:prSet presAssocID="{057E11ED-024B-4E3D-B10B-F47577BB7E3B}" presName="sibTrans" presStyleCnt="0"/>
      <dgm:spPr/>
    </dgm:pt>
    <dgm:pt modelId="{69E64ABF-93F4-4455-B044-C5A195AC24F1}" type="pres">
      <dgm:prSet presAssocID="{E3AE2DF9-2743-4256-8F1B-98005C69F9D3}" presName="compNode" presStyleCnt="0"/>
      <dgm:spPr/>
    </dgm:pt>
    <dgm:pt modelId="{19BD47E6-32C5-4C7F-8DFC-EF772673E25A}" type="pres">
      <dgm:prSet presAssocID="{E3AE2DF9-2743-4256-8F1B-98005C69F9D3}" presName="iconBgRect" presStyleLbl="bgShp" presStyleIdx="2" presStyleCnt="6"/>
      <dgm:spPr>
        <a:prstGeom prst="round2DiagRect">
          <a:avLst>
            <a:gd name="adj1" fmla="val 29727"/>
            <a:gd name="adj2" fmla="val 0"/>
          </a:avLst>
        </a:prstGeom>
      </dgm:spPr>
    </dgm:pt>
    <dgm:pt modelId="{C585D6B4-5639-4FA7-946C-CC4F2A03C843}" type="pres">
      <dgm:prSet presAssocID="{E3AE2DF9-2743-4256-8F1B-98005C69F9D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72EA93D-A385-4CF1-A1D5-6C9E50CAF51D}" type="pres">
      <dgm:prSet presAssocID="{E3AE2DF9-2743-4256-8F1B-98005C69F9D3}" presName="spaceRect" presStyleCnt="0"/>
      <dgm:spPr/>
    </dgm:pt>
    <dgm:pt modelId="{B136F1FA-FD7D-4D17-A262-AFA9F7D6573C}" type="pres">
      <dgm:prSet presAssocID="{E3AE2DF9-2743-4256-8F1B-98005C69F9D3}" presName="textRect" presStyleLbl="revTx" presStyleIdx="2" presStyleCnt="6">
        <dgm:presLayoutVars>
          <dgm:chMax val="1"/>
          <dgm:chPref val="1"/>
        </dgm:presLayoutVars>
      </dgm:prSet>
      <dgm:spPr/>
    </dgm:pt>
    <dgm:pt modelId="{5BA707FF-9826-4A1A-8634-22298D5F83CF}" type="pres">
      <dgm:prSet presAssocID="{AFBD21C0-E09B-485A-A8B6-83A32B97DE2B}" presName="sibTrans" presStyleCnt="0"/>
      <dgm:spPr/>
    </dgm:pt>
    <dgm:pt modelId="{D05654C2-21E1-4B74-A658-79D44579B39D}" type="pres">
      <dgm:prSet presAssocID="{105ED04E-5CC1-438D-9B99-1E8EF0468107}" presName="compNode" presStyleCnt="0"/>
      <dgm:spPr/>
    </dgm:pt>
    <dgm:pt modelId="{68BA5620-098A-4355-9A78-E5917533E1D5}" type="pres">
      <dgm:prSet presAssocID="{105ED04E-5CC1-438D-9B99-1E8EF0468107}" presName="iconBgRect" presStyleLbl="bgShp" presStyleIdx="3" presStyleCnt="6"/>
      <dgm:spPr>
        <a:prstGeom prst="round2DiagRect">
          <a:avLst>
            <a:gd name="adj1" fmla="val 29727"/>
            <a:gd name="adj2" fmla="val 0"/>
          </a:avLst>
        </a:prstGeom>
      </dgm:spPr>
    </dgm:pt>
    <dgm:pt modelId="{6409F48D-4E3B-43DB-BE18-B1C6F8ED934A}" type="pres">
      <dgm:prSet presAssocID="{105ED04E-5CC1-438D-9B99-1E8EF046810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C97C371-21F7-4B42-B2EF-6B2F755865F3}" type="pres">
      <dgm:prSet presAssocID="{105ED04E-5CC1-438D-9B99-1E8EF0468107}" presName="spaceRect" presStyleCnt="0"/>
      <dgm:spPr/>
    </dgm:pt>
    <dgm:pt modelId="{6205FE8F-B751-4AA9-8BF4-8A8A4C517DE9}" type="pres">
      <dgm:prSet presAssocID="{105ED04E-5CC1-438D-9B99-1E8EF0468107}" presName="textRect" presStyleLbl="revTx" presStyleIdx="3" presStyleCnt="6">
        <dgm:presLayoutVars>
          <dgm:chMax val="1"/>
          <dgm:chPref val="1"/>
        </dgm:presLayoutVars>
      </dgm:prSet>
      <dgm:spPr/>
    </dgm:pt>
    <dgm:pt modelId="{459274C1-40B4-403A-AB1D-B32B28B78AF8}" type="pres">
      <dgm:prSet presAssocID="{B1B782D3-DA1A-4C0C-8B32-209761AA574F}" presName="sibTrans" presStyleCnt="0"/>
      <dgm:spPr/>
    </dgm:pt>
    <dgm:pt modelId="{51832649-1787-4BBC-BE2E-4483DAC75B82}" type="pres">
      <dgm:prSet presAssocID="{84BA5A08-5D34-4B9F-A61B-BCE6973E59FE}" presName="compNode" presStyleCnt="0"/>
      <dgm:spPr/>
    </dgm:pt>
    <dgm:pt modelId="{CEC5517E-8873-46C4-A8FB-CCDFD977CB85}" type="pres">
      <dgm:prSet presAssocID="{84BA5A08-5D34-4B9F-A61B-BCE6973E59FE}" presName="iconBgRect" presStyleLbl="bgShp" presStyleIdx="4" presStyleCnt="6"/>
      <dgm:spPr>
        <a:prstGeom prst="round2DiagRect">
          <a:avLst>
            <a:gd name="adj1" fmla="val 29727"/>
            <a:gd name="adj2" fmla="val 0"/>
          </a:avLst>
        </a:prstGeom>
      </dgm:spPr>
    </dgm:pt>
    <dgm:pt modelId="{CF6E7BA0-4963-4B8C-84ED-C227A2734E48}" type="pres">
      <dgm:prSet presAssocID="{84BA5A08-5D34-4B9F-A61B-BCE6973E59F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293C5055-5A79-4243-8774-8F6D9C458945}" type="pres">
      <dgm:prSet presAssocID="{84BA5A08-5D34-4B9F-A61B-BCE6973E59FE}" presName="spaceRect" presStyleCnt="0"/>
      <dgm:spPr/>
    </dgm:pt>
    <dgm:pt modelId="{84012799-E8EF-4A96-8A07-1DC1FBF8DF26}" type="pres">
      <dgm:prSet presAssocID="{84BA5A08-5D34-4B9F-A61B-BCE6973E59FE}" presName="textRect" presStyleLbl="revTx" presStyleIdx="4" presStyleCnt="6">
        <dgm:presLayoutVars>
          <dgm:chMax val="1"/>
          <dgm:chPref val="1"/>
        </dgm:presLayoutVars>
      </dgm:prSet>
      <dgm:spPr/>
    </dgm:pt>
    <dgm:pt modelId="{D3F0CEF3-CB75-401C-B6AE-6903722B28C2}" type="pres">
      <dgm:prSet presAssocID="{29981C9B-ADC1-46EF-8D7A-47B5210E6D75}" presName="sibTrans" presStyleCnt="0"/>
      <dgm:spPr/>
    </dgm:pt>
    <dgm:pt modelId="{DD9AD3EA-DF39-47E1-935D-A5C9A1843CC3}" type="pres">
      <dgm:prSet presAssocID="{D99D1DD5-D0B8-4366-854C-56B1C9DE1C11}" presName="compNode" presStyleCnt="0"/>
      <dgm:spPr/>
    </dgm:pt>
    <dgm:pt modelId="{5B91C394-6F9A-4321-8294-639C4311AF91}" type="pres">
      <dgm:prSet presAssocID="{D99D1DD5-D0B8-4366-854C-56B1C9DE1C11}" presName="iconBgRect" presStyleLbl="bgShp" presStyleIdx="5" presStyleCnt="6"/>
      <dgm:spPr>
        <a:prstGeom prst="round2DiagRect">
          <a:avLst>
            <a:gd name="adj1" fmla="val 29727"/>
            <a:gd name="adj2" fmla="val 0"/>
          </a:avLst>
        </a:prstGeom>
      </dgm:spPr>
    </dgm:pt>
    <dgm:pt modelId="{F7EFDC01-FF6B-47B1-AEB6-E4E1C4CB1661}" type="pres">
      <dgm:prSet presAssocID="{D99D1DD5-D0B8-4366-854C-56B1C9DE1C1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ie chart"/>
        </a:ext>
      </dgm:extLst>
    </dgm:pt>
    <dgm:pt modelId="{B18B317D-D92D-4452-8B9E-B2BB550FB6FA}" type="pres">
      <dgm:prSet presAssocID="{D99D1DD5-D0B8-4366-854C-56B1C9DE1C11}" presName="spaceRect" presStyleCnt="0"/>
      <dgm:spPr/>
    </dgm:pt>
    <dgm:pt modelId="{DA1630D7-7211-449E-8E54-2ED801A14C0F}" type="pres">
      <dgm:prSet presAssocID="{D99D1DD5-D0B8-4366-854C-56B1C9DE1C11}" presName="textRect" presStyleLbl="revTx" presStyleIdx="5" presStyleCnt="6">
        <dgm:presLayoutVars>
          <dgm:chMax val="1"/>
          <dgm:chPref val="1"/>
        </dgm:presLayoutVars>
      </dgm:prSet>
      <dgm:spPr/>
    </dgm:pt>
  </dgm:ptLst>
  <dgm:cxnLst>
    <dgm:cxn modelId="{87F97A3C-0BB0-406B-9857-81054B4E2810}" srcId="{3F4BE433-8DD8-46D3-9A15-5BF28F6D7528}" destId="{84BA5A08-5D34-4B9F-A61B-BCE6973E59FE}" srcOrd="4" destOrd="0" parTransId="{73D16E69-E224-4205-A7F4-E8FE441FD0AA}" sibTransId="{29981C9B-ADC1-46EF-8D7A-47B5210E6D75}"/>
    <dgm:cxn modelId="{23FF9C44-FD8F-4225-AD41-851EB60A734D}" srcId="{3F4BE433-8DD8-46D3-9A15-5BF28F6D7528}" destId="{E3AE2DF9-2743-4256-8F1B-98005C69F9D3}" srcOrd="2" destOrd="0" parTransId="{C019EC66-448F-4B09-89DA-00A9B5D11C74}" sibTransId="{AFBD21C0-E09B-485A-A8B6-83A32B97DE2B}"/>
    <dgm:cxn modelId="{C25D1E4C-6DE7-453C-8875-BB8EA75D6CE4}" type="presOf" srcId="{84BA5A08-5D34-4B9F-A61B-BCE6973E59FE}" destId="{84012799-E8EF-4A96-8A07-1DC1FBF8DF26}" srcOrd="0" destOrd="0" presId="urn:microsoft.com/office/officeart/2018/5/layout/IconLeafLabelList"/>
    <dgm:cxn modelId="{71827F6D-8C9D-49B0-B949-684278180584}" type="presOf" srcId="{D99D1DD5-D0B8-4366-854C-56B1C9DE1C11}" destId="{DA1630D7-7211-449E-8E54-2ED801A14C0F}" srcOrd="0" destOrd="0" presId="urn:microsoft.com/office/officeart/2018/5/layout/IconLeafLabelList"/>
    <dgm:cxn modelId="{AA024C51-AD84-4879-9470-35383402B562}" type="presOf" srcId="{8F01C377-B71E-4308-9F90-40FEA1EC3EBF}" destId="{9D919784-E88C-4619-8CBA-9DDCF2C628E5}" srcOrd="0" destOrd="0" presId="urn:microsoft.com/office/officeart/2018/5/layout/IconLeafLabelList"/>
    <dgm:cxn modelId="{B7A2347F-6428-4E5E-B809-035AD4108D7E}" type="presOf" srcId="{7F06DA8B-7715-488D-96F3-2C74C1B0799F}" destId="{C9E3A2AB-3AD6-4CB7-A291-A2AA8E1C1C1D}" srcOrd="0" destOrd="0" presId="urn:microsoft.com/office/officeart/2018/5/layout/IconLeafLabelList"/>
    <dgm:cxn modelId="{92E97986-95F2-4C6A-8E6E-DE9F817C32CB}" type="presOf" srcId="{105ED04E-5CC1-438D-9B99-1E8EF0468107}" destId="{6205FE8F-B751-4AA9-8BF4-8A8A4C517DE9}" srcOrd="0" destOrd="0" presId="urn:microsoft.com/office/officeart/2018/5/layout/IconLeafLabelList"/>
    <dgm:cxn modelId="{9B8F9EA3-366C-469F-9A89-B346125AAA33}" srcId="{3F4BE433-8DD8-46D3-9A15-5BF28F6D7528}" destId="{7F06DA8B-7715-488D-96F3-2C74C1B0799F}" srcOrd="0" destOrd="0" parTransId="{E6DCE587-13E3-4A80-A696-E11547EF2318}" sibTransId="{9BC4524A-CF27-446B-B9AB-D2B9C02F98AD}"/>
    <dgm:cxn modelId="{556D38A6-3BCD-43F0-9A2A-0A878DFE9834}" type="presOf" srcId="{3F4BE433-8DD8-46D3-9A15-5BF28F6D7528}" destId="{3314D6C4-5215-40D7-A2B9-DB9D95781229}" srcOrd="0" destOrd="0" presId="urn:microsoft.com/office/officeart/2018/5/layout/IconLeafLabelList"/>
    <dgm:cxn modelId="{F09FD6B9-1DDA-4142-857C-BD09B3266187}" srcId="{3F4BE433-8DD8-46D3-9A15-5BF28F6D7528}" destId="{8F01C377-B71E-4308-9F90-40FEA1EC3EBF}" srcOrd="1" destOrd="0" parTransId="{8BA495D6-7A8B-4979-B266-ABA5851C8D20}" sibTransId="{057E11ED-024B-4E3D-B10B-F47577BB7E3B}"/>
    <dgm:cxn modelId="{09E72ABF-7CFB-4F5E-943E-AC81F38A847B}" srcId="{3F4BE433-8DD8-46D3-9A15-5BF28F6D7528}" destId="{105ED04E-5CC1-438D-9B99-1E8EF0468107}" srcOrd="3" destOrd="0" parTransId="{4DA5268E-0834-4EC4-BD1A-B8FF279EFA86}" sibTransId="{B1B782D3-DA1A-4C0C-8B32-209761AA574F}"/>
    <dgm:cxn modelId="{5BED64C7-5971-4DA7-82FA-B0E1D9ACE103}" srcId="{3F4BE433-8DD8-46D3-9A15-5BF28F6D7528}" destId="{D99D1DD5-D0B8-4366-854C-56B1C9DE1C11}" srcOrd="5" destOrd="0" parTransId="{5E19489F-32B8-4009-AEDC-A44920605C85}" sibTransId="{86568396-B3B6-4BAD-ABA0-6A9D4C86C79E}"/>
    <dgm:cxn modelId="{F60B74DE-A2B9-4CDF-97A8-0404E5BA27ED}" type="presOf" srcId="{E3AE2DF9-2743-4256-8F1B-98005C69F9D3}" destId="{B136F1FA-FD7D-4D17-A262-AFA9F7D6573C}" srcOrd="0" destOrd="0" presId="urn:microsoft.com/office/officeart/2018/5/layout/IconLeafLabelList"/>
    <dgm:cxn modelId="{E9A6E6FA-0B2F-4C6E-B6C4-AA2B071F4D91}" type="presParOf" srcId="{3314D6C4-5215-40D7-A2B9-DB9D95781229}" destId="{C7E1F7D4-4FB3-4F95-8481-2CB4257A8550}" srcOrd="0" destOrd="0" presId="urn:microsoft.com/office/officeart/2018/5/layout/IconLeafLabelList"/>
    <dgm:cxn modelId="{874E4A46-AB0A-4829-920D-D54CB1699A6C}" type="presParOf" srcId="{C7E1F7D4-4FB3-4F95-8481-2CB4257A8550}" destId="{9B523096-350A-4ED6-B382-211D42BA79C5}" srcOrd="0" destOrd="0" presId="urn:microsoft.com/office/officeart/2018/5/layout/IconLeafLabelList"/>
    <dgm:cxn modelId="{E0BB053F-D91C-4520-816F-83BB77FBDFF6}" type="presParOf" srcId="{C7E1F7D4-4FB3-4F95-8481-2CB4257A8550}" destId="{294BA52D-14A4-4627-A47F-7C2D51240D6B}" srcOrd="1" destOrd="0" presId="urn:microsoft.com/office/officeart/2018/5/layout/IconLeafLabelList"/>
    <dgm:cxn modelId="{793D30DB-12C1-4C39-908B-DC8E648E2FFA}" type="presParOf" srcId="{C7E1F7D4-4FB3-4F95-8481-2CB4257A8550}" destId="{78377238-F01B-4FE9-8A21-248999B23FC3}" srcOrd="2" destOrd="0" presId="urn:microsoft.com/office/officeart/2018/5/layout/IconLeafLabelList"/>
    <dgm:cxn modelId="{76357833-DE02-48EE-BF42-2B09F410FCBE}" type="presParOf" srcId="{C7E1F7D4-4FB3-4F95-8481-2CB4257A8550}" destId="{C9E3A2AB-3AD6-4CB7-A291-A2AA8E1C1C1D}" srcOrd="3" destOrd="0" presId="urn:microsoft.com/office/officeart/2018/5/layout/IconLeafLabelList"/>
    <dgm:cxn modelId="{66EA7EC7-BB84-4877-8F2D-EB6675168690}" type="presParOf" srcId="{3314D6C4-5215-40D7-A2B9-DB9D95781229}" destId="{C9E9B3C5-DB31-46A8-936F-68209DFBB7E4}" srcOrd="1" destOrd="0" presId="urn:microsoft.com/office/officeart/2018/5/layout/IconLeafLabelList"/>
    <dgm:cxn modelId="{ABAB4ACF-5705-4264-8CEF-4BA12A5BCD5E}" type="presParOf" srcId="{3314D6C4-5215-40D7-A2B9-DB9D95781229}" destId="{E9CA49D3-511C-4BBF-9D40-F1259D35E397}" srcOrd="2" destOrd="0" presId="urn:microsoft.com/office/officeart/2018/5/layout/IconLeafLabelList"/>
    <dgm:cxn modelId="{D39B1C28-2A5D-4B06-9E76-E9DA5E93433A}" type="presParOf" srcId="{E9CA49D3-511C-4BBF-9D40-F1259D35E397}" destId="{01F09432-339B-42CF-AA55-B393A1C204CB}" srcOrd="0" destOrd="0" presId="urn:microsoft.com/office/officeart/2018/5/layout/IconLeafLabelList"/>
    <dgm:cxn modelId="{192D52DF-828D-4D99-9529-E577BFA4304D}" type="presParOf" srcId="{E9CA49D3-511C-4BBF-9D40-F1259D35E397}" destId="{BD772984-CF6D-400D-A85B-ECCCD69AD084}" srcOrd="1" destOrd="0" presId="urn:microsoft.com/office/officeart/2018/5/layout/IconLeafLabelList"/>
    <dgm:cxn modelId="{D27CDFE6-9ADD-46E4-A1F6-2362345D75DC}" type="presParOf" srcId="{E9CA49D3-511C-4BBF-9D40-F1259D35E397}" destId="{3ADAC3D3-20B9-4895-9652-5BFC8F65A248}" srcOrd="2" destOrd="0" presId="urn:microsoft.com/office/officeart/2018/5/layout/IconLeafLabelList"/>
    <dgm:cxn modelId="{1EA919FF-0809-473F-9E37-056250F69537}" type="presParOf" srcId="{E9CA49D3-511C-4BBF-9D40-F1259D35E397}" destId="{9D919784-E88C-4619-8CBA-9DDCF2C628E5}" srcOrd="3" destOrd="0" presId="urn:microsoft.com/office/officeart/2018/5/layout/IconLeafLabelList"/>
    <dgm:cxn modelId="{5D7F52B9-D97C-466C-99F8-C89B3C3D9EA9}" type="presParOf" srcId="{3314D6C4-5215-40D7-A2B9-DB9D95781229}" destId="{0E4B8AEC-FE98-41B9-8EBC-AD2A74780706}" srcOrd="3" destOrd="0" presId="urn:microsoft.com/office/officeart/2018/5/layout/IconLeafLabelList"/>
    <dgm:cxn modelId="{142385F9-D971-4DBF-AD3B-3E63C1B99753}" type="presParOf" srcId="{3314D6C4-5215-40D7-A2B9-DB9D95781229}" destId="{69E64ABF-93F4-4455-B044-C5A195AC24F1}" srcOrd="4" destOrd="0" presId="urn:microsoft.com/office/officeart/2018/5/layout/IconLeafLabelList"/>
    <dgm:cxn modelId="{F300A052-4A01-4CB7-AF80-89EE79153AFC}" type="presParOf" srcId="{69E64ABF-93F4-4455-B044-C5A195AC24F1}" destId="{19BD47E6-32C5-4C7F-8DFC-EF772673E25A}" srcOrd="0" destOrd="0" presId="urn:microsoft.com/office/officeart/2018/5/layout/IconLeafLabelList"/>
    <dgm:cxn modelId="{178AF6AD-CB2E-4041-B291-A31EF36D17D4}" type="presParOf" srcId="{69E64ABF-93F4-4455-B044-C5A195AC24F1}" destId="{C585D6B4-5639-4FA7-946C-CC4F2A03C843}" srcOrd="1" destOrd="0" presId="urn:microsoft.com/office/officeart/2018/5/layout/IconLeafLabelList"/>
    <dgm:cxn modelId="{3C1334B6-6A39-49FC-A7CF-A10F8AE6E3BA}" type="presParOf" srcId="{69E64ABF-93F4-4455-B044-C5A195AC24F1}" destId="{D72EA93D-A385-4CF1-A1D5-6C9E50CAF51D}" srcOrd="2" destOrd="0" presId="urn:microsoft.com/office/officeart/2018/5/layout/IconLeafLabelList"/>
    <dgm:cxn modelId="{17D3CE58-7A7C-4CDE-871F-0E770DB6EE2C}" type="presParOf" srcId="{69E64ABF-93F4-4455-B044-C5A195AC24F1}" destId="{B136F1FA-FD7D-4D17-A262-AFA9F7D6573C}" srcOrd="3" destOrd="0" presId="urn:microsoft.com/office/officeart/2018/5/layout/IconLeafLabelList"/>
    <dgm:cxn modelId="{E7CD3C01-F526-4090-AA24-9B04962A7E79}" type="presParOf" srcId="{3314D6C4-5215-40D7-A2B9-DB9D95781229}" destId="{5BA707FF-9826-4A1A-8634-22298D5F83CF}" srcOrd="5" destOrd="0" presId="urn:microsoft.com/office/officeart/2018/5/layout/IconLeafLabelList"/>
    <dgm:cxn modelId="{29903DC7-60E8-4EBE-BED3-2B608EDE799D}" type="presParOf" srcId="{3314D6C4-5215-40D7-A2B9-DB9D95781229}" destId="{D05654C2-21E1-4B74-A658-79D44579B39D}" srcOrd="6" destOrd="0" presId="urn:microsoft.com/office/officeart/2018/5/layout/IconLeafLabelList"/>
    <dgm:cxn modelId="{1E7A1D21-74F0-405F-BB70-7DAF544413AE}" type="presParOf" srcId="{D05654C2-21E1-4B74-A658-79D44579B39D}" destId="{68BA5620-098A-4355-9A78-E5917533E1D5}" srcOrd="0" destOrd="0" presId="urn:microsoft.com/office/officeart/2018/5/layout/IconLeafLabelList"/>
    <dgm:cxn modelId="{420D08F9-3C84-4F69-AFCC-D99E7B8DB5DC}" type="presParOf" srcId="{D05654C2-21E1-4B74-A658-79D44579B39D}" destId="{6409F48D-4E3B-43DB-BE18-B1C6F8ED934A}" srcOrd="1" destOrd="0" presId="urn:microsoft.com/office/officeart/2018/5/layout/IconLeafLabelList"/>
    <dgm:cxn modelId="{0809337F-7436-4DEF-B0B0-D41962129AAC}" type="presParOf" srcId="{D05654C2-21E1-4B74-A658-79D44579B39D}" destId="{EC97C371-21F7-4B42-B2EF-6B2F755865F3}" srcOrd="2" destOrd="0" presId="urn:microsoft.com/office/officeart/2018/5/layout/IconLeafLabelList"/>
    <dgm:cxn modelId="{61D74FF1-8183-44BB-9C49-90305B33CB83}" type="presParOf" srcId="{D05654C2-21E1-4B74-A658-79D44579B39D}" destId="{6205FE8F-B751-4AA9-8BF4-8A8A4C517DE9}" srcOrd="3" destOrd="0" presId="urn:microsoft.com/office/officeart/2018/5/layout/IconLeafLabelList"/>
    <dgm:cxn modelId="{49A6449B-D78D-4D45-A5D5-48A553D7DF09}" type="presParOf" srcId="{3314D6C4-5215-40D7-A2B9-DB9D95781229}" destId="{459274C1-40B4-403A-AB1D-B32B28B78AF8}" srcOrd="7" destOrd="0" presId="urn:microsoft.com/office/officeart/2018/5/layout/IconLeafLabelList"/>
    <dgm:cxn modelId="{6AE8330B-8F8F-4AC7-BBFC-E979DE134324}" type="presParOf" srcId="{3314D6C4-5215-40D7-A2B9-DB9D95781229}" destId="{51832649-1787-4BBC-BE2E-4483DAC75B82}" srcOrd="8" destOrd="0" presId="urn:microsoft.com/office/officeart/2018/5/layout/IconLeafLabelList"/>
    <dgm:cxn modelId="{64E03A60-2CFF-427B-9A8D-3EADFFD4236F}" type="presParOf" srcId="{51832649-1787-4BBC-BE2E-4483DAC75B82}" destId="{CEC5517E-8873-46C4-A8FB-CCDFD977CB85}" srcOrd="0" destOrd="0" presId="urn:microsoft.com/office/officeart/2018/5/layout/IconLeafLabelList"/>
    <dgm:cxn modelId="{68278FDA-3F3E-4068-8B1F-D9030BA244DB}" type="presParOf" srcId="{51832649-1787-4BBC-BE2E-4483DAC75B82}" destId="{CF6E7BA0-4963-4B8C-84ED-C227A2734E48}" srcOrd="1" destOrd="0" presId="urn:microsoft.com/office/officeart/2018/5/layout/IconLeafLabelList"/>
    <dgm:cxn modelId="{3EAF3EEA-946C-4345-92D6-83AE3D35D884}" type="presParOf" srcId="{51832649-1787-4BBC-BE2E-4483DAC75B82}" destId="{293C5055-5A79-4243-8774-8F6D9C458945}" srcOrd="2" destOrd="0" presId="urn:microsoft.com/office/officeart/2018/5/layout/IconLeafLabelList"/>
    <dgm:cxn modelId="{B61A970E-F168-4F06-A527-E8A8C8B43882}" type="presParOf" srcId="{51832649-1787-4BBC-BE2E-4483DAC75B82}" destId="{84012799-E8EF-4A96-8A07-1DC1FBF8DF26}" srcOrd="3" destOrd="0" presId="urn:microsoft.com/office/officeart/2018/5/layout/IconLeafLabelList"/>
    <dgm:cxn modelId="{00E5F41C-907A-41E9-B530-787153550C28}" type="presParOf" srcId="{3314D6C4-5215-40D7-A2B9-DB9D95781229}" destId="{D3F0CEF3-CB75-401C-B6AE-6903722B28C2}" srcOrd="9" destOrd="0" presId="urn:microsoft.com/office/officeart/2018/5/layout/IconLeafLabelList"/>
    <dgm:cxn modelId="{BA7765CB-1CA9-49BD-B97A-B068A15681D0}" type="presParOf" srcId="{3314D6C4-5215-40D7-A2B9-DB9D95781229}" destId="{DD9AD3EA-DF39-47E1-935D-A5C9A1843CC3}" srcOrd="10" destOrd="0" presId="urn:microsoft.com/office/officeart/2018/5/layout/IconLeafLabelList"/>
    <dgm:cxn modelId="{24FA113D-7CB8-4085-B3B9-E964CB884537}" type="presParOf" srcId="{DD9AD3EA-DF39-47E1-935D-A5C9A1843CC3}" destId="{5B91C394-6F9A-4321-8294-639C4311AF91}" srcOrd="0" destOrd="0" presId="urn:microsoft.com/office/officeart/2018/5/layout/IconLeafLabelList"/>
    <dgm:cxn modelId="{024ABF1C-352B-4E5C-853B-0C22F14A23A9}" type="presParOf" srcId="{DD9AD3EA-DF39-47E1-935D-A5C9A1843CC3}" destId="{F7EFDC01-FF6B-47B1-AEB6-E4E1C4CB1661}" srcOrd="1" destOrd="0" presId="urn:microsoft.com/office/officeart/2018/5/layout/IconLeafLabelList"/>
    <dgm:cxn modelId="{EAD857E0-24BB-4503-A2EA-75D6285EF196}" type="presParOf" srcId="{DD9AD3EA-DF39-47E1-935D-A5C9A1843CC3}" destId="{B18B317D-D92D-4452-8B9E-B2BB550FB6FA}" srcOrd="2" destOrd="0" presId="urn:microsoft.com/office/officeart/2018/5/layout/IconLeafLabelList"/>
    <dgm:cxn modelId="{3B125C65-49D8-43AF-9DCA-9FBE59D61500}" type="presParOf" srcId="{DD9AD3EA-DF39-47E1-935D-A5C9A1843CC3}" destId="{DA1630D7-7211-449E-8E54-2ED801A14C0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3E3D54-AD4B-4D36-B342-4DD2DF065E7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044CA9E-8E12-4052-AB4C-E9C21A35973C}">
      <dgm:prSet/>
      <dgm:spPr/>
      <dgm:t>
        <a:bodyPr/>
        <a:lstStyle/>
        <a:p>
          <a:pPr>
            <a:defRPr cap="all"/>
          </a:pPr>
          <a:r>
            <a:rPr lang="en-US" dirty="0"/>
            <a:t>transforming raw data into actionable insights.</a:t>
          </a:r>
        </a:p>
      </dgm:t>
    </dgm:pt>
    <dgm:pt modelId="{AD9B5786-3082-4381-863A-DCD039FBCA3F}" type="parTrans" cxnId="{29B01B4B-DE97-4EB7-85EC-3FB5C5F020B2}">
      <dgm:prSet/>
      <dgm:spPr/>
      <dgm:t>
        <a:bodyPr/>
        <a:lstStyle/>
        <a:p>
          <a:endParaRPr lang="en-US"/>
        </a:p>
      </dgm:t>
    </dgm:pt>
    <dgm:pt modelId="{834772CE-3083-45C2-A462-9205E9700A40}" type="sibTrans" cxnId="{29B01B4B-DE97-4EB7-85EC-3FB5C5F020B2}">
      <dgm:prSet/>
      <dgm:spPr/>
      <dgm:t>
        <a:bodyPr/>
        <a:lstStyle/>
        <a:p>
          <a:endParaRPr lang="en-US"/>
        </a:p>
      </dgm:t>
    </dgm:pt>
    <dgm:pt modelId="{02423F34-2F6D-4344-B64D-0340CD959CC1}">
      <dgm:prSet/>
      <dgm:spPr/>
      <dgm:t>
        <a:bodyPr/>
        <a:lstStyle/>
        <a:p>
          <a:pPr>
            <a:defRPr cap="all"/>
          </a:pPr>
          <a:r>
            <a:rPr lang="en-US" dirty="0"/>
            <a:t>integrate data from various sources, perform complex analyses, and present the findings in intuitive visual formats.</a:t>
          </a:r>
        </a:p>
      </dgm:t>
    </dgm:pt>
    <dgm:pt modelId="{4BF88063-F9BD-4CAA-89A4-2429D3B25E8D}" type="parTrans" cxnId="{2A26B4A6-728C-4D92-B8E2-E409C1A60790}">
      <dgm:prSet/>
      <dgm:spPr/>
      <dgm:t>
        <a:bodyPr/>
        <a:lstStyle/>
        <a:p>
          <a:endParaRPr lang="en-US"/>
        </a:p>
      </dgm:t>
    </dgm:pt>
    <dgm:pt modelId="{516D26FF-F16F-49B5-8F33-67BF3FF6958C}" type="sibTrans" cxnId="{2A26B4A6-728C-4D92-B8E2-E409C1A60790}">
      <dgm:prSet/>
      <dgm:spPr/>
      <dgm:t>
        <a:bodyPr/>
        <a:lstStyle/>
        <a:p>
          <a:endParaRPr lang="en-US"/>
        </a:p>
      </dgm:t>
    </dgm:pt>
    <dgm:pt modelId="{0139934B-8B37-4BBC-B4DB-89DFA83E41B3}">
      <dgm:prSet/>
      <dgm:spPr/>
      <dgm:t>
        <a:bodyPr/>
        <a:lstStyle/>
        <a:p>
          <a:pPr>
            <a:defRPr cap="all"/>
          </a:pPr>
          <a:r>
            <a:rPr lang="en-US" dirty="0"/>
            <a:t>help businesses make informed decisions based on current and comprehensive data.</a:t>
          </a:r>
        </a:p>
      </dgm:t>
    </dgm:pt>
    <dgm:pt modelId="{BF5EE7CD-5D6B-4788-AE10-5CA1842C89D0}" type="parTrans" cxnId="{B02C73A8-4208-49FE-93A8-A39E243AE245}">
      <dgm:prSet/>
      <dgm:spPr/>
      <dgm:t>
        <a:bodyPr/>
        <a:lstStyle/>
        <a:p>
          <a:endParaRPr lang="en-US"/>
        </a:p>
      </dgm:t>
    </dgm:pt>
    <dgm:pt modelId="{53E73C41-1D0A-47E0-961C-A12A8D52520C}" type="sibTrans" cxnId="{B02C73A8-4208-49FE-93A8-A39E243AE245}">
      <dgm:prSet/>
      <dgm:spPr/>
      <dgm:t>
        <a:bodyPr/>
        <a:lstStyle/>
        <a:p>
          <a:endParaRPr lang="en-US"/>
        </a:p>
      </dgm:t>
    </dgm:pt>
    <dgm:pt modelId="{407A9E3D-613A-42CE-BDDA-55EDA4D03A4F}" type="pres">
      <dgm:prSet presAssocID="{423E3D54-AD4B-4D36-B342-4DD2DF065E79}" presName="root" presStyleCnt="0">
        <dgm:presLayoutVars>
          <dgm:dir/>
          <dgm:resizeHandles val="exact"/>
        </dgm:presLayoutVars>
      </dgm:prSet>
      <dgm:spPr/>
    </dgm:pt>
    <dgm:pt modelId="{710E68E3-6A1D-464D-9007-8A7083B139FA}" type="pres">
      <dgm:prSet presAssocID="{5044CA9E-8E12-4052-AB4C-E9C21A35973C}" presName="compNode" presStyleCnt="0"/>
      <dgm:spPr/>
    </dgm:pt>
    <dgm:pt modelId="{5CC07DFD-F5D9-4750-B497-155ADC60E3B4}" type="pres">
      <dgm:prSet presAssocID="{5044CA9E-8E12-4052-AB4C-E9C21A35973C}" presName="iconBgRect" presStyleLbl="bgShp" presStyleIdx="0" presStyleCnt="3"/>
      <dgm:spPr/>
    </dgm:pt>
    <dgm:pt modelId="{A371F82C-0BBC-4FAC-8EC5-DAF9E25E8650}" type="pres">
      <dgm:prSet presAssocID="{5044CA9E-8E12-4052-AB4C-E9C21A3597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5895308-3951-430A-AC99-A6E804644328}" type="pres">
      <dgm:prSet presAssocID="{5044CA9E-8E12-4052-AB4C-E9C21A35973C}" presName="spaceRect" presStyleCnt="0"/>
      <dgm:spPr/>
    </dgm:pt>
    <dgm:pt modelId="{593785F3-D0D1-4C0A-9B85-F663112DAAFF}" type="pres">
      <dgm:prSet presAssocID="{5044CA9E-8E12-4052-AB4C-E9C21A35973C}" presName="textRect" presStyleLbl="revTx" presStyleIdx="0" presStyleCnt="3">
        <dgm:presLayoutVars>
          <dgm:chMax val="1"/>
          <dgm:chPref val="1"/>
        </dgm:presLayoutVars>
      </dgm:prSet>
      <dgm:spPr/>
    </dgm:pt>
    <dgm:pt modelId="{FAA293CC-6505-43FC-B704-0EE831203333}" type="pres">
      <dgm:prSet presAssocID="{834772CE-3083-45C2-A462-9205E9700A40}" presName="sibTrans" presStyleCnt="0"/>
      <dgm:spPr/>
    </dgm:pt>
    <dgm:pt modelId="{E149D355-40E8-44E8-85C8-F44CC4DA06DD}" type="pres">
      <dgm:prSet presAssocID="{02423F34-2F6D-4344-B64D-0340CD959CC1}" presName="compNode" presStyleCnt="0"/>
      <dgm:spPr/>
    </dgm:pt>
    <dgm:pt modelId="{6D9B68BB-809D-4D34-9810-4E6F9E170EDE}" type="pres">
      <dgm:prSet presAssocID="{02423F34-2F6D-4344-B64D-0340CD959CC1}" presName="iconBgRect" presStyleLbl="bgShp" presStyleIdx="1" presStyleCnt="3"/>
      <dgm:spPr/>
    </dgm:pt>
    <dgm:pt modelId="{292E0281-B662-4B97-ACBA-E545943D65D7}" type="pres">
      <dgm:prSet presAssocID="{02423F34-2F6D-4344-B64D-0340CD959C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E35534B0-51CB-42C1-80BC-3889565D473D}" type="pres">
      <dgm:prSet presAssocID="{02423F34-2F6D-4344-B64D-0340CD959CC1}" presName="spaceRect" presStyleCnt="0"/>
      <dgm:spPr/>
    </dgm:pt>
    <dgm:pt modelId="{D2F55438-3632-4940-B324-082C8C636F33}" type="pres">
      <dgm:prSet presAssocID="{02423F34-2F6D-4344-B64D-0340CD959CC1}" presName="textRect" presStyleLbl="revTx" presStyleIdx="1" presStyleCnt="3">
        <dgm:presLayoutVars>
          <dgm:chMax val="1"/>
          <dgm:chPref val="1"/>
        </dgm:presLayoutVars>
      </dgm:prSet>
      <dgm:spPr/>
    </dgm:pt>
    <dgm:pt modelId="{4690311D-A5E4-4FA6-8CEF-689AA371505D}" type="pres">
      <dgm:prSet presAssocID="{516D26FF-F16F-49B5-8F33-67BF3FF6958C}" presName="sibTrans" presStyleCnt="0"/>
      <dgm:spPr/>
    </dgm:pt>
    <dgm:pt modelId="{5A66EC09-6CC2-4460-940D-8B4E3E75DB1E}" type="pres">
      <dgm:prSet presAssocID="{0139934B-8B37-4BBC-B4DB-89DFA83E41B3}" presName="compNode" presStyleCnt="0"/>
      <dgm:spPr/>
    </dgm:pt>
    <dgm:pt modelId="{8F6D9D74-32EA-49D5-9621-478E6F529904}" type="pres">
      <dgm:prSet presAssocID="{0139934B-8B37-4BBC-B4DB-89DFA83E41B3}" presName="iconBgRect" presStyleLbl="bgShp" presStyleIdx="2" presStyleCnt="3"/>
      <dgm:spPr/>
    </dgm:pt>
    <dgm:pt modelId="{BF8A1194-4E44-4D53-B2E6-49A7AFF205D5}" type="pres">
      <dgm:prSet presAssocID="{0139934B-8B37-4BBC-B4DB-89DFA83E41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1B42187-A3E8-451A-86D1-1981C5AD755C}" type="pres">
      <dgm:prSet presAssocID="{0139934B-8B37-4BBC-B4DB-89DFA83E41B3}" presName="spaceRect" presStyleCnt="0"/>
      <dgm:spPr/>
    </dgm:pt>
    <dgm:pt modelId="{75915676-1BED-4E0D-80B7-BA42389FAFFA}" type="pres">
      <dgm:prSet presAssocID="{0139934B-8B37-4BBC-B4DB-89DFA83E41B3}" presName="textRect" presStyleLbl="revTx" presStyleIdx="2" presStyleCnt="3">
        <dgm:presLayoutVars>
          <dgm:chMax val="1"/>
          <dgm:chPref val="1"/>
        </dgm:presLayoutVars>
      </dgm:prSet>
      <dgm:spPr/>
    </dgm:pt>
  </dgm:ptLst>
  <dgm:cxnLst>
    <dgm:cxn modelId="{EEDAC920-6B2F-42E7-AC27-7E3A0F574498}" type="presOf" srcId="{0139934B-8B37-4BBC-B4DB-89DFA83E41B3}" destId="{75915676-1BED-4E0D-80B7-BA42389FAFFA}" srcOrd="0" destOrd="0" presId="urn:microsoft.com/office/officeart/2018/5/layout/IconCircleLabelList"/>
    <dgm:cxn modelId="{DEA28624-8A43-46E4-A905-6642630D115C}" type="presOf" srcId="{423E3D54-AD4B-4D36-B342-4DD2DF065E79}" destId="{407A9E3D-613A-42CE-BDDA-55EDA4D03A4F}" srcOrd="0" destOrd="0" presId="urn:microsoft.com/office/officeart/2018/5/layout/IconCircleLabelList"/>
    <dgm:cxn modelId="{29B01B4B-DE97-4EB7-85EC-3FB5C5F020B2}" srcId="{423E3D54-AD4B-4D36-B342-4DD2DF065E79}" destId="{5044CA9E-8E12-4052-AB4C-E9C21A35973C}" srcOrd="0" destOrd="0" parTransId="{AD9B5786-3082-4381-863A-DCD039FBCA3F}" sibTransId="{834772CE-3083-45C2-A462-9205E9700A40}"/>
    <dgm:cxn modelId="{59354578-5778-4401-9D68-6BB3A8A2FB9C}" type="presOf" srcId="{5044CA9E-8E12-4052-AB4C-E9C21A35973C}" destId="{593785F3-D0D1-4C0A-9B85-F663112DAAFF}" srcOrd="0" destOrd="0" presId="urn:microsoft.com/office/officeart/2018/5/layout/IconCircleLabelList"/>
    <dgm:cxn modelId="{2A26B4A6-728C-4D92-B8E2-E409C1A60790}" srcId="{423E3D54-AD4B-4D36-B342-4DD2DF065E79}" destId="{02423F34-2F6D-4344-B64D-0340CD959CC1}" srcOrd="1" destOrd="0" parTransId="{4BF88063-F9BD-4CAA-89A4-2429D3B25E8D}" sibTransId="{516D26FF-F16F-49B5-8F33-67BF3FF6958C}"/>
    <dgm:cxn modelId="{B02C73A8-4208-49FE-93A8-A39E243AE245}" srcId="{423E3D54-AD4B-4D36-B342-4DD2DF065E79}" destId="{0139934B-8B37-4BBC-B4DB-89DFA83E41B3}" srcOrd="2" destOrd="0" parTransId="{BF5EE7CD-5D6B-4788-AE10-5CA1842C89D0}" sibTransId="{53E73C41-1D0A-47E0-961C-A12A8D52520C}"/>
    <dgm:cxn modelId="{549CA6E6-8D0B-488B-BE50-B615041E2E30}" type="presOf" srcId="{02423F34-2F6D-4344-B64D-0340CD959CC1}" destId="{D2F55438-3632-4940-B324-082C8C636F33}" srcOrd="0" destOrd="0" presId="urn:microsoft.com/office/officeart/2018/5/layout/IconCircleLabelList"/>
    <dgm:cxn modelId="{5CA59311-2A40-491A-9128-519CDE2565D2}" type="presParOf" srcId="{407A9E3D-613A-42CE-BDDA-55EDA4D03A4F}" destId="{710E68E3-6A1D-464D-9007-8A7083B139FA}" srcOrd="0" destOrd="0" presId="urn:microsoft.com/office/officeart/2018/5/layout/IconCircleLabelList"/>
    <dgm:cxn modelId="{2A048BB8-57F3-405B-AB4F-3271857CF240}" type="presParOf" srcId="{710E68E3-6A1D-464D-9007-8A7083B139FA}" destId="{5CC07DFD-F5D9-4750-B497-155ADC60E3B4}" srcOrd="0" destOrd="0" presId="urn:microsoft.com/office/officeart/2018/5/layout/IconCircleLabelList"/>
    <dgm:cxn modelId="{A65C6724-0DEE-4BEE-AF7C-18935971E722}" type="presParOf" srcId="{710E68E3-6A1D-464D-9007-8A7083B139FA}" destId="{A371F82C-0BBC-4FAC-8EC5-DAF9E25E8650}" srcOrd="1" destOrd="0" presId="urn:microsoft.com/office/officeart/2018/5/layout/IconCircleLabelList"/>
    <dgm:cxn modelId="{98FE267C-CA10-4BA2-BC1B-BF9DD96AB383}" type="presParOf" srcId="{710E68E3-6A1D-464D-9007-8A7083B139FA}" destId="{C5895308-3951-430A-AC99-A6E804644328}" srcOrd="2" destOrd="0" presId="urn:microsoft.com/office/officeart/2018/5/layout/IconCircleLabelList"/>
    <dgm:cxn modelId="{FB6EF0AE-2D03-476E-93E7-EDE440D34693}" type="presParOf" srcId="{710E68E3-6A1D-464D-9007-8A7083B139FA}" destId="{593785F3-D0D1-4C0A-9B85-F663112DAAFF}" srcOrd="3" destOrd="0" presId="urn:microsoft.com/office/officeart/2018/5/layout/IconCircleLabelList"/>
    <dgm:cxn modelId="{63CE7E80-C518-499C-AA34-5E3F0C8B9B17}" type="presParOf" srcId="{407A9E3D-613A-42CE-BDDA-55EDA4D03A4F}" destId="{FAA293CC-6505-43FC-B704-0EE831203333}" srcOrd="1" destOrd="0" presId="urn:microsoft.com/office/officeart/2018/5/layout/IconCircleLabelList"/>
    <dgm:cxn modelId="{3F6B8952-9FB4-402C-8F2B-C7F4DDF4F2D0}" type="presParOf" srcId="{407A9E3D-613A-42CE-BDDA-55EDA4D03A4F}" destId="{E149D355-40E8-44E8-85C8-F44CC4DA06DD}" srcOrd="2" destOrd="0" presId="urn:microsoft.com/office/officeart/2018/5/layout/IconCircleLabelList"/>
    <dgm:cxn modelId="{228C94B5-325B-485B-AB6A-4401A31D73CC}" type="presParOf" srcId="{E149D355-40E8-44E8-85C8-F44CC4DA06DD}" destId="{6D9B68BB-809D-4D34-9810-4E6F9E170EDE}" srcOrd="0" destOrd="0" presId="urn:microsoft.com/office/officeart/2018/5/layout/IconCircleLabelList"/>
    <dgm:cxn modelId="{FF77019B-0A8A-455F-A9C2-A4222B02C59C}" type="presParOf" srcId="{E149D355-40E8-44E8-85C8-F44CC4DA06DD}" destId="{292E0281-B662-4B97-ACBA-E545943D65D7}" srcOrd="1" destOrd="0" presId="urn:microsoft.com/office/officeart/2018/5/layout/IconCircleLabelList"/>
    <dgm:cxn modelId="{7DCE78F9-1D2A-4AD1-BF0B-4B801DA85236}" type="presParOf" srcId="{E149D355-40E8-44E8-85C8-F44CC4DA06DD}" destId="{E35534B0-51CB-42C1-80BC-3889565D473D}" srcOrd="2" destOrd="0" presId="urn:microsoft.com/office/officeart/2018/5/layout/IconCircleLabelList"/>
    <dgm:cxn modelId="{19A9456E-89D7-4950-898C-C6CB814C7F74}" type="presParOf" srcId="{E149D355-40E8-44E8-85C8-F44CC4DA06DD}" destId="{D2F55438-3632-4940-B324-082C8C636F33}" srcOrd="3" destOrd="0" presId="urn:microsoft.com/office/officeart/2018/5/layout/IconCircleLabelList"/>
    <dgm:cxn modelId="{213B54F1-C907-4556-9FC7-635FD59AA3A6}" type="presParOf" srcId="{407A9E3D-613A-42CE-BDDA-55EDA4D03A4F}" destId="{4690311D-A5E4-4FA6-8CEF-689AA371505D}" srcOrd="3" destOrd="0" presId="urn:microsoft.com/office/officeart/2018/5/layout/IconCircleLabelList"/>
    <dgm:cxn modelId="{0B724FF3-D999-424A-8D9F-240DD10BD1C8}" type="presParOf" srcId="{407A9E3D-613A-42CE-BDDA-55EDA4D03A4F}" destId="{5A66EC09-6CC2-4460-940D-8B4E3E75DB1E}" srcOrd="4" destOrd="0" presId="urn:microsoft.com/office/officeart/2018/5/layout/IconCircleLabelList"/>
    <dgm:cxn modelId="{D4479396-CB1D-446E-A86E-F98ED0747108}" type="presParOf" srcId="{5A66EC09-6CC2-4460-940D-8B4E3E75DB1E}" destId="{8F6D9D74-32EA-49D5-9621-478E6F529904}" srcOrd="0" destOrd="0" presId="urn:microsoft.com/office/officeart/2018/5/layout/IconCircleLabelList"/>
    <dgm:cxn modelId="{6EA251A7-8FE0-4F95-ABA5-4805F6A8CADB}" type="presParOf" srcId="{5A66EC09-6CC2-4460-940D-8B4E3E75DB1E}" destId="{BF8A1194-4E44-4D53-B2E6-49A7AFF205D5}" srcOrd="1" destOrd="0" presId="urn:microsoft.com/office/officeart/2018/5/layout/IconCircleLabelList"/>
    <dgm:cxn modelId="{B436BDED-3069-40DB-8918-E62CEA19F325}" type="presParOf" srcId="{5A66EC09-6CC2-4460-940D-8B4E3E75DB1E}" destId="{C1B42187-A3E8-451A-86D1-1981C5AD755C}" srcOrd="2" destOrd="0" presId="urn:microsoft.com/office/officeart/2018/5/layout/IconCircleLabelList"/>
    <dgm:cxn modelId="{12CC723E-B1C0-4E5B-ABF1-0C30B71621D4}" type="presParOf" srcId="{5A66EC09-6CC2-4460-940D-8B4E3E75DB1E}" destId="{75915676-1BED-4E0D-80B7-BA42389FAFF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33F52B8-3859-496C-8E24-4B0B8833DA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F2F718-3513-4F96-9CD5-4A5135CF3153}">
      <dgm:prSet/>
      <dgm:spPr/>
      <dgm:t>
        <a:bodyPr/>
        <a:lstStyle/>
        <a:p>
          <a:pPr>
            <a:lnSpc>
              <a:spcPct val="100000"/>
            </a:lnSpc>
          </a:pPr>
          <a:r>
            <a:rPr lang="en-US"/>
            <a:t>Data Gathering</a:t>
          </a:r>
        </a:p>
      </dgm:t>
    </dgm:pt>
    <dgm:pt modelId="{35E3400A-C7D7-457D-88DC-DE510B643295}" type="parTrans" cxnId="{4CD317A1-8D5A-4697-A5D2-F7AA46F8A103}">
      <dgm:prSet/>
      <dgm:spPr/>
      <dgm:t>
        <a:bodyPr/>
        <a:lstStyle/>
        <a:p>
          <a:endParaRPr lang="en-US"/>
        </a:p>
      </dgm:t>
    </dgm:pt>
    <dgm:pt modelId="{5C9DF344-2045-49D2-9E2B-002A4D247360}" type="sibTrans" cxnId="{4CD317A1-8D5A-4697-A5D2-F7AA46F8A103}">
      <dgm:prSet/>
      <dgm:spPr/>
      <dgm:t>
        <a:bodyPr/>
        <a:lstStyle/>
        <a:p>
          <a:endParaRPr lang="en-US"/>
        </a:p>
      </dgm:t>
    </dgm:pt>
    <dgm:pt modelId="{1ADD0CD1-C416-4EF0-8D94-18F56AF6D78A}">
      <dgm:prSet/>
      <dgm:spPr/>
      <dgm:t>
        <a:bodyPr/>
        <a:lstStyle/>
        <a:p>
          <a:pPr>
            <a:lnSpc>
              <a:spcPct val="100000"/>
            </a:lnSpc>
          </a:pPr>
          <a:r>
            <a:rPr lang="en-US"/>
            <a:t>Data Processing</a:t>
          </a:r>
        </a:p>
      </dgm:t>
    </dgm:pt>
    <dgm:pt modelId="{014A580E-F336-4F10-9ED2-8518C4981E26}" type="parTrans" cxnId="{A6ED1F81-D30D-451E-9F02-FA68DC888B84}">
      <dgm:prSet/>
      <dgm:spPr/>
      <dgm:t>
        <a:bodyPr/>
        <a:lstStyle/>
        <a:p>
          <a:endParaRPr lang="en-US"/>
        </a:p>
      </dgm:t>
    </dgm:pt>
    <dgm:pt modelId="{13FF5FB7-483E-453F-8075-8169104F24B5}" type="sibTrans" cxnId="{A6ED1F81-D30D-451E-9F02-FA68DC888B84}">
      <dgm:prSet/>
      <dgm:spPr/>
      <dgm:t>
        <a:bodyPr/>
        <a:lstStyle/>
        <a:p>
          <a:endParaRPr lang="en-US"/>
        </a:p>
      </dgm:t>
    </dgm:pt>
    <dgm:pt modelId="{A4536855-942D-4292-B0A0-EC4AEA62F81F}">
      <dgm:prSet/>
      <dgm:spPr/>
      <dgm:t>
        <a:bodyPr/>
        <a:lstStyle/>
        <a:p>
          <a:pPr>
            <a:lnSpc>
              <a:spcPct val="100000"/>
            </a:lnSpc>
          </a:pPr>
          <a:r>
            <a:rPr lang="en-US"/>
            <a:t>Data Visualization</a:t>
          </a:r>
        </a:p>
      </dgm:t>
    </dgm:pt>
    <dgm:pt modelId="{57A0D98B-3A67-4BEE-A9B8-C28A8E590A4A}" type="parTrans" cxnId="{B48D39AF-9CA4-462A-987F-9B04C9C154C5}">
      <dgm:prSet/>
      <dgm:spPr/>
      <dgm:t>
        <a:bodyPr/>
        <a:lstStyle/>
        <a:p>
          <a:endParaRPr lang="en-US"/>
        </a:p>
      </dgm:t>
    </dgm:pt>
    <dgm:pt modelId="{FCF53CD5-E509-4C24-A99C-C73A06B7B146}" type="sibTrans" cxnId="{B48D39AF-9CA4-462A-987F-9B04C9C154C5}">
      <dgm:prSet/>
      <dgm:spPr/>
      <dgm:t>
        <a:bodyPr/>
        <a:lstStyle/>
        <a:p>
          <a:endParaRPr lang="en-US"/>
        </a:p>
      </dgm:t>
    </dgm:pt>
    <dgm:pt modelId="{BC81D09D-3B4B-448D-908E-9DA516AD4F07}">
      <dgm:prSet/>
      <dgm:spPr/>
      <dgm:t>
        <a:bodyPr/>
        <a:lstStyle/>
        <a:p>
          <a:pPr>
            <a:lnSpc>
              <a:spcPct val="100000"/>
            </a:lnSpc>
          </a:pPr>
          <a:r>
            <a:rPr lang="en-US"/>
            <a:t>Real-Time Insights</a:t>
          </a:r>
        </a:p>
      </dgm:t>
    </dgm:pt>
    <dgm:pt modelId="{AD62B089-406F-4D1A-B924-AC4DC9D78E1B}" type="parTrans" cxnId="{2F44D229-8705-43C7-8A09-D43BC309C28C}">
      <dgm:prSet/>
      <dgm:spPr/>
      <dgm:t>
        <a:bodyPr/>
        <a:lstStyle/>
        <a:p>
          <a:endParaRPr lang="en-US"/>
        </a:p>
      </dgm:t>
    </dgm:pt>
    <dgm:pt modelId="{A0B94666-3999-4B35-BE20-5211AE323971}" type="sibTrans" cxnId="{2F44D229-8705-43C7-8A09-D43BC309C28C}">
      <dgm:prSet/>
      <dgm:spPr/>
      <dgm:t>
        <a:bodyPr/>
        <a:lstStyle/>
        <a:p>
          <a:endParaRPr lang="en-US"/>
        </a:p>
      </dgm:t>
    </dgm:pt>
    <dgm:pt modelId="{F107D460-B0DA-49C7-A002-D3AA34756FFB}">
      <dgm:prSet/>
      <dgm:spPr/>
      <dgm:t>
        <a:bodyPr/>
        <a:lstStyle/>
        <a:p>
          <a:pPr>
            <a:lnSpc>
              <a:spcPct val="100000"/>
            </a:lnSpc>
          </a:pPr>
          <a:r>
            <a:rPr lang="en-US"/>
            <a:t>Collaborative Decision-Making</a:t>
          </a:r>
        </a:p>
      </dgm:t>
    </dgm:pt>
    <dgm:pt modelId="{F5F4FBFD-1746-49A2-ACC4-B63E3E0219BB}" type="parTrans" cxnId="{C410C9B9-6B6D-4604-9FEC-CF5AC3B27BDD}">
      <dgm:prSet/>
      <dgm:spPr/>
      <dgm:t>
        <a:bodyPr/>
        <a:lstStyle/>
        <a:p>
          <a:endParaRPr lang="en-US"/>
        </a:p>
      </dgm:t>
    </dgm:pt>
    <dgm:pt modelId="{C72DCB28-A41F-41E5-AFEF-63856A9FB765}" type="sibTrans" cxnId="{C410C9B9-6B6D-4604-9FEC-CF5AC3B27BDD}">
      <dgm:prSet/>
      <dgm:spPr/>
      <dgm:t>
        <a:bodyPr/>
        <a:lstStyle/>
        <a:p>
          <a:endParaRPr lang="en-US"/>
        </a:p>
      </dgm:t>
    </dgm:pt>
    <dgm:pt modelId="{C2A5DDF2-AD96-45BF-ADF9-6D43F4DAF4F2}" type="pres">
      <dgm:prSet presAssocID="{433F52B8-3859-496C-8E24-4B0B8833DA32}" presName="root" presStyleCnt="0">
        <dgm:presLayoutVars>
          <dgm:dir/>
          <dgm:resizeHandles val="exact"/>
        </dgm:presLayoutVars>
      </dgm:prSet>
      <dgm:spPr/>
    </dgm:pt>
    <dgm:pt modelId="{B662E973-F7E2-4180-8146-30D2B091FD15}" type="pres">
      <dgm:prSet presAssocID="{E6F2F718-3513-4F96-9CD5-4A5135CF3153}" presName="compNode" presStyleCnt="0"/>
      <dgm:spPr/>
    </dgm:pt>
    <dgm:pt modelId="{B2F352E8-BAFA-42B6-8025-F28525697107}" type="pres">
      <dgm:prSet presAssocID="{E6F2F718-3513-4F96-9CD5-4A5135CF3153}" presName="bgRect" presStyleLbl="bgShp" presStyleIdx="0" presStyleCnt="5"/>
      <dgm:spPr/>
    </dgm:pt>
    <dgm:pt modelId="{D5CF1E38-4413-4E16-80D3-122802F48C1A}" type="pres">
      <dgm:prSet presAssocID="{E6F2F718-3513-4F96-9CD5-4A5135CF31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A19FAE7E-DDCF-4C58-AB95-E1A82AF8EEAF}" type="pres">
      <dgm:prSet presAssocID="{E6F2F718-3513-4F96-9CD5-4A5135CF3153}" presName="spaceRect" presStyleCnt="0"/>
      <dgm:spPr/>
    </dgm:pt>
    <dgm:pt modelId="{7FF74CAA-6326-4002-8C88-1C90B004A547}" type="pres">
      <dgm:prSet presAssocID="{E6F2F718-3513-4F96-9CD5-4A5135CF3153}" presName="parTx" presStyleLbl="revTx" presStyleIdx="0" presStyleCnt="5">
        <dgm:presLayoutVars>
          <dgm:chMax val="0"/>
          <dgm:chPref val="0"/>
        </dgm:presLayoutVars>
      </dgm:prSet>
      <dgm:spPr/>
    </dgm:pt>
    <dgm:pt modelId="{7DCA1BBA-8F75-4CCF-ACEA-31287D37915E}" type="pres">
      <dgm:prSet presAssocID="{5C9DF344-2045-49D2-9E2B-002A4D247360}" presName="sibTrans" presStyleCnt="0"/>
      <dgm:spPr/>
    </dgm:pt>
    <dgm:pt modelId="{3BCD0793-9880-40E6-9595-5DE529C9DE86}" type="pres">
      <dgm:prSet presAssocID="{1ADD0CD1-C416-4EF0-8D94-18F56AF6D78A}" presName="compNode" presStyleCnt="0"/>
      <dgm:spPr/>
    </dgm:pt>
    <dgm:pt modelId="{C973E4EC-E83F-4074-85E7-E93997C730F1}" type="pres">
      <dgm:prSet presAssocID="{1ADD0CD1-C416-4EF0-8D94-18F56AF6D78A}" presName="bgRect" presStyleLbl="bgShp" presStyleIdx="1" presStyleCnt="5"/>
      <dgm:spPr/>
    </dgm:pt>
    <dgm:pt modelId="{611FF00F-E2B2-48B7-BD55-A51AF947F87C}" type="pres">
      <dgm:prSet presAssocID="{1ADD0CD1-C416-4EF0-8D94-18F56AF6D78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83365D0-E7A9-49E6-9EC6-027100D6A2F6}" type="pres">
      <dgm:prSet presAssocID="{1ADD0CD1-C416-4EF0-8D94-18F56AF6D78A}" presName="spaceRect" presStyleCnt="0"/>
      <dgm:spPr/>
    </dgm:pt>
    <dgm:pt modelId="{25A70DDF-675E-4E5C-BAB7-1A5246658000}" type="pres">
      <dgm:prSet presAssocID="{1ADD0CD1-C416-4EF0-8D94-18F56AF6D78A}" presName="parTx" presStyleLbl="revTx" presStyleIdx="1" presStyleCnt="5">
        <dgm:presLayoutVars>
          <dgm:chMax val="0"/>
          <dgm:chPref val="0"/>
        </dgm:presLayoutVars>
      </dgm:prSet>
      <dgm:spPr/>
    </dgm:pt>
    <dgm:pt modelId="{B51315ED-BF8B-450A-8E86-323F0F0534D8}" type="pres">
      <dgm:prSet presAssocID="{13FF5FB7-483E-453F-8075-8169104F24B5}" presName="sibTrans" presStyleCnt="0"/>
      <dgm:spPr/>
    </dgm:pt>
    <dgm:pt modelId="{D6BE8FB7-76C7-46D3-BF55-B6FB6279BC50}" type="pres">
      <dgm:prSet presAssocID="{A4536855-942D-4292-B0A0-EC4AEA62F81F}" presName="compNode" presStyleCnt="0"/>
      <dgm:spPr/>
    </dgm:pt>
    <dgm:pt modelId="{B0CFBAE9-AF4F-441D-A054-753DBCEFA74C}" type="pres">
      <dgm:prSet presAssocID="{A4536855-942D-4292-B0A0-EC4AEA62F81F}" presName="bgRect" presStyleLbl="bgShp" presStyleIdx="2" presStyleCnt="5"/>
      <dgm:spPr/>
    </dgm:pt>
    <dgm:pt modelId="{FE7BF398-5D45-41C8-B815-22DEEF7A37F5}" type="pres">
      <dgm:prSet presAssocID="{A4536855-942D-4292-B0A0-EC4AEA62F81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F2D478FD-C8DF-46DB-978F-FB092C2B4393}" type="pres">
      <dgm:prSet presAssocID="{A4536855-942D-4292-B0A0-EC4AEA62F81F}" presName="spaceRect" presStyleCnt="0"/>
      <dgm:spPr/>
    </dgm:pt>
    <dgm:pt modelId="{02036290-7CCE-44E5-9E6B-EAB8E1CDA987}" type="pres">
      <dgm:prSet presAssocID="{A4536855-942D-4292-B0A0-EC4AEA62F81F}" presName="parTx" presStyleLbl="revTx" presStyleIdx="2" presStyleCnt="5">
        <dgm:presLayoutVars>
          <dgm:chMax val="0"/>
          <dgm:chPref val="0"/>
        </dgm:presLayoutVars>
      </dgm:prSet>
      <dgm:spPr/>
    </dgm:pt>
    <dgm:pt modelId="{1D4A1A68-80DC-4491-94A7-49B7CF9C3196}" type="pres">
      <dgm:prSet presAssocID="{FCF53CD5-E509-4C24-A99C-C73A06B7B146}" presName="sibTrans" presStyleCnt="0"/>
      <dgm:spPr/>
    </dgm:pt>
    <dgm:pt modelId="{4408ED8D-62C3-4439-BF4A-98A0DA06B243}" type="pres">
      <dgm:prSet presAssocID="{BC81D09D-3B4B-448D-908E-9DA516AD4F07}" presName="compNode" presStyleCnt="0"/>
      <dgm:spPr/>
    </dgm:pt>
    <dgm:pt modelId="{10D64B4A-3029-46C9-9300-E1FB3AA2F1D5}" type="pres">
      <dgm:prSet presAssocID="{BC81D09D-3B4B-448D-908E-9DA516AD4F07}" presName="bgRect" presStyleLbl="bgShp" presStyleIdx="3" presStyleCnt="5"/>
      <dgm:spPr/>
    </dgm:pt>
    <dgm:pt modelId="{16858133-9102-4652-93B3-6064C6672E7A}" type="pres">
      <dgm:prSet presAssocID="{BC81D09D-3B4B-448D-908E-9DA516AD4F0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06F9DF82-F88B-40C1-BB4E-252B55E50E04}" type="pres">
      <dgm:prSet presAssocID="{BC81D09D-3B4B-448D-908E-9DA516AD4F07}" presName="spaceRect" presStyleCnt="0"/>
      <dgm:spPr/>
    </dgm:pt>
    <dgm:pt modelId="{C812C6D4-C84B-4D41-B8EB-5F880512213E}" type="pres">
      <dgm:prSet presAssocID="{BC81D09D-3B4B-448D-908E-9DA516AD4F07}" presName="parTx" presStyleLbl="revTx" presStyleIdx="3" presStyleCnt="5">
        <dgm:presLayoutVars>
          <dgm:chMax val="0"/>
          <dgm:chPref val="0"/>
        </dgm:presLayoutVars>
      </dgm:prSet>
      <dgm:spPr/>
    </dgm:pt>
    <dgm:pt modelId="{1CA72D4A-6B00-4CDE-B86E-D1BE62579203}" type="pres">
      <dgm:prSet presAssocID="{A0B94666-3999-4B35-BE20-5211AE323971}" presName="sibTrans" presStyleCnt="0"/>
      <dgm:spPr/>
    </dgm:pt>
    <dgm:pt modelId="{07FAAD2D-25F2-497A-AD5A-346ED9A93B5B}" type="pres">
      <dgm:prSet presAssocID="{F107D460-B0DA-49C7-A002-D3AA34756FFB}" presName="compNode" presStyleCnt="0"/>
      <dgm:spPr/>
    </dgm:pt>
    <dgm:pt modelId="{3C37C2B3-017F-4BB6-923F-A92721D11F5C}" type="pres">
      <dgm:prSet presAssocID="{F107D460-B0DA-49C7-A002-D3AA34756FFB}" presName="bgRect" presStyleLbl="bgShp" presStyleIdx="4" presStyleCnt="5"/>
      <dgm:spPr/>
    </dgm:pt>
    <dgm:pt modelId="{45046605-5DC5-49EE-9B40-DEE00B58CD9C}" type="pres">
      <dgm:prSet presAssocID="{F107D460-B0DA-49C7-A002-D3AA34756F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ecision chart"/>
        </a:ext>
      </dgm:extLst>
    </dgm:pt>
    <dgm:pt modelId="{D439F7BF-94A5-4DB3-9862-A7E06CC3DB72}" type="pres">
      <dgm:prSet presAssocID="{F107D460-B0DA-49C7-A002-D3AA34756FFB}" presName="spaceRect" presStyleCnt="0"/>
      <dgm:spPr/>
    </dgm:pt>
    <dgm:pt modelId="{0184C74D-6E9B-4CD6-8FD8-D4B3F33897CD}" type="pres">
      <dgm:prSet presAssocID="{F107D460-B0DA-49C7-A002-D3AA34756FFB}" presName="parTx" presStyleLbl="revTx" presStyleIdx="4" presStyleCnt="5">
        <dgm:presLayoutVars>
          <dgm:chMax val="0"/>
          <dgm:chPref val="0"/>
        </dgm:presLayoutVars>
      </dgm:prSet>
      <dgm:spPr/>
    </dgm:pt>
  </dgm:ptLst>
  <dgm:cxnLst>
    <dgm:cxn modelId="{68639819-852D-4F83-988C-97FE367EE30D}" type="presOf" srcId="{A4536855-942D-4292-B0A0-EC4AEA62F81F}" destId="{02036290-7CCE-44E5-9E6B-EAB8E1CDA987}" srcOrd="0" destOrd="0" presId="urn:microsoft.com/office/officeart/2018/2/layout/IconVerticalSolidList"/>
    <dgm:cxn modelId="{F9BE751F-3DD3-45DE-A141-018501A4BBE1}" type="presOf" srcId="{433F52B8-3859-496C-8E24-4B0B8833DA32}" destId="{C2A5DDF2-AD96-45BF-ADF9-6D43F4DAF4F2}" srcOrd="0" destOrd="0" presId="urn:microsoft.com/office/officeart/2018/2/layout/IconVerticalSolidList"/>
    <dgm:cxn modelId="{2F44D229-8705-43C7-8A09-D43BC309C28C}" srcId="{433F52B8-3859-496C-8E24-4B0B8833DA32}" destId="{BC81D09D-3B4B-448D-908E-9DA516AD4F07}" srcOrd="3" destOrd="0" parTransId="{AD62B089-406F-4D1A-B924-AC4DC9D78E1B}" sibTransId="{A0B94666-3999-4B35-BE20-5211AE323971}"/>
    <dgm:cxn modelId="{6405F342-4416-4A31-8590-AD3882DF09F3}" type="presOf" srcId="{E6F2F718-3513-4F96-9CD5-4A5135CF3153}" destId="{7FF74CAA-6326-4002-8C88-1C90B004A547}" srcOrd="0" destOrd="0" presId="urn:microsoft.com/office/officeart/2018/2/layout/IconVerticalSolidList"/>
    <dgm:cxn modelId="{A6ED1F81-D30D-451E-9F02-FA68DC888B84}" srcId="{433F52B8-3859-496C-8E24-4B0B8833DA32}" destId="{1ADD0CD1-C416-4EF0-8D94-18F56AF6D78A}" srcOrd="1" destOrd="0" parTransId="{014A580E-F336-4F10-9ED2-8518C4981E26}" sibTransId="{13FF5FB7-483E-453F-8075-8169104F24B5}"/>
    <dgm:cxn modelId="{4CD317A1-8D5A-4697-A5D2-F7AA46F8A103}" srcId="{433F52B8-3859-496C-8E24-4B0B8833DA32}" destId="{E6F2F718-3513-4F96-9CD5-4A5135CF3153}" srcOrd="0" destOrd="0" parTransId="{35E3400A-C7D7-457D-88DC-DE510B643295}" sibTransId="{5C9DF344-2045-49D2-9E2B-002A4D247360}"/>
    <dgm:cxn modelId="{B98314A3-8E6F-4285-82E9-BD699797743F}" type="presOf" srcId="{1ADD0CD1-C416-4EF0-8D94-18F56AF6D78A}" destId="{25A70DDF-675E-4E5C-BAB7-1A5246658000}" srcOrd="0" destOrd="0" presId="urn:microsoft.com/office/officeart/2018/2/layout/IconVerticalSolidList"/>
    <dgm:cxn modelId="{ED14BDA4-6538-454A-9FD5-B45EE7DE93F4}" type="presOf" srcId="{F107D460-B0DA-49C7-A002-D3AA34756FFB}" destId="{0184C74D-6E9B-4CD6-8FD8-D4B3F33897CD}" srcOrd="0" destOrd="0" presId="urn:microsoft.com/office/officeart/2018/2/layout/IconVerticalSolidList"/>
    <dgm:cxn modelId="{B48D39AF-9CA4-462A-987F-9B04C9C154C5}" srcId="{433F52B8-3859-496C-8E24-4B0B8833DA32}" destId="{A4536855-942D-4292-B0A0-EC4AEA62F81F}" srcOrd="2" destOrd="0" parTransId="{57A0D98B-3A67-4BEE-A9B8-C28A8E590A4A}" sibTransId="{FCF53CD5-E509-4C24-A99C-C73A06B7B146}"/>
    <dgm:cxn modelId="{C410C9B9-6B6D-4604-9FEC-CF5AC3B27BDD}" srcId="{433F52B8-3859-496C-8E24-4B0B8833DA32}" destId="{F107D460-B0DA-49C7-A002-D3AA34756FFB}" srcOrd="4" destOrd="0" parTransId="{F5F4FBFD-1746-49A2-ACC4-B63E3E0219BB}" sibTransId="{C72DCB28-A41F-41E5-AFEF-63856A9FB765}"/>
    <dgm:cxn modelId="{B9843BEF-BF5D-4045-B26A-EF7CE92A6D79}" type="presOf" srcId="{BC81D09D-3B4B-448D-908E-9DA516AD4F07}" destId="{C812C6D4-C84B-4D41-B8EB-5F880512213E}" srcOrd="0" destOrd="0" presId="urn:microsoft.com/office/officeart/2018/2/layout/IconVerticalSolidList"/>
    <dgm:cxn modelId="{48AC3629-C295-4D83-9EB5-D4F633A45F9C}" type="presParOf" srcId="{C2A5DDF2-AD96-45BF-ADF9-6D43F4DAF4F2}" destId="{B662E973-F7E2-4180-8146-30D2B091FD15}" srcOrd="0" destOrd="0" presId="urn:microsoft.com/office/officeart/2018/2/layout/IconVerticalSolidList"/>
    <dgm:cxn modelId="{0C3DD5AD-E5CD-42C3-95D3-D09C2AF8EE8B}" type="presParOf" srcId="{B662E973-F7E2-4180-8146-30D2B091FD15}" destId="{B2F352E8-BAFA-42B6-8025-F28525697107}" srcOrd="0" destOrd="0" presId="urn:microsoft.com/office/officeart/2018/2/layout/IconVerticalSolidList"/>
    <dgm:cxn modelId="{387C8E61-BB08-46F4-AB56-07F9C09BBE8C}" type="presParOf" srcId="{B662E973-F7E2-4180-8146-30D2B091FD15}" destId="{D5CF1E38-4413-4E16-80D3-122802F48C1A}" srcOrd="1" destOrd="0" presId="urn:microsoft.com/office/officeart/2018/2/layout/IconVerticalSolidList"/>
    <dgm:cxn modelId="{DD81D909-BF55-4688-B719-50D2B95460A6}" type="presParOf" srcId="{B662E973-F7E2-4180-8146-30D2B091FD15}" destId="{A19FAE7E-DDCF-4C58-AB95-E1A82AF8EEAF}" srcOrd="2" destOrd="0" presId="urn:microsoft.com/office/officeart/2018/2/layout/IconVerticalSolidList"/>
    <dgm:cxn modelId="{4E6379F3-BA9F-4D44-B32C-55C3E2D5E202}" type="presParOf" srcId="{B662E973-F7E2-4180-8146-30D2B091FD15}" destId="{7FF74CAA-6326-4002-8C88-1C90B004A547}" srcOrd="3" destOrd="0" presId="urn:microsoft.com/office/officeart/2018/2/layout/IconVerticalSolidList"/>
    <dgm:cxn modelId="{C32DF545-62EE-4488-B632-EE7600078CA1}" type="presParOf" srcId="{C2A5DDF2-AD96-45BF-ADF9-6D43F4DAF4F2}" destId="{7DCA1BBA-8F75-4CCF-ACEA-31287D37915E}" srcOrd="1" destOrd="0" presId="urn:microsoft.com/office/officeart/2018/2/layout/IconVerticalSolidList"/>
    <dgm:cxn modelId="{045E3422-9FA3-49E1-A77E-05D79571C4AF}" type="presParOf" srcId="{C2A5DDF2-AD96-45BF-ADF9-6D43F4DAF4F2}" destId="{3BCD0793-9880-40E6-9595-5DE529C9DE86}" srcOrd="2" destOrd="0" presId="urn:microsoft.com/office/officeart/2018/2/layout/IconVerticalSolidList"/>
    <dgm:cxn modelId="{7F5D66FE-0DD6-485C-AC40-AF2A09C80D8E}" type="presParOf" srcId="{3BCD0793-9880-40E6-9595-5DE529C9DE86}" destId="{C973E4EC-E83F-4074-85E7-E93997C730F1}" srcOrd="0" destOrd="0" presId="urn:microsoft.com/office/officeart/2018/2/layout/IconVerticalSolidList"/>
    <dgm:cxn modelId="{2B3B9394-09AB-4B39-8508-E6F3E83B0873}" type="presParOf" srcId="{3BCD0793-9880-40E6-9595-5DE529C9DE86}" destId="{611FF00F-E2B2-48B7-BD55-A51AF947F87C}" srcOrd="1" destOrd="0" presId="urn:microsoft.com/office/officeart/2018/2/layout/IconVerticalSolidList"/>
    <dgm:cxn modelId="{7F37DD29-FEF6-412E-A382-D90CA230307C}" type="presParOf" srcId="{3BCD0793-9880-40E6-9595-5DE529C9DE86}" destId="{D83365D0-E7A9-49E6-9EC6-027100D6A2F6}" srcOrd="2" destOrd="0" presId="urn:microsoft.com/office/officeart/2018/2/layout/IconVerticalSolidList"/>
    <dgm:cxn modelId="{D2B74603-BC25-4AB4-9B68-333E35178F34}" type="presParOf" srcId="{3BCD0793-9880-40E6-9595-5DE529C9DE86}" destId="{25A70DDF-675E-4E5C-BAB7-1A5246658000}" srcOrd="3" destOrd="0" presId="urn:microsoft.com/office/officeart/2018/2/layout/IconVerticalSolidList"/>
    <dgm:cxn modelId="{9DDABD93-7A3E-4B59-905C-63A53507D500}" type="presParOf" srcId="{C2A5DDF2-AD96-45BF-ADF9-6D43F4DAF4F2}" destId="{B51315ED-BF8B-450A-8E86-323F0F0534D8}" srcOrd="3" destOrd="0" presId="urn:microsoft.com/office/officeart/2018/2/layout/IconVerticalSolidList"/>
    <dgm:cxn modelId="{0A9C2BF7-8EC8-4D66-9C01-65F61102BC7E}" type="presParOf" srcId="{C2A5DDF2-AD96-45BF-ADF9-6D43F4DAF4F2}" destId="{D6BE8FB7-76C7-46D3-BF55-B6FB6279BC50}" srcOrd="4" destOrd="0" presId="urn:microsoft.com/office/officeart/2018/2/layout/IconVerticalSolidList"/>
    <dgm:cxn modelId="{7F4680D6-E6DE-42DF-A8E7-2BE7500EF1F7}" type="presParOf" srcId="{D6BE8FB7-76C7-46D3-BF55-B6FB6279BC50}" destId="{B0CFBAE9-AF4F-441D-A054-753DBCEFA74C}" srcOrd="0" destOrd="0" presId="urn:microsoft.com/office/officeart/2018/2/layout/IconVerticalSolidList"/>
    <dgm:cxn modelId="{C5C5E205-5097-40D7-B851-F703F615ABEE}" type="presParOf" srcId="{D6BE8FB7-76C7-46D3-BF55-B6FB6279BC50}" destId="{FE7BF398-5D45-41C8-B815-22DEEF7A37F5}" srcOrd="1" destOrd="0" presId="urn:microsoft.com/office/officeart/2018/2/layout/IconVerticalSolidList"/>
    <dgm:cxn modelId="{ED51FF9F-0ECE-4AFC-8CC2-E435CF7BEEDB}" type="presParOf" srcId="{D6BE8FB7-76C7-46D3-BF55-B6FB6279BC50}" destId="{F2D478FD-C8DF-46DB-978F-FB092C2B4393}" srcOrd="2" destOrd="0" presId="urn:microsoft.com/office/officeart/2018/2/layout/IconVerticalSolidList"/>
    <dgm:cxn modelId="{E998B333-46FB-4B15-BCB7-62AEDE01279F}" type="presParOf" srcId="{D6BE8FB7-76C7-46D3-BF55-B6FB6279BC50}" destId="{02036290-7CCE-44E5-9E6B-EAB8E1CDA987}" srcOrd="3" destOrd="0" presId="urn:microsoft.com/office/officeart/2018/2/layout/IconVerticalSolidList"/>
    <dgm:cxn modelId="{8B43A924-51D0-4449-81AC-03F72F24C0C0}" type="presParOf" srcId="{C2A5DDF2-AD96-45BF-ADF9-6D43F4DAF4F2}" destId="{1D4A1A68-80DC-4491-94A7-49B7CF9C3196}" srcOrd="5" destOrd="0" presId="urn:microsoft.com/office/officeart/2018/2/layout/IconVerticalSolidList"/>
    <dgm:cxn modelId="{782FFDEF-9897-4394-B4E5-50C8A4ADC769}" type="presParOf" srcId="{C2A5DDF2-AD96-45BF-ADF9-6D43F4DAF4F2}" destId="{4408ED8D-62C3-4439-BF4A-98A0DA06B243}" srcOrd="6" destOrd="0" presId="urn:microsoft.com/office/officeart/2018/2/layout/IconVerticalSolidList"/>
    <dgm:cxn modelId="{0CD3D81C-A20D-4D6F-8C2F-2B471D12FB7F}" type="presParOf" srcId="{4408ED8D-62C3-4439-BF4A-98A0DA06B243}" destId="{10D64B4A-3029-46C9-9300-E1FB3AA2F1D5}" srcOrd="0" destOrd="0" presId="urn:microsoft.com/office/officeart/2018/2/layout/IconVerticalSolidList"/>
    <dgm:cxn modelId="{5489AE9A-F2BA-43C0-BB75-21BC91D462B1}" type="presParOf" srcId="{4408ED8D-62C3-4439-BF4A-98A0DA06B243}" destId="{16858133-9102-4652-93B3-6064C6672E7A}" srcOrd="1" destOrd="0" presId="urn:microsoft.com/office/officeart/2018/2/layout/IconVerticalSolidList"/>
    <dgm:cxn modelId="{1B8D84CB-AA1D-4487-9038-2F60F5658A93}" type="presParOf" srcId="{4408ED8D-62C3-4439-BF4A-98A0DA06B243}" destId="{06F9DF82-F88B-40C1-BB4E-252B55E50E04}" srcOrd="2" destOrd="0" presId="urn:microsoft.com/office/officeart/2018/2/layout/IconVerticalSolidList"/>
    <dgm:cxn modelId="{05E6F4FA-B8AD-48E1-BB3E-46E6AB667CE0}" type="presParOf" srcId="{4408ED8D-62C3-4439-BF4A-98A0DA06B243}" destId="{C812C6D4-C84B-4D41-B8EB-5F880512213E}" srcOrd="3" destOrd="0" presId="urn:microsoft.com/office/officeart/2018/2/layout/IconVerticalSolidList"/>
    <dgm:cxn modelId="{DFE0BCEF-8BDD-4B04-BFFE-80FE301EF4DD}" type="presParOf" srcId="{C2A5DDF2-AD96-45BF-ADF9-6D43F4DAF4F2}" destId="{1CA72D4A-6B00-4CDE-B86E-D1BE62579203}" srcOrd="7" destOrd="0" presId="urn:microsoft.com/office/officeart/2018/2/layout/IconVerticalSolidList"/>
    <dgm:cxn modelId="{AF7F18D9-D20F-452D-B233-796AE2CAED50}" type="presParOf" srcId="{C2A5DDF2-AD96-45BF-ADF9-6D43F4DAF4F2}" destId="{07FAAD2D-25F2-497A-AD5A-346ED9A93B5B}" srcOrd="8" destOrd="0" presId="urn:microsoft.com/office/officeart/2018/2/layout/IconVerticalSolidList"/>
    <dgm:cxn modelId="{C57EEBC6-B36A-4C28-AEFB-23C389C8C63D}" type="presParOf" srcId="{07FAAD2D-25F2-497A-AD5A-346ED9A93B5B}" destId="{3C37C2B3-017F-4BB6-923F-A92721D11F5C}" srcOrd="0" destOrd="0" presId="urn:microsoft.com/office/officeart/2018/2/layout/IconVerticalSolidList"/>
    <dgm:cxn modelId="{4897F186-0DA8-4BD6-99E8-8E0C42E6876E}" type="presParOf" srcId="{07FAAD2D-25F2-497A-AD5A-346ED9A93B5B}" destId="{45046605-5DC5-49EE-9B40-DEE00B58CD9C}" srcOrd="1" destOrd="0" presId="urn:microsoft.com/office/officeart/2018/2/layout/IconVerticalSolidList"/>
    <dgm:cxn modelId="{B9BEB686-7B96-40F8-BDCF-8DD2294F8828}" type="presParOf" srcId="{07FAAD2D-25F2-497A-AD5A-346ED9A93B5B}" destId="{D439F7BF-94A5-4DB3-9862-A7E06CC3DB72}" srcOrd="2" destOrd="0" presId="urn:microsoft.com/office/officeart/2018/2/layout/IconVerticalSolidList"/>
    <dgm:cxn modelId="{7B47C227-833C-463D-8DD4-8F7410851B01}" type="presParOf" srcId="{07FAAD2D-25F2-497A-AD5A-346ED9A93B5B}" destId="{0184C74D-6E9B-4CD6-8FD8-D4B3F33897C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498825-0809-475D-899F-3DA12FF9F9B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A87CF2F-FD7A-494D-A02D-3C512A38D42D}">
      <dgm:prSet/>
      <dgm:spPr/>
      <dgm:t>
        <a:bodyPr/>
        <a:lstStyle/>
        <a:p>
          <a:pPr>
            <a:lnSpc>
              <a:spcPct val="100000"/>
            </a:lnSpc>
          </a:pPr>
          <a:r>
            <a:rPr lang="en-US"/>
            <a:t>Data Privacy</a:t>
          </a:r>
        </a:p>
      </dgm:t>
    </dgm:pt>
    <dgm:pt modelId="{037F06DE-130F-48D2-A6B8-53C314F3588E}" type="parTrans" cxnId="{D095D646-9B37-4B44-9291-E323762CF8A5}">
      <dgm:prSet/>
      <dgm:spPr/>
      <dgm:t>
        <a:bodyPr/>
        <a:lstStyle/>
        <a:p>
          <a:endParaRPr lang="en-US"/>
        </a:p>
      </dgm:t>
    </dgm:pt>
    <dgm:pt modelId="{F380BFE2-C2DA-4B77-8F44-8B224EE9E81C}" type="sibTrans" cxnId="{D095D646-9B37-4B44-9291-E323762CF8A5}">
      <dgm:prSet/>
      <dgm:spPr/>
      <dgm:t>
        <a:bodyPr/>
        <a:lstStyle/>
        <a:p>
          <a:endParaRPr lang="en-US"/>
        </a:p>
      </dgm:t>
    </dgm:pt>
    <dgm:pt modelId="{0B7EC8D8-EC00-473F-B878-2027E59882D0}">
      <dgm:prSet/>
      <dgm:spPr/>
      <dgm:t>
        <a:bodyPr/>
        <a:lstStyle/>
        <a:p>
          <a:pPr>
            <a:lnSpc>
              <a:spcPct val="100000"/>
            </a:lnSpc>
          </a:pPr>
          <a:r>
            <a:rPr lang="en-US"/>
            <a:t>Data Security</a:t>
          </a:r>
        </a:p>
      </dgm:t>
    </dgm:pt>
    <dgm:pt modelId="{20F047EB-4869-435D-A577-A1D6FE81FF3A}" type="parTrans" cxnId="{01F77153-D011-443B-AED4-406737AA1282}">
      <dgm:prSet/>
      <dgm:spPr/>
      <dgm:t>
        <a:bodyPr/>
        <a:lstStyle/>
        <a:p>
          <a:endParaRPr lang="en-US"/>
        </a:p>
      </dgm:t>
    </dgm:pt>
    <dgm:pt modelId="{54A2853C-0284-42E0-9FC5-D72A042C6DE7}" type="sibTrans" cxnId="{01F77153-D011-443B-AED4-406737AA1282}">
      <dgm:prSet/>
      <dgm:spPr/>
      <dgm:t>
        <a:bodyPr/>
        <a:lstStyle/>
        <a:p>
          <a:endParaRPr lang="en-US"/>
        </a:p>
      </dgm:t>
    </dgm:pt>
    <dgm:pt modelId="{E8BC1EAD-BE6B-4DA8-A391-296A30C7D2A2}">
      <dgm:prSet/>
      <dgm:spPr/>
      <dgm:t>
        <a:bodyPr/>
        <a:lstStyle/>
        <a:p>
          <a:pPr>
            <a:lnSpc>
              <a:spcPct val="100000"/>
            </a:lnSpc>
          </a:pPr>
          <a:r>
            <a:rPr lang="en-US"/>
            <a:t>Ethical Data Usage</a:t>
          </a:r>
        </a:p>
      </dgm:t>
    </dgm:pt>
    <dgm:pt modelId="{C9DB0807-4888-4F00-9DA5-0ADCBAFBCA60}" type="parTrans" cxnId="{77C50F7D-10CF-4340-B9C7-6BFB8E97A245}">
      <dgm:prSet/>
      <dgm:spPr/>
      <dgm:t>
        <a:bodyPr/>
        <a:lstStyle/>
        <a:p>
          <a:endParaRPr lang="en-US"/>
        </a:p>
      </dgm:t>
    </dgm:pt>
    <dgm:pt modelId="{9A03A824-3BC1-4FBC-BF78-ED4DBD92CA21}" type="sibTrans" cxnId="{77C50F7D-10CF-4340-B9C7-6BFB8E97A245}">
      <dgm:prSet/>
      <dgm:spPr/>
      <dgm:t>
        <a:bodyPr/>
        <a:lstStyle/>
        <a:p>
          <a:endParaRPr lang="en-US"/>
        </a:p>
      </dgm:t>
    </dgm:pt>
    <dgm:pt modelId="{6997A11F-8BC2-43D4-8F81-996A7E3E67E4}">
      <dgm:prSet/>
      <dgm:spPr/>
      <dgm:t>
        <a:bodyPr/>
        <a:lstStyle/>
        <a:p>
          <a:pPr>
            <a:lnSpc>
              <a:spcPct val="100000"/>
            </a:lnSpc>
          </a:pPr>
          <a:r>
            <a:rPr lang="en-US"/>
            <a:t>Compliance and Audits</a:t>
          </a:r>
        </a:p>
      </dgm:t>
    </dgm:pt>
    <dgm:pt modelId="{B5240576-28CC-43ED-97EB-D136507DA0BD}" type="parTrans" cxnId="{FA69ECC2-C39F-4D64-B6B4-1743256FF36F}">
      <dgm:prSet/>
      <dgm:spPr/>
      <dgm:t>
        <a:bodyPr/>
        <a:lstStyle/>
        <a:p>
          <a:endParaRPr lang="en-US"/>
        </a:p>
      </dgm:t>
    </dgm:pt>
    <dgm:pt modelId="{F4D3934A-C5B8-4D38-BA57-98240B6F0D89}" type="sibTrans" cxnId="{FA69ECC2-C39F-4D64-B6B4-1743256FF36F}">
      <dgm:prSet/>
      <dgm:spPr/>
      <dgm:t>
        <a:bodyPr/>
        <a:lstStyle/>
        <a:p>
          <a:endParaRPr lang="en-US"/>
        </a:p>
      </dgm:t>
    </dgm:pt>
    <dgm:pt modelId="{FF010FC8-5965-4F5A-932B-26329F9C3BA0}" type="pres">
      <dgm:prSet presAssocID="{3D498825-0809-475D-899F-3DA12FF9F9B1}" presName="root" presStyleCnt="0">
        <dgm:presLayoutVars>
          <dgm:dir/>
          <dgm:resizeHandles val="exact"/>
        </dgm:presLayoutVars>
      </dgm:prSet>
      <dgm:spPr/>
    </dgm:pt>
    <dgm:pt modelId="{A3B8219E-38A6-4485-A913-F44D50419DD5}" type="pres">
      <dgm:prSet presAssocID="{DA87CF2F-FD7A-494D-A02D-3C512A38D42D}" presName="compNode" presStyleCnt="0"/>
      <dgm:spPr/>
    </dgm:pt>
    <dgm:pt modelId="{FED7898D-8581-41D7-8132-5EBBE74A1B69}" type="pres">
      <dgm:prSet presAssocID="{DA87CF2F-FD7A-494D-A02D-3C512A38D4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7EF3E8E1-F3E1-492B-9610-A8CA50B3457B}" type="pres">
      <dgm:prSet presAssocID="{DA87CF2F-FD7A-494D-A02D-3C512A38D42D}" presName="spaceRect" presStyleCnt="0"/>
      <dgm:spPr/>
    </dgm:pt>
    <dgm:pt modelId="{3FC6D9C5-39FA-47B6-B245-B305B6C1D57E}" type="pres">
      <dgm:prSet presAssocID="{DA87CF2F-FD7A-494D-A02D-3C512A38D42D}" presName="textRect" presStyleLbl="revTx" presStyleIdx="0" presStyleCnt="4">
        <dgm:presLayoutVars>
          <dgm:chMax val="1"/>
          <dgm:chPref val="1"/>
        </dgm:presLayoutVars>
      </dgm:prSet>
      <dgm:spPr/>
    </dgm:pt>
    <dgm:pt modelId="{607A105E-0ECC-48DC-A31D-206D643FA606}" type="pres">
      <dgm:prSet presAssocID="{F380BFE2-C2DA-4B77-8F44-8B224EE9E81C}" presName="sibTrans" presStyleCnt="0"/>
      <dgm:spPr/>
    </dgm:pt>
    <dgm:pt modelId="{970962FB-DA44-4539-909E-01A97A3E7F64}" type="pres">
      <dgm:prSet presAssocID="{0B7EC8D8-EC00-473F-B878-2027E59882D0}" presName="compNode" presStyleCnt="0"/>
      <dgm:spPr/>
    </dgm:pt>
    <dgm:pt modelId="{76B1491C-5969-4F40-B76C-5DE5B8C6E4A6}" type="pres">
      <dgm:prSet presAssocID="{0B7EC8D8-EC00-473F-B878-2027E59882D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9AC536B9-9E15-4B53-BAAC-487FFC867349}" type="pres">
      <dgm:prSet presAssocID="{0B7EC8D8-EC00-473F-B878-2027E59882D0}" presName="spaceRect" presStyleCnt="0"/>
      <dgm:spPr/>
    </dgm:pt>
    <dgm:pt modelId="{CE9DBA4F-4566-4207-94CA-83194AD6A1E2}" type="pres">
      <dgm:prSet presAssocID="{0B7EC8D8-EC00-473F-B878-2027E59882D0}" presName="textRect" presStyleLbl="revTx" presStyleIdx="1" presStyleCnt="4">
        <dgm:presLayoutVars>
          <dgm:chMax val="1"/>
          <dgm:chPref val="1"/>
        </dgm:presLayoutVars>
      </dgm:prSet>
      <dgm:spPr/>
    </dgm:pt>
    <dgm:pt modelId="{EC20D237-8FB4-47CA-9F59-74D166EFE81D}" type="pres">
      <dgm:prSet presAssocID="{54A2853C-0284-42E0-9FC5-D72A042C6DE7}" presName="sibTrans" presStyleCnt="0"/>
      <dgm:spPr/>
    </dgm:pt>
    <dgm:pt modelId="{760E6297-D790-4523-B5D5-2CDECC0A8E6B}" type="pres">
      <dgm:prSet presAssocID="{E8BC1EAD-BE6B-4DA8-A391-296A30C7D2A2}" presName="compNode" presStyleCnt="0"/>
      <dgm:spPr/>
    </dgm:pt>
    <dgm:pt modelId="{576ED514-A821-4811-B349-A700305AA7E2}" type="pres">
      <dgm:prSet presAssocID="{E8BC1EAD-BE6B-4DA8-A391-296A30C7D2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F920DA6A-03AD-405B-A1D9-34D276D6A1FC}" type="pres">
      <dgm:prSet presAssocID="{E8BC1EAD-BE6B-4DA8-A391-296A30C7D2A2}" presName="spaceRect" presStyleCnt="0"/>
      <dgm:spPr/>
    </dgm:pt>
    <dgm:pt modelId="{B9EA1126-2A1E-49AE-96FE-5F0BACDE7C8A}" type="pres">
      <dgm:prSet presAssocID="{E8BC1EAD-BE6B-4DA8-A391-296A30C7D2A2}" presName="textRect" presStyleLbl="revTx" presStyleIdx="2" presStyleCnt="4">
        <dgm:presLayoutVars>
          <dgm:chMax val="1"/>
          <dgm:chPref val="1"/>
        </dgm:presLayoutVars>
      </dgm:prSet>
      <dgm:spPr/>
    </dgm:pt>
    <dgm:pt modelId="{5D088FF8-310F-4EEA-976A-475D1BC3D1AA}" type="pres">
      <dgm:prSet presAssocID="{9A03A824-3BC1-4FBC-BF78-ED4DBD92CA21}" presName="sibTrans" presStyleCnt="0"/>
      <dgm:spPr/>
    </dgm:pt>
    <dgm:pt modelId="{E5676707-67F8-42D7-97C8-6426A27ADCFB}" type="pres">
      <dgm:prSet presAssocID="{6997A11F-8BC2-43D4-8F81-996A7E3E67E4}" presName="compNode" presStyleCnt="0"/>
      <dgm:spPr/>
    </dgm:pt>
    <dgm:pt modelId="{3695A019-797E-42CC-BA56-481BB88B7F84}" type="pres">
      <dgm:prSet presAssocID="{6997A11F-8BC2-43D4-8F81-996A7E3E67E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 List"/>
        </a:ext>
      </dgm:extLst>
    </dgm:pt>
    <dgm:pt modelId="{BA65BCB3-779A-49BE-A509-E7E8E5EF8CF7}" type="pres">
      <dgm:prSet presAssocID="{6997A11F-8BC2-43D4-8F81-996A7E3E67E4}" presName="spaceRect" presStyleCnt="0"/>
      <dgm:spPr/>
    </dgm:pt>
    <dgm:pt modelId="{396CCE8C-5498-4931-AD08-557BD081EDBC}" type="pres">
      <dgm:prSet presAssocID="{6997A11F-8BC2-43D4-8F81-996A7E3E67E4}" presName="textRect" presStyleLbl="revTx" presStyleIdx="3" presStyleCnt="4">
        <dgm:presLayoutVars>
          <dgm:chMax val="1"/>
          <dgm:chPref val="1"/>
        </dgm:presLayoutVars>
      </dgm:prSet>
      <dgm:spPr/>
    </dgm:pt>
  </dgm:ptLst>
  <dgm:cxnLst>
    <dgm:cxn modelId="{E0D8D509-F804-4401-87DB-3058424A20AF}" type="presOf" srcId="{E8BC1EAD-BE6B-4DA8-A391-296A30C7D2A2}" destId="{B9EA1126-2A1E-49AE-96FE-5F0BACDE7C8A}" srcOrd="0" destOrd="0" presId="urn:microsoft.com/office/officeart/2018/2/layout/IconLabelList"/>
    <dgm:cxn modelId="{CC20A31B-5263-42C2-A1B6-1F00A9B27072}" type="presOf" srcId="{6997A11F-8BC2-43D4-8F81-996A7E3E67E4}" destId="{396CCE8C-5498-4931-AD08-557BD081EDBC}" srcOrd="0" destOrd="0" presId="urn:microsoft.com/office/officeart/2018/2/layout/IconLabelList"/>
    <dgm:cxn modelId="{13B40E1D-6015-4AE3-9713-A2A2C2656D43}" type="presOf" srcId="{0B7EC8D8-EC00-473F-B878-2027E59882D0}" destId="{CE9DBA4F-4566-4207-94CA-83194AD6A1E2}" srcOrd="0" destOrd="0" presId="urn:microsoft.com/office/officeart/2018/2/layout/IconLabelList"/>
    <dgm:cxn modelId="{A8EDD82C-A065-4C48-8198-0C5616E12EA1}" type="presOf" srcId="{3D498825-0809-475D-899F-3DA12FF9F9B1}" destId="{FF010FC8-5965-4F5A-932B-26329F9C3BA0}" srcOrd="0" destOrd="0" presId="urn:microsoft.com/office/officeart/2018/2/layout/IconLabelList"/>
    <dgm:cxn modelId="{D095D646-9B37-4B44-9291-E323762CF8A5}" srcId="{3D498825-0809-475D-899F-3DA12FF9F9B1}" destId="{DA87CF2F-FD7A-494D-A02D-3C512A38D42D}" srcOrd="0" destOrd="0" parTransId="{037F06DE-130F-48D2-A6B8-53C314F3588E}" sibTransId="{F380BFE2-C2DA-4B77-8F44-8B224EE9E81C}"/>
    <dgm:cxn modelId="{01F77153-D011-443B-AED4-406737AA1282}" srcId="{3D498825-0809-475D-899F-3DA12FF9F9B1}" destId="{0B7EC8D8-EC00-473F-B878-2027E59882D0}" srcOrd="1" destOrd="0" parTransId="{20F047EB-4869-435D-A577-A1D6FE81FF3A}" sibTransId="{54A2853C-0284-42E0-9FC5-D72A042C6DE7}"/>
    <dgm:cxn modelId="{77C50F7D-10CF-4340-B9C7-6BFB8E97A245}" srcId="{3D498825-0809-475D-899F-3DA12FF9F9B1}" destId="{E8BC1EAD-BE6B-4DA8-A391-296A30C7D2A2}" srcOrd="2" destOrd="0" parTransId="{C9DB0807-4888-4F00-9DA5-0ADCBAFBCA60}" sibTransId="{9A03A824-3BC1-4FBC-BF78-ED4DBD92CA21}"/>
    <dgm:cxn modelId="{A8DCEA7E-BEC8-47CF-98CD-E3D7C3143790}" type="presOf" srcId="{DA87CF2F-FD7A-494D-A02D-3C512A38D42D}" destId="{3FC6D9C5-39FA-47B6-B245-B305B6C1D57E}" srcOrd="0" destOrd="0" presId="urn:microsoft.com/office/officeart/2018/2/layout/IconLabelList"/>
    <dgm:cxn modelId="{FA69ECC2-C39F-4D64-B6B4-1743256FF36F}" srcId="{3D498825-0809-475D-899F-3DA12FF9F9B1}" destId="{6997A11F-8BC2-43D4-8F81-996A7E3E67E4}" srcOrd="3" destOrd="0" parTransId="{B5240576-28CC-43ED-97EB-D136507DA0BD}" sibTransId="{F4D3934A-C5B8-4D38-BA57-98240B6F0D89}"/>
    <dgm:cxn modelId="{D46243BC-5F36-4F5A-B863-C5D328E4F252}" type="presParOf" srcId="{FF010FC8-5965-4F5A-932B-26329F9C3BA0}" destId="{A3B8219E-38A6-4485-A913-F44D50419DD5}" srcOrd="0" destOrd="0" presId="urn:microsoft.com/office/officeart/2018/2/layout/IconLabelList"/>
    <dgm:cxn modelId="{B837E620-87CF-4480-AFBC-3D5C290ECE40}" type="presParOf" srcId="{A3B8219E-38A6-4485-A913-F44D50419DD5}" destId="{FED7898D-8581-41D7-8132-5EBBE74A1B69}" srcOrd="0" destOrd="0" presId="urn:microsoft.com/office/officeart/2018/2/layout/IconLabelList"/>
    <dgm:cxn modelId="{1DC30F3C-4D88-46B3-BC38-48213400E6C1}" type="presParOf" srcId="{A3B8219E-38A6-4485-A913-F44D50419DD5}" destId="{7EF3E8E1-F3E1-492B-9610-A8CA50B3457B}" srcOrd="1" destOrd="0" presId="urn:microsoft.com/office/officeart/2018/2/layout/IconLabelList"/>
    <dgm:cxn modelId="{4E916DE0-67E3-4087-B146-39382A84B193}" type="presParOf" srcId="{A3B8219E-38A6-4485-A913-F44D50419DD5}" destId="{3FC6D9C5-39FA-47B6-B245-B305B6C1D57E}" srcOrd="2" destOrd="0" presId="urn:microsoft.com/office/officeart/2018/2/layout/IconLabelList"/>
    <dgm:cxn modelId="{F85466D2-BF93-4030-8A42-43CD7EE8B791}" type="presParOf" srcId="{FF010FC8-5965-4F5A-932B-26329F9C3BA0}" destId="{607A105E-0ECC-48DC-A31D-206D643FA606}" srcOrd="1" destOrd="0" presId="urn:microsoft.com/office/officeart/2018/2/layout/IconLabelList"/>
    <dgm:cxn modelId="{E685AD90-28FB-4454-87B1-B3DE408E72DB}" type="presParOf" srcId="{FF010FC8-5965-4F5A-932B-26329F9C3BA0}" destId="{970962FB-DA44-4539-909E-01A97A3E7F64}" srcOrd="2" destOrd="0" presId="urn:microsoft.com/office/officeart/2018/2/layout/IconLabelList"/>
    <dgm:cxn modelId="{EDE00266-90E3-45C3-BD07-31D47915267A}" type="presParOf" srcId="{970962FB-DA44-4539-909E-01A97A3E7F64}" destId="{76B1491C-5969-4F40-B76C-5DE5B8C6E4A6}" srcOrd="0" destOrd="0" presId="urn:microsoft.com/office/officeart/2018/2/layout/IconLabelList"/>
    <dgm:cxn modelId="{764E9E66-C8F9-4F45-A4CD-F0DCC5A4FBE6}" type="presParOf" srcId="{970962FB-DA44-4539-909E-01A97A3E7F64}" destId="{9AC536B9-9E15-4B53-BAAC-487FFC867349}" srcOrd="1" destOrd="0" presId="urn:microsoft.com/office/officeart/2018/2/layout/IconLabelList"/>
    <dgm:cxn modelId="{42C7FB15-311B-422E-9ED7-7348B07E115B}" type="presParOf" srcId="{970962FB-DA44-4539-909E-01A97A3E7F64}" destId="{CE9DBA4F-4566-4207-94CA-83194AD6A1E2}" srcOrd="2" destOrd="0" presId="urn:microsoft.com/office/officeart/2018/2/layout/IconLabelList"/>
    <dgm:cxn modelId="{E6FC4D7B-B874-455A-893D-EB756A461519}" type="presParOf" srcId="{FF010FC8-5965-4F5A-932B-26329F9C3BA0}" destId="{EC20D237-8FB4-47CA-9F59-74D166EFE81D}" srcOrd="3" destOrd="0" presId="urn:microsoft.com/office/officeart/2018/2/layout/IconLabelList"/>
    <dgm:cxn modelId="{90B55AE2-4078-4786-A192-BE4158A44A43}" type="presParOf" srcId="{FF010FC8-5965-4F5A-932B-26329F9C3BA0}" destId="{760E6297-D790-4523-B5D5-2CDECC0A8E6B}" srcOrd="4" destOrd="0" presId="urn:microsoft.com/office/officeart/2018/2/layout/IconLabelList"/>
    <dgm:cxn modelId="{D02FC61F-0401-48D6-BDEE-27B205714596}" type="presParOf" srcId="{760E6297-D790-4523-B5D5-2CDECC0A8E6B}" destId="{576ED514-A821-4811-B349-A700305AA7E2}" srcOrd="0" destOrd="0" presId="urn:microsoft.com/office/officeart/2018/2/layout/IconLabelList"/>
    <dgm:cxn modelId="{FD598C0B-A402-4C69-AFC4-4E3B507A4BC4}" type="presParOf" srcId="{760E6297-D790-4523-B5D5-2CDECC0A8E6B}" destId="{F920DA6A-03AD-405B-A1D9-34D276D6A1FC}" srcOrd="1" destOrd="0" presId="urn:microsoft.com/office/officeart/2018/2/layout/IconLabelList"/>
    <dgm:cxn modelId="{2E949DB4-88D4-4C99-9C7B-34C8DDDB10EA}" type="presParOf" srcId="{760E6297-D790-4523-B5D5-2CDECC0A8E6B}" destId="{B9EA1126-2A1E-49AE-96FE-5F0BACDE7C8A}" srcOrd="2" destOrd="0" presId="urn:microsoft.com/office/officeart/2018/2/layout/IconLabelList"/>
    <dgm:cxn modelId="{99B707C2-3314-4BED-871D-8B7B8C2FDA51}" type="presParOf" srcId="{FF010FC8-5965-4F5A-932B-26329F9C3BA0}" destId="{5D088FF8-310F-4EEA-976A-475D1BC3D1AA}" srcOrd="5" destOrd="0" presId="urn:microsoft.com/office/officeart/2018/2/layout/IconLabelList"/>
    <dgm:cxn modelId="{E34CCD96-2514-46A1-82D5-27DA7C636584}" type="presParOf" srcId="{FF010FC8-5965-4F5A-932B-26329F9C3BA0}" destId="{E5676707-67F8-42D7-97C8-6426A27ADCFB}" srcOrd="6" destOrd="0" presId="urn:microsoft.com/office/officeart/2018/2/layout/IconLabelList"/>
    <dgm:cxn modelId="{999B11D9-C218-4A2C-8FB4-E4CF40F73776}" type="presParOf" srcId="{E5676707-67F8-42D7-97C8-6426A27ADCFB}" destId="{3695A019-797E-42CC-BA56-481BB88B7F84}" srcOrd="0" destOrd="0" presId="urn:microsoft.com/office/officeart/2018/2/layout/IconLabelList"/>
    <dgm:cxn modelId="{1E2980BD-99F3-40A3-971B-C38B06ACD7B5}" type="presParOf" srcId="{E5676707-67F8-42D7-97C8-6426A27ADCFB}" destId="{BA65BCB3-779A-49BE-A509-E7E8E5EF8CF7}" srcOrd="1" destOrd="0" presId="urn:microsoft.com/office/officeart/2018/2/layout/IconLabelList"/>
    <dgm:cxn modelId="{C5C6C8B0-7F8D-4A5D-BBA4-A04C381C4C86}" type="presParOf" srcId="{E5676707-67F8-42D7-97C8-6426A27ADCFB}" destId="{396CCE8C-5498-4931-AD08-557BD081EDB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A15D37-C762-4E0B-8805-1E2CEA2513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02F673B-E492-4FAD-9471-D0AF6BD4A52F}">
      <dgm:prSet/>
      <dgm:spPr/>
      <dgm:t>
        <a:bodyPr/>
        <a:lstStyle/>
        <a:p>
          <a:pPr>
            <a:lnSpc>
              <a:spcPct val="100000"/>
            </a:lnSpc>
          </a:pPr>
          <a:r>
            <a:rPr lang="en-US"/>
            <a:t>Enhances Decision-Making</a:t>
          </a:r>
        </a:p>
      </dgm:t>
    </dgm:pt>
    <dgm:pt modelId="{FDE01E2E-E60E-4FFF-849E-86AD0BB417DD}" type="parTrans" cxnId="{0BE2C2C6-716F-407D-86D1-B5627D1CD82D}">
      <dgm:prSet/>
      <dgm:spPr/>
      <dgm:t>
        <a:bodyPr/>
        <a:lstStyle/>
        <a:p>
          <a:endParaRPr lang="en-US"/>
        </a:p>
      </dgm:t>
    </dgm:pt>
    <dgm:pt modelId="{72F90E6D-A6D8-456D-8A51-F9AF1B748961}" type="sibTrans" cxnId="{0BE2C2C6-716F-407D-86D1-B5627D1CD82D}">
      <dgm:prSet/>
      <dgm:spPr/>
      <dgm:t>
        <a:bodyPr/>
        <a:lstStyle/>
        <a:p>
          <a:endParaRPr lang="en-US"/>
        </a:p>
      </dgm:t>
    </dgm:pt>
    <dgm:pt modelId="{75CD4419-3071-4972-9761-D38690154207}">
      <dgm:prSet/>
      <dgm:spPr/>
      <dgm:t>
        <a:bodyPr/>
        <a:lstStyle/>
        <a:p>
          <a:pPr>
            <a:lnSpc>
              <a:spcPct val="100000"/>
            </a:lnSpc>
          </a:pPr>
          <a:r>
            <a:rPr lang="en-US"/>
            <a:t>Improves Operational Efficiency</a:t>
          </a:r>
        </a:p>
      </dgm:t>
    </dgm:pt>
    <dgm:pt modelId="{AEEA70FD-6817-448E-AA88-1E9E1E0A4A25}" type="parTrans" cxnId="{AD6D5755-A179-4BD0-8089-F1A8CE7F0523}">
      <dgm:prSet/>
      <dgm:spPr/>
      <dgm:t>
        <a:bodyPr/>
        <a:lstStyle/>
        <a:p>
          <a:endParaRPr lang="en-US"/>
        </a:p>
      </dgm:t>
    </dgm:pt>
    <dgm:pt modelId="{FA375646-7E0C-44AF-B419-60EA19077E4B}" type="sibTrans" cxnId="{AD6D5755-A179-4BD0-8089-F1A8CE7F0523}">
      <dgm:prSet/>
      <dgm:spPr/>
      <dgm:t>
        <a:bodyPr/>
        <a:lstStyle/>
        <a:p>
          <a:endParaRPr lang="en-US"/>
        </a:p>
      </dgm:t>
    </dgm:pt>
    <dgm:pt modelId="{CF583173-9944-4019-BEEB-834082E6BFFD}">
      <dgm:prSet/>
      <dgm:spPr/>
      <dgm:t>
        <a:bodyPr/>
        <a:lstStyle/>
        <a:p>
          <a:pPr>
            <a:lnSpc>
              <a:spcPct val="100000"/>
            </a:lnSpc>
          </a:pPr>
          <a:r>
            <a:rPr lang="en-US"/>
            <a:t>Drives Competitive Advantage</a:t>
          </a:r>
        </a:p>
      </dgm:t>
    </dgm:pt>
    <dgm:pt modelId="{E02CD001-6023-40FD-8ECA-A4010EB1638E}" type="parTrans" cxnId="{B2C961D7-1708-4A75-BB1A-D27028B72246}">
      <dgm:prSet/>
      <dgm:spPr/>
      <dgm:t>
        <a:bodyPr/>
        <a:lstStyle/>
        <a:p>
          <a:endParaRPr lang="en-US"/>
        </a:p>
      </dgm:t>
    </dgm:pt>
    <dgm:pt modelId="{CD873931-40EC-4B12-8A7D-80346861C6D8}" type="sibTrans" cxnId="{B2C961D7-1708-4A75-BB1A-D27028B72246}">
      <dgm:prSet/>
      <dgm:spPr/>
      <dgm:t>
        <a:bodyPr/>
        <a:lstStyle/>
        <a:p>
          <a:endParaRPr lang="en-US"/>
        </a:p>
      </dgm:t>
    </dgm:pt>
    <dgm:pt modelId="{2F86D718-101D-48B2-9348-D68428F4BA77}" type="pres">
      <dgm:prSet presAssocID="{89A15D37-C762-4E0B-8805-1E2CEA251344}" presName="root" presStyleCnt="0">
        <dgm:presLayoutVars>
          <dgm:dir/>
          <dgm:resizeHandles val="exact"/>
        </dgm:presLayoutVars>
      </dgm:prSet>
      <dgm:spPr/>
    </dgm:pt>
    <dgm:pt modelId="{923CB871-3A8F-455D-8DDE-A178BED8DDEB}" type="pres">
      <dgm:prSet presAssocID="{102F673B-E492-4FAD-9471-D0AF6BD4A52F}" presName="compNode" presStyleCnt="0"/>
      <dgm:spPr/>
    </dgm:pt>
    <dgm:pt modelId="{01F8ADE0-C6FE-42A8-BF56-FD74DE0FE700}" type="pres">
      <dgm:prSet presAssocID="{102F673B-E492-4FAD-9471-D0AF6BD4A5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597F0CB0-C52D-4996-9B58-2FA3CBB4985C}" type="pres">
      <dgm:prSet presAssocID="{102F673B-E492-4FAD-9471-D0AF6BD4A52F}" presName="spaceRect" presStyleCnt="0"/>
      <dgm:spPr/>
    </dgm:pt>
    <dgm:pt modelId="{59A94899-E0EA-4951-89B0-7F5E2B1C03E5}" type="pres">
      <dgm:prSet presAssocID="{102F673B-E492-4FAD-9471-D0AF6BD4A52F}" presName="textRect" presStyleLbl="revTx" presStyleIdx="0" presStyleCnt="3">
        <dgm:presLayoutVars>
          <dgm:chMax val="1"/>
          <dgm:chPref val="1"/>
        </dgm:presLayoutVars>
      </dgm:prSet>
      <dgm:spPr/>
    </dgm:pt>
    <dgm:pt modelId="{8EE80CF0-A337-4E41-9C5B-A1870CFFBCC1}" type="pres">
      <dgm:prSet presAssocID="{72F90E6D-A6D8-456D-8A51-F9AF1B748961}" presName="sibTrans" presStyleCnt="0"/>
      <dgm:spPr/>
    </dgm:pt>
    <dgm:pt modelId="{7A5B8C44-868C-4816-B7A9-CCC49F205763}" type="pres">
      <dgm:prSet presAssocID="{75CD4419-3071-4972-9761-D38690154207}" presName="compNode" presStyleCnt="0"/>
      <dgm:spPr/>
    </dgm:pt>
    <dgm:pt modelId="{D0575029-88FB-4412-A090-D9E0C15ADB57}" type="pres">
      <dgm:prSet presAssocID="{75CD4419-3071-4972-9761-D386901542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uge"/>
        </a:ext>
      </dgm:extLst>
    </dgm:pt>
    <dgm:pt modelId="{19D5D4A4-B3AE-423D-8619-3E2B2093C586}" type="pres">
      <dgm:prSet presAssocID="{75CD4419-3071-4972-9761-D38690154207}" presName="spaceRect" presStyleCnt="0"/>
      <dgm:spPr/>
    </dgm:pt>
    <dgm:pt modelId="{5CBBFAF7-06A7-483A-B523-AF477D18FF5E}" type="pres">
      <dgm:prSet presAssocID="{75CD4419-3071-4972-9761-D38690154207}" presName="textRect" presStyleLbl="revTx" presStyleIdx="1" presStyleCnt="3">
        <dgm:presLayoutVars>
          <dgm:chMax val="1"/>
          <dgm:chPref val="1"/>
        </dgm:presLayoutVars>
      </dgm:prSet>
      <dgm:spPr/>
    </dgm:pt>
    <dgm:pt modelId="{5692CB0F-7041-43D0-B43B-CD93A515DE51}" type="pres">
      <dgm:prSet presAssocID="{FA375646-7E0C-44AF-B419-60EA19077E4B}" presName="sibTrans" presStyleCnt="0"/>
      <dgm:spPr/>
    </dgm:pt>
    <dgm:pt modelId="{3E807E81-711B-448D-8A8E-CBB99A873367}" type="pres">
      <dgm:prSet presAssocID="{CF583173-9944-4019-BEEB-834082E6BFFD}" presName="compNode" presStyleCnt="0"/>
      <dgm:spPr/>
    </dgm:pt>
    <dgm:pt modelId="{55D6F834-A767-4C07-A496-4796A34A81E4}" type="pres">
      <dgm:prSet presAssocID="{CF583173-9944-4019-BEEB-834082E6BF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C4F4E5F2-7109-4E64-AA27-41AD97BCEA85}" type="pres">
      <dgm:prSet presAssocID="{CF583173-9944-4019-BEEB-834082E6BFFD}" presName="spaceRect" presStyleCnt="0"/>
      <dgm:spPr/>
    </dgm:pt>
    <dgm:pt modelId="{C6C3E09E-C1D5-467E-9F24-C51A5F389EC8}" type="pres">
      <dgm:prSet presAssocID="{CF583173-9944-4019-BEEB-834082E6BFFD}" presName="textRect" presStyleLbl="revTx" presStyleIdx="2" presStyleCnt="3">
        <dgm:presLayoutVars>
          <dgm:chMax val="1"/>
          <dgm:chPref val="1"/>
        </dgm:presLayoutVars>
      </dgm:prSet>
      <dgm:spPr/>
    </dgm:pt>
  </dgm:ptLst>
  <dgm:cxnLst>
    <dgm:cxn modelId="{752E3A46-C0E2-47B3-B3D5-2D4FAFCB7605}" type="presOf" srcId="{CF583173-9944-4019-BEEB-834082E6BFFD}" destId="{C6C3E09E-C1D5-467E-9F24-C51A5F389EC8}" srcOrd="0" destOrd="0" presId="urn:microsoft.com/office/officeart/2018/2/layout/IconLabelList"/>
    <dgm:cxn modelId="{6D957B6B-3FA3-41D8-AC34-54AF4E9F93F7}" type="presOf" srcId="{75CD4419-3071-4972-9761-D38690154207}" destId="{5CBBFAF7-06A7-483A-B523-AF477D18FF5E}" srcOrd="0" destOrd="0" presId="urn:microsoft.com/office/officeart/2018/2/layout/IconLabelList"/>
    <dgm:cxn modelId="{AD6D5755-A179-4BD0-8089-F1A8CE7F0523}" srcId="{89A15D37-C762-4E0B-8805-1E2CEA251344}" destId="{75CD4419-3071-4972-9761-D38690154207}" srcOrd="1" destOrd="0" parTransId="{AEEA70FD-6817-448E-AA88-1E9E1E0A4A25}" sibTransId="{FA375646-7E0C-44AF-B419-60EA19077E4B}"/>
    <dgm:cxn modelId="{0BE2C2C6-716F-407D-86D1-B5627D1CD82D}" srcId="{89A15D37-C762-4E0B-8805-1E2CEA251344}" destId="{102F673B-E492-4FAD-9471-D0AF6BD4A52F}" srcOrd="0" destOrd="0" parTransId="{FDE01E2E-E60E-4FFF-849E-86AD0BB417DD}" sibTransId="{72F90E6D-A6D8-456D-8A51-F9AF1B748961}"/>
    <dgm:cxn modelId="{7FCB20D0-548B-4677-89DE-CB1EE2DA5D6C}" type="presOf" srcId="{89A15D37-C762-4E0B-8805-1E2CEA251344}" destId="{2F86D718-101D-48B2-9348-D68428F4BA77}" srcOrd="0" destOrd="0" presId="urn:microsoft.com/office/officeart/2018/2/layout/IconLabelList"/>
    <dgm:cxn modelId="{B2C961D7-1708-4A75-BB1A-D27028B72246}" srcId="{89A15D37-C762-4E0B-8805-1E2CEA251344}" destId="{CF583173-9944-4019-BEEB-834082E6BFFD}" srcOrd="2" destOrd="0" parTransId="{E02CD001-6023-40FD-8ECA-A4010EB1638E}" sibTransId="{CD873931-40EC-4B12-8A7D-80346861C6D8}"/>
    <dgm:cxn modelId="{0BA850E9-D1AA-432E-BE07-594059AC6ACC}" type="presOf" srcId="{102F673B-E492-4FAD-9471-D0AF6BD4A52F}" destId="{59A94899-E0EA-4951-89B0-7F5E2B1C03E5}" srcOrd="0" destOrd="0" presId="urn:microsoft.com/office/officeart/2018/2/layout/IconLabelList"/>
    <dgm:cxn modelId="{D3AC75BA-246E-4F70-B07C-751DF75DDC4B}" type="presParOf" srcId="{2F86D718-101D-48B2-9348-D68428F4BA77}" destId="{923CB871-3A8F-455D-8DDE-A178BED8DDEB}" srcOrd="0" destOrd="0" presId="urn:microsoft.com/office/officeart/2018/2/layout/IconLabelList"/>
    <dgm:cxn modelId="{0D875513-018C-4926-B3A1-59E9DC888775}" type="presParOf" srcId="{923CB871-3A8F-455D-8DDE-A178BED8DDEB}" destId="{01F8ADE0-C6FE-42A8-BF56-FD74DE0FE700}" srcOrd="0" destOrd="0" presId="urn:microsoft.com/office/officeart/2018/2/layout/IconLabelList"/>
    <dgm:cxn modelId="{6278F0DC-4DE1-4B01-B1E4-0E5346D8E045}" type="presParOf" srcId="{923CB871-3A8F-455D-8DDE-A178BED8DDEB}" destId="{597F0CB0-C52D-4996-9B58-2FA3CBB4985C}" srcOrd="1" destOrd="0" presId="urn:microsoft.com/office/officeart/2018/2/layout/IconLabelList"/>
    <dgm:cxn modelId="{A386D703-5388-4344-BA75-9AD6BF9E6F1B}" type="presParOf" srcId="{923CB871-3A8F-455D-8DDE-A178BED8DDEB}" destId="{59A94899-E0EA-4951-89B0-7F5E2B1C03E5}" srcOrd="2" destOrd="0" presId="urn:microsoft.com/office/officeart/2018/2/layout/IconLabelList"/>
    <dgm:cxn modelId="{6A1B73CC-A70F-4341-BA99-EFDDCD78ECA2}" type="presParOf" srcId="{2F86D718-101D-48B2-9348-D68428F4BA77}" destId="{8EE80CF0-A337-4E41-9C5B-A1870CFFBCC1}" srcOrd="1" destOrd="0" presId="urn:microsoft.com/office/officeart/2018/2/layout/IconLabelList"/>
    <dgm:cxn modelId="{E7A42DDB-14D1-4347-98F8-17C45B408DA6}" type="presParOf" srcId="{2F86D718-101D-48B2-9348-D68428F4BA77}" destId="{7A5B8C44-868C-4816-B7A9-CCC49F205763}" srcOrd="2" destOrd="0" presId="urn:microsoft.com/office/officeart/2018/2/layout/IconLabelList"/>
    <dgm:cxn modelId="{6366729B-1773-4E1C-BDD6-5C281B39759C}" type="presParOf" srcId="{7A5B8C44-868C-4816-B7A9-CCC49F205763}" destId="{D0575029-88FB-4412-A090-D9E0C15ADB57}" srcOrd="0" destOrd="0" presId="urn:microsoft.com/office/officeart/2018/2/layout/IconLabelList"/>
    <dgm:cxn modelId="{6B158529-886B-418F-A7D5-30B1CEE3F057}" type="presParOf" srcId="{7A5B8C44-868C-4816-B7A9-CCC49F205763}" destId="{19D5D4A4-B3AE-423D-8619-3E2B2093C586}" srcOrd="1" destOrd="0" presId="urn:microsoft.com/office/officeart/2018/2/layout/IconLabelList"/>
    <dgm:cxn modelId="{93BD98C4-3212-40C7-AD51-250E6950D39C}" type="presParOf" srcId="{7A5B8C44-868C-4816-B7A9-CCC49F205763}" destId="{5CBBFAF7-06A7-483A-B523-AF477D18FF5E}" srcOrd="2" destOrd="0" presId="urn:microsoft.com/office/officeart/2018/2/layout/IconLabelList"/>
    <dgm:cxn modelId="{FC7E397B-02D3-4BF0-8A8B-3489F20C1291}" type="presParOf" srcId="{2F86D718-101D-48B2-9348-D68428F4BA77}" destId="{5692CB0F-7041-43D0-B43B-CD93A515DE51}" srcOrd="3" destOrd="0" presId="urn:microsoft.com/office/officeart/2018/2/layout/IconLabelList"/>
    <dgm:cxn modelId="{50DCD2B0-6BB2-46F6-BAE3-536CEA347581}" type="presParOf" srcId="{2F86D718-101D-48B2-9348-D68428F4BA77}" destId="{3E807E81-711B-448D-8A8E-CBB99A873367}" srcOrd="4" destOrd="0" presId="urn:microsoft.com/office/officeart/2018/2/layout/IconLabelList"/>
    <dgm:cxn modelId="{B91039AC-75D7-4B56-AC15-8C75E518CA14}" type="presParOf" srcId="{3E807E81-711B-448D-8A8E-CBB99A873367}" destId="{55D6F834-A767-4C07-A496-4796A34A81E4}" srcOrd="0" destOrd="0" presId="urn:microsoft.com/office/officeart/2018/2/layout/IconLabelList"/>
    <dgm:cxn modelId="{A95AE68A-6DEB-47F6-9666-9D5828EB2349}" type="presParOf" srcId="{3E807E81-711B-448D-8A8E-CBB99A873367}" destId="{C4F4E5F2-7109-4E64-AA27-41AD97BCEA85}" srcOrd="1" destOrd="0" presId="urn:microsoft.com/office/officeart/2018/2/layout/IconLabelList"/>
    <dgm:cxn modelId="{7C4CDECD-9BF5-4570-A083-C0B11A181098}" type="presParOf" srcId="{3E807E81-711B-448D-8A8E-CBB99A873367}" destId="{C6C3E09E-C1D5-467E-9F24-C51A5F389EC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707066-FC07-42B4-A9D4-BAE9DF2EDC8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C700802-24BE-45DA-B484-3B9A5B55BA91}">
      <dgm:prSet/>
      <dgm:spPr/>
      <dgm:t>
        <a:bodyPr/>
        <a:lstStyle/>
        <a:p>
          <a:r>
            <a:rPr lang="en-US"/>
            <a:t>Microsoft Power BI</a:t>
          </a:r>
        </a:p>
      </dgm:t>
    </dgm:pt>
    <dgm:pt modelId="{87546961-7A66-435D-852C-5F966DD88244}" type="parTrans" cxnId="{C3EACB3B-F108-48AE-AB05-585A03E23EE5}">
      <dgm:prSet/>
      <dgm:spPr/>
      <dgm:t>
        <a:bodyPr/>
        <a:lstStyle/>
        <a:p>
          <a:endParaRPr lang="en-US"/>
        </a:p>
      </dgm:t>
    </dgm:pt>
    <dgm:pt modelId="{11A76333-4890-4416-9BFD-B0BE423205C9}" type="sibTrans" cxnId="{C3EACB3B-F108-48AE-AB05-585A03E23EE5}">
      <dgm:prSet/>
      <dgm:spPr/>
      <dgm:t>
        <a:bodyPr/>
        <a:lstStyle/>
        <a:p>
          <a:endParaRPr lang="en-US"/>
        </a:p>
      </dgm:t>
    </dgm:pt>
    <dgm:pt modelId="{70D7AF92-1A50-4CF4-9644-3FC9C893D3B5}">
      <dgm:prSet/>
      <dgm:spPr/>
      <dgm:t>
        <a:bodyPr/>
        <a:lstStyle/>
        <a:p>
          <a:r>
            <a:rPr lang="en-US"/>
            <a:t>Tableau</a:t>
          </a:r>
        </a:p>
      </dgm:t>
    </dgm:pt>
    <dgm:pt modelId="{68929E6C-C2FA-4962-AD1D-EDBBE6F54B73}" type="parTrans" cxnId="{0F060865-7A50-4B77-B00E-91D53AD5F8AC}">
      <dgm:prSet/>
      <dgm:spPr/>
      <dgm:t>
        <a:bodyPr/>
        <a:lstStyle/>
        <a:p>
          <a:endParaRPr lang="en-US"/>
        </a:p>
      </dgm:t>
    </dgm:pt>
    <dgm:pt modelId="{A036E4F0-2141-42D1-BCEC-ABC3E115AF8F}" type="sibTrans" cxnId="{0F060865-7A50-4B77-B00E-91D53AD5F8AC}">
      <dgm:prSet/>
      <dgm:spPr/>
      <dgm:t>
        <a:bodyPr/>
        <a:lstStyle/>
        <a:p>
          <a:endParaRPr lang="en-US"/>
        </a:p>
      </dgm:t>
    </dgm:pt>
    <dgm:pt modelId="{DD44D350-EE4E-4624-AD3B-1985DA71D028}">
      <dgm:prSet/>
      <dgm:spPr/>
      <dgm:t>
        <a:bodyPr/>
        <a:lstStyle/>
        <a:p>
          <a:r>
            <a:rPr lang="en-US"/>
            <a:t>QlikView and Qlik Sense</a:t>
          </a:r>
        </a:p>
      </dgm:t>
    </dgm:pt>
    <dgm:pt modelId="{0A55FDBE-4478-437C-BFBE-FD4A3D0D3D9C}" type="parTrans" cxnId="{25A6BD08-3E48-4B1B-9EB3-4E948139ABFB}">
      <dgm:prSet/>
      <dgm:spPr/>
      <dgm:t>
        <a:bodyPr/>
        <a:lstStyle/>
        <a:p>
          <a:endParaRPr lang="en-US"/>
        </a:p>
      </dgm:t>
    </dgm:pt>
    <dgm:pt modelId="{D5ABC9A3-1563-483D-B58A-4BE1251BC286}" type="sibTrans" cxnId="{25A6BD08-3E48-4B1B-9EB3-4E948139ABFB}">
      <dgm:prSet/>
      <dgm:spPr/>
      <dgm:t>
        <a:bodyPr/>
        <a:lstStyle/>
        <a:p>
          <a:endParaRPr lang="en-US"/>
        </a:p>
      </dgm:t>
    </dgm:pt>
    <dgm:pt modelId="{94858DC1-01FE-4A5D-ACED-9AF310A916F5}">
      <dgm:prSet/>
      <dgm:spPr/>
      <dgm:t>
        <a:bodyPr/>
        <a:lstStyle/>
        <a:p>
          <a:r>
            <a:rPr lang="en-US" dirty="0"/>
            <a:t>SAP BusinessObjects</a:t>
          </a:r>
        </a:p>
      </dgm:t>
    </dgm:pt>
    <dgm:pt modelId="{FC4289F4-928A-445C-AC48-77C9FDDDF1F4}" type="parTrans" cxnId="{BD0F1C36-30FC-4B26-865A-06F7C82F7984}">
      <dgm:prSet/>
      <dgm:spPr/>
      <dgm:t>
        <a:bodyPr/>
        <a:lstStyle/>
        <a:p>
          <a:endParaRPr lang="en-US"/>
        </a:p>
      </dgm:t>
    </dgm:pt>
    <dgm:pt modelId="{8E6FF473-BC5C-4727-B783-583984DB1FD3}" type="sibTrans" cxnId="{BD0F1C36-30FC-4B26-865A-06F7C82F7984}">
      <dgm:prSet/>
      <dgm:spPr/>
      <dgm:t>
        <a:bodyPr/>
        <a:lstStyle/>
        <a:p>
          <a:endParaRPr lang="en-US"/>
        </a:p>
      </dgm:t>
    </dgm:pt>
    <dgm:pt modelId="{69CE60CA-4113-4BE1-9D53-5E006C3D2160}">
      <dgm:prSet/>
      <dgm:spPr/>
      <dgm:t>
        <a:bodyPr/>
        <a:lstStyle/>
        <a:p>
          <a:r>
            <a:rPr lang="en-US" dirty="0"/>
            <a:t>IBM Cognos Analytics</a:t>
          </a:r>
        </a:p>
      </dgm:t>
    </dgm:pt>
    <dgm:pt modelId="{CF83C51B-B455-4FA4-9DE2-1D69D0FB662C}" type="parTrans" cxnId="{60761F4E-E39F-4743-8F8A-FCBA530A31E0}">
      <dgm:prSet/>
      <dgm:spPr/>
      <dgm:t>
        <a:bodyPr/>
        <a:lstStyle/>
        <a:p>
          <a:endParaRPr lang="en-US"/>
        </a:p>
      </dgm:t>
    </dgm:pt>
    <dgm:pt modelId="{3136B131-34FD-49D7-B5B4-1B8AAE1D11CD}" type="sibTrans" cxnId="{60761F4E-E39F-4743-8F8A-FCBA530A31E0}">
      <dgm:prSet/>
      <dgm:spPr/>
      <dgm:t>
        <a:bodyPr/>
        <a:lstStyle/>
        <a:p>
          <a:endParaRPr lang="en-US"/>
        </a:p>
      </dgm:t>
    </dgm:pt>
    <dgm:pt modelId="{65D2D6FC-D11E-44AF-AE7D-470D75DBC5D7}" type="pres">
      <dgm:prSet presAssocID="{E8707066-FC07-42B4-A9D4-BAE9DF2EDC8F}" presName="diagram" presStyleCnt="0">
        <dgm:presLayoutVars>
          <dgm:dir/>
          <dgm:resizeHandles val="exact"/>
        </dgm:presLayoutVars>
      </dgm:prSet>
      <dgm:spPr/>
    </dgm:pt>
    <dgm:pt modelId="{54891F96-D392-476B-B66C-F6660E6D385F}" type="pres">
      <dgm:prSet presAssocID="{7C700802-24BE-45DA-B484-3B9A5B55BA91}" presName="node" presStyleLbl="node1" presStyleIdx="0" presStyleCnt="5">
        <dgm:presLayoutVars>
          <dgm:bulletEnabled val="1"/>
        </dgm:presLayoutVars>
      </dgm:prSet>
      <dgm:spPr/>
    </dgm:pt>
    <dgm:pt modelId="{00569CE6-4412-41D8-82C3-F3F910FF2132}" type="pres">
      <dgm:prSet presAssocID="{11A76333-4890-4416-9BFD-B0BE423205C9}" presName="sibTrans" presStyleCnt="0"/>
      <dgm:spPr/>
    </dgm:pt>
    <dgm:pt modelId="{22525E6B-7722-47CB-835D-286AFA914B66}" type="pres">
      <dgm:prSet presAssocID="{70D7AF92-1A50-4CF4-9644-3FC9C893D3B5}" presName="node" presStyleLbl="node1" presStyleIdx="1" presStyleCnt="5">
        <dgm:presLayoutVars>
          <dgm:bulletEnabled val="1"/>
        </dgm:presLayoutVars>
      </dgm:prSet>
      <dgm:spPr/>
    </dgm:pt>
    <dgm:pt modelId="{B4A5ED07-C8AC-47BF-B119-8E0A9148F317}" type="pres">
      <dgm:prSet presAssocID="{A036E4F0-2141-42D1-BCEC-ABC3E115AF8F}" presName="sibTrans" presStyleCnt="0"/>
      <dgm:spPr/>
    </dgm:pt>
    <dgm:pt modelId="{BE178925-B747-4D64-87E6-03F01237A952}" type="pres">
      <dgm:prSet presAssocID="{DD44D350-EE4E-4624-AD3B-1985DA71D028}" presName="node" presStyleLbl="node1" presStyleIdx="2" presStyleCnt="5">
        <dgm:presLayoutVars>
          <dgm:bulletEnabled val="1"/>
        </dgm:presLayoutVars>
      </dgm:prSet>
      <dgm:spPr/>
    </dgm:pt>
    <dgm:pt modelId="{C7674AB2-C891-4FF4-A42F-309E8B053368}" type="pres">
      <dgm:prSet presAssocID="{D5ABC9A3-1563-483D-B58A-4BE1251BC286}" presName="sibTrans" presStyleCnt="0"/>
      <dgm:spPr/>
    </dgm:pt>
    <dgm:pt modelId="{62E0FF48-4515-4781-AC62-9366C93C0614}" type="pres">
      <dgm:prSet presAssocID="{94858DC1-01FE-4A5D-ACED-9AF310A916F5}" presName="node" presStyleLbl="node1" presStyleIdx="3" presStyleCnt="5">
        <dgm:presLayoutVars>
          <dgm:bulletEnabled val="1"/>
        </dgm:presLayoutVars>
      </dgm:prSet>
      <dgm:spPr/>
    </dgm:pt>
    <dgm:pt modelId="{36FACF30-74E5-4259-ADF2-E6D1B34FF0BE}" type="pres">
      <dgm:prSet presAssocID="{8E6FF473-BC5C-4727-B783-583984DB1FD3}" presName="sibTrans" presStyleCnt="0"/>
      <dgm:spPr/>
    </dgm:pt>
    <dgm:pt modelId="{D89C69FB-320B-4D85-94D1-44A0019BD348}" type="pres">
      <dgm:prSet presAssocID="{69CE60CA-4113-4BE1-9D53-5E006C3D2160}" presName="node" presStyleLbl="node1" presStyleIdx="4" presStyleCnt="5">
        <dgm:presLayoutVars>
          <dgm:bulletEnabled val="1"/>
        </dgm:presLayoutVars>
      </dgm:prSet>
      <dgm:spPr/>
    </dgm:pt>
  </dgm:ptLst>
  <dgm:cxnLst>
    <dgm:cxn modelId="{92CCB100-857E-41DD-B82F-A6D76E004207}" type="presOf" srcId="{94858DC1-01FE-4A5D-ACED-9AF310A916F5}" destId="{62E0FF48-4515-4781-AC62-9366C93C0614}" srcOrd="0" destOrd="0" presId="urn:microsoft.com/office/officeart/2005/8/layout/default"/>
    <dgm:cxn modelId="{25A6BD08-3E48-4B1B-9EB3-4E948139ABFB}" srcId="{E8707066-FC07-42B4-A9D4-BAE9DF2EDC8F}" destId="{DD44D350-EE4E-4624-AD3B-1985DA71D028}" srcOrd="2" destOrd="0" parTransId="{0A55FDBE-4478-437C-BFBE-FD4A3D0D3D9C}" sibTransId="{D5ABC9A3-1563-483D-B58A-4BE1251BC286}"/>
    <dgm:cxn modelId="{DD523C1D-AC10-4724-BD54-5C0EA37F394F}" type="presOf" srcId="{DD44D350-EE4E-4624-AD3B-1985DA71D028}" destId="{BE178925-B747-4D64-87E6-03F01237A952}" srcOrd="0" destOrd="0" presId="urn:microsoft.com/office/officeart/2005/8/layout/default"/>
    <dgm:cxn modelId="{BAAD3623-EA01-4564-9B69-E09C611569EA}" type="presOf" srcId="{70D7AF92-1A50-4CF4-9644-3FC9C893D3B5}" destId="{22525E6B-7722-47CB-835D-286AFA914B66}" srcOrd="0" destOrd="0" presId="urn:microsoft.com/office/officeart/2005/8/layout/default"/>
    <dgm:cxn modelId="{BD0F1C36-30FC-4B26-865A-06F7C82F7984}" srcId="{E8707066-FC07-42B4-A9D4-BAE9DF2EDC8F}" destId="{94858DC1-01FE-4A5D-ACED-9AF310A916F5}" srcOrd="3" destOrd="0" parTransId="{FC4289F4-928A-445C-AC48-77C9FDDDF1F4}" sibTransId="{8E6FF473-BC5C-4727-B783-583984DB1FD3}"/>
    <dgm:cxn modelId="{C3EACB3B-F108-48AE-AB05-585A03E23EE5}" srcId="{E8707066-FC07-42B4-A9D4-BAE9DF2EDC8F}" destId="{7C700802-24BE-45DA-B484-3B9A5B55BA91}" srcOrd="0" destOrd="0" parTransId="{87546961-7A66-435D-852C-5F966DD88244}" sibTransId="{11A76333-4890-4416-9BFD-B0BE423205C9}"/>
    <dgm:cxn modelId="{0F060865-7A50-4B77-B00E-91D53AD5F8AC}" srcId="{E8707066-FC07-42B4-A9D4-BAE9DF2EDC8F}" destId="{70D7AF92-1A50-4CF4-9644-3FC9C893D3B5}" srcOrd="1" destOrd="0" parTransId="{68929E6C-C2FA-4962-AD1D-EDBBE6F54B73}" sibTransId="{A036E4F0-2141-42D1-BCEC-ABC3E115AF8F}"/>
    <dgm:cxn modelId="{60761F4E-E39F-4743-8F8A-FCBA530A31E0}" srcId="{E8707066-FC07-42B4-A9D4-BAE9DF2EDC8F}" destId="{69CE60CA-4113-4BE1-9D53-5E006C3D2160}" srcOrd="4" destOrd="0" parTransId="{CF83C51B-B455-4FA4-9DE2-1D69D0FB662C}" sibTransId="{3136B131-34FD-49D7-B5B4-1B8AAE1D11CD}"/>
    <dgm:cxn modelId="{F3C3EDAB-2178-4542-8746-74838D264D61}" type="presOf" srcId="{E8707066-FC07-42B4-A9D4-BAE9DF2EDC8F}" destId="{65D2D6FC-D11E-44AF-AE7D-470D75DBC5D7}" srcOrd="0" destOrd="0" presId="urn:microsoft.com/office/officeart/2005/8/layout/default"/>
    <dgm:cxn modelId="{D541D6AD-64BC-445C-B997-F0C1FF777FA4}" type="presOf" srcId="{69CE60CA-4113-4BE1-9D53-5E006C3D2160}" destId="{D89C69FB-320B-4D85-94D1-44A0019BD348}" srcOrd="0" destOrd="0" presId="urn:microsoft.com/office/officeart/2005/8/layout/default"/>
    <dgm:cxn modelId="{4F3187ED-8F04-4BAA-BFCC-720CE46A2B6C}" type="presOf" srcId="{7C700802-24BE-45DA-B484-3B9A5B55BA91}" destId="{54891F96-D392-476B-B66C-F6660E6D385F}" srcOrd="0" destOrd="0" presId="urn:microsoft.com/office/officeart/2005/8/layout/default"/>
    <dgm:cxn modelId="{14A40F6F-9776-4601-8A94-CA882B881FF3}" type="presParOf" srcId="{65D2D6FC-D11E-44AF-AE7D-470D75DBC5D7}" destId="{54891F96-D392-476B-B66C-F6660E6D385F}" srcOrd="0" destOrd="0" presId="urn:microsoft.com/office/officeart/2005/8/layout/default"/>
    <dgm:cxn modelId="{0889CB74-33DA-4052-B8AF-663FDB7A6244}" type="presParOf" srcId="{65D2D6FC-D11E-44AF-AE7D-470D75DBC5D7}" destId="{00569CE6-4412-41D8-82C3-F3F910FF2132}" srcOrd="1" destOrd="0" presId="urn:microsoft.com/office/officeart/2005/8/layout/default"/>
    <dgm:cxn modelId="{D4C5CB4D-0005-4181-A432-5CEC174470F6}" type="presParOf" srcId="{65D2D6FC-D11E-44AF-AE7D-470D75DBC5D7}" destId="{22525E6B-7722-47CB-835D-286AFA914B66}" srcOrd="2" destOrd="0" presId="urn:microsoft.com/office/officeart/2005/8/layout/default"/>
    <dgm:cxn modelId="{8829D8D8-528A-4480-9B2D-4F9A2ED2EF3C}" type="presParOf" srcId="{65D2D6FC-D11E-44AF-AE7D-470D75DBC5D7}" destId="{B4A5ED07-C8AC-47BF-B119-8E0A9148F317}" srcOrd="3" destOrd="0" presId="urn:microsoft.com/office/officeart/2005/8/layout/default"/>
    <dgm:cxn modelId="{64AE2B23-502D-4EAA-B1B5-430851130898}" type="presParOf" srcId="{65D2D6FC-D11E-44AF-AE7D-470D75DBC5D7}" destId="{BE178925-B747-4D64-87E6-03F01237A952}" srcOrd="4" destOrd="0" presId="urn:microsoft.com/office/officeart/2005/8/layout/default"/>
    <dgm:cxn modelId="{3928D867-BEA5-47DA-964A-7D9D05BBF264}" type="presParOf" srcId="{65D2D6FC-D11E-44AF-AE7D-470D75DBC5D7}" destId="{C7674AB2-C891-4FF4-A42F-309E8B053368}" srcOrd="5" destOrd="0" presId="urn:microsoft.com/office/officeart/2005/8/layout/default"/>
    <dgm:cxn modelId="{CAFFD9DD-BD97-446B-8ECA-C94F738D37FD}" type="presParOf" srcId="{65D2D6FC-D11E-44AF-AE7D-470D75DBC5D7}" destId="{62E0FF48-4515-4781-AC62-9366C93C0614}" srcOrd="6" destOrd="0" presId="urn:microsoft.com/office/officeart/2005/8/layout/default"/>
    <dgm:cxn modelId="{FEA9DB8F-A27F-47E1-995D-9698AB5DB4B3}" type="presParOf" srcId="{65D2D6FC-D11E-44AF-AE7D-470D75DBC5D7}" destId="{36FACF30-74E5-4259-ADF2-E6D1B34FF0BE}" srcOrd="7" destOrd="0" presId="urn:microsoft.com/office/officeart/2005/8/layout/default"/>
    <dgm:cxn modelId="{42A3BCF2-8134-421A-B7F5-E118EEBBB8DF}" type="presParOf" srcId="{65D2D6FC-D11E-44AF-AE7D-470D75DBC5D7}" destId="{D89C69FB-320B-4D85-94D1-44A0019BD34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D205C5-E6AD-4D3F-B5F5-78B7501A228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699E481-9721-4F94-85C2-488D2D6847FB}">
      <dgm:prSet/>
      <dgm:spPr/>
      <dgm:t>
        <a:bodyPr/>
        <a:lstStyle/>
        <a:p>
          <a:pPr>
            <a:lnSpc>
              <a:spcPct val="100000"/>
            </a:lnSpc>
          </a:pPr>
          <a:r>
            <a:rPr lang="en-US"/>
            <a:t>Data Warehousing</a:t>
          </a:r>
        </a:p>
      </dgm:t>
    </dgm:pt>
    <dgm:pt modelId="{FFCA4A4A-94F7-4630-B1B9-CED96220A786}" type="parTrans" cxnId="{F6285165-43AB-44B2-A68C-4675E5DD5B31}">
      <dgm:prSet/>
      <dgm:spPr/>
      <dgm:t>
        <a:bodyPr/>
        <a:lstStyle/>
        <a:p>
          <a:endParaRPr lang="en-US"/>
        </a:p>
      </dgm:t>
    </dgm:pt>
    <dgm:pt modelId="{5B5374D5-4218-4508-BB18-0B8D1B31921B}" type="sibTrans" cxnId="{F6285165-43AB-44B2-A68C-4675E5DD5B31}">
      <dgm:prSet/>
      <dgm:spPr/>
      <dgm:t>
        <a:bodyPr/>
        <a:lstStyle/>
        <a:p>
          <a:pPr>
            <a:lnSpc>
              <a:spcPct val="100000"/>
            </a:lnSpc>
          </a:pPr>
          <a:endParaRPr lang="en-US"/>
        </a:p>
      </dgm:t>
    </dgm:pt>
    <dgm:pt modelId="{E325E52C-034A-46A1-9017-B4995EE615B2}">
      <dgm:prSet/>
      <dgm:spPr/>
      <dgm:t>
        <a:bodyPr/>
        <a:lstStyle/>
        <a:p>
          <a:pPr>
            <a:lnSpc>
              <a:spcPct val="100000"/>
            </a:lnSpc>
          </a:pPr>
          <a:r>
            <a:rPr lang="en-US"/>
            <a:t>Data Mining</a:t>
          </a:r>
        </a:p>
      </dgm:t>
    </dgm:pt>
    <dgm:pt modelId="{B47DCEF1-CA7B-4905-8672-FBBA0D7429DD}" type="parTrans" cxnId="{0419077E-1E8D-4011-A749-68A90EEDBCE6}">
      <dgm:prSet/>
      <dgm:spPr/>
      <dgm:t>
        <a:bodyPr/>
        <a:lstStyle/>
        <a:p>
          <a:endParaRPr lang="en-US"/>
        </a:p>
      </dgm:t>
    </dgm:pt>
    <dgm:pt modelId="{A4FB8DA4-9500-4811-B6B8-E6E172A52B01}" type="sibTrans" cxnId="{0419077E-1E8D-4011-A749-68A90EEDBCE6}">
      <dgm:prSet/>
      <dgm:spPr/>
      <dgm:t>
        <a:bodyPr/>
        <a:lstStyle/>
        <a:p>
          <a:pPr>
            <a:lnSpc>
              <a:spcPct val="100000"/>
            </a:lnSpc>
          </a:pPr>
          <a:endParaRPr lang="en-US"/>
        </a:p>
      </dgm:t>
    </dgm:pt>
    <dgm:pt modelId="{C36EC806-4879-438B-9012-0151CD004DC7}">
      <dgm:prSet/>
      <dgm:spPr/>
      <dgm:t>
        <a:bodyPr/>
        <a:lstStyle/>
        <a:p>
          <a:pPr>
            <a:lnSpc>
              <a:spcPct val="100000"/>
            </a:lnSpc>
          </a:pPr>
          <a:r>
            <a:rPr lang="en-US"/>
            <a:t>ETL (Extract, Transform, Load</a:t>
          </a:r>
        </a:p>
      </dgm:t>
    </dgm:pt>
    <dgm:pt modelId="{37C03FC3-9D3C-4C3A-A061-92B991A98433}" type="parTrans" cxnId="{86C9DFF4-6DAB-4842-A879-4A3F7AB90056}">
      <dgm:prSet/>
      <dgm:spPr/>
      <dgm:t>
        <a:bodyPr/>
        <a:lstStyle/>
        <a:p>
          <a:endParaRPr lang="en-US"/>
        </a:p>
      </dgm:t>
    </dgm:pt>
    <dgm:pt modelId="{8A29F375-AB69-46B7-B8C7-29EB79FE063E}" type="sibTrans" cxnId="{86C9DFF4-6DAB-4842-A879-4A3F7AB90056}">
      <dgm:prSet/>
      <dgm:spPr/>
      <dgm:t>
        <a:bodyPr/>
        <a:lstStyle/>
        <a:p>
          <a:pPr>
            <a:lnSpc>
              <a:spcPct val="100000"/>
            </a:lnSpc>
          </a:pPr>
          <a:endParaRPr lang="en-US"/>
        </a:p>
      </dgm:t>
    </dgm:pt>
    <dgm:pt modelId="{561076D0-AC86-41FE-83A8-2730AEA055E6}">
      <dgm:prSet/>
      <dgm:spPr/>
      <dgm:t>
        <a:bodyPr/>
        <a:lstStyle/>
        <a:p>
          <a:pPr>
            <a:lnSpc>
              <a:spcPct val="100000"/>
            </a:lnSpc>
          </a:pPr>
          <a:r>
            <a:rPr lang="en-US"/>
            <a:t>OLAP (Online Analytical Processing)</a:t>
          </a:r>
        </a:p>
      </dgm:t>
    </dgm:pt>
    <dgm:pt modelId="{045B317B-C128-4C92-83BA-681AC968A470}" type="parTrans" cxnId="{6E67036B-FC37-4206-B9B2-6818408475AE}">
      <dgm:prSet/>
      <dgm:spPr/>
      <dgm:t>
        <a:bodyPr/>
        <a:lstStyle/>
        <a:p>
          <a:endParaRPr lang="en-US"/>
        </a:p>
      </dgm:t>
    </dgm:pt>
    <dgm:pt modelId="{D17F9DE8-8427-462F-BA5F-B15566F5751E}" type="sibTrans" cxnId="{6E67036B-FC37-4206-B9B2-6818408475AE}">
      <dgm:prSet/>
      <dgm:spPr/>
      <dgm:t>
        <a:bodyPr/>
        <a:lstStyle/>
        <a:p>
          <a:pPr>
            <a:lnSpc>
              <a:spcPct val="100000"/>
            </a:lnSpc>
          </a:pPr>
          <a:endParaRPr lang="en-US"/>
        </a:p>
      </dgm:t>
    </dgm:pt>
    <dgm:pt modelId="{2126DE51-4E62-4602-8356-1408576E16FA}">
      <dgm:prSet/>
      <dgm:spPr/>
      <dgm:t>
        <a:bodyPr/>
        <a:lstStyle/>
        <a:p>
          <a:pPr>
            <a:lnSpc>
              <a:spcPct val="100000"/>
            </a:lnSpc>
          </a:pPr>
          <a:r>
            <a:rPr lang="en-US"/>
            <a:t>Data Visualization</a:t>
          </a:r>
        </a:p>
      </dgm:t>
    </dgm:pt>
    <dgm:pt modelId="{52993F3C-A89C-4E46-9C37-05E19340110C}" type="parTrans" cxnId="{3EB4A1D2-A66C-4C86-9406-4737AAE5660E}">
      <dgm:prSet/>
      <dgm:spPr/>
      <dgm:t>
        <a:bodyPr/>
        <a:lstStyle/>
        <a:p>
          <a:endParaRPr lang="en-US"/>
        </a:p>
      </dgm:t>
    </dgm:pt>
    <dgm:pt modelId="{36B8959B-22F5-4CD2-8FBA-75C29572B147}" type="sibTrans" cxnId="{3EB4A1D2-A66C-4C86-9406-4737AAE5660E}">
      <dgm:prSet/>
      <dgm:spPr/>
      <dgm:t>
        <a:bodyPr/>
        <a:lstStyle/>
        <a:p>
          <a:pPr>
            <a:lnSpc>
              <a:spcPct val="100000"/>
            </a:lnSpc>
          </a:pPr>
          <a:endParaRPr lang="en-US"/>
        </a:p>
      </dgm:t>
    </dgm:pt>
    <dgm:pt modelId="{DBFA1768-98FD-43B0-906E-AD5A3A26D695}">
      <dgm:prSet/>
      <dgm:spPr/>
      <dgm:t>
        <a:bodyPr/>
        <a:lstStyle/>
        <a:p>
          <a:pPr>
            <a:lnSpc>
              <a:spcPct val="100000"/>
            </a:lnSpc>
          </a:pPr>
          <a:r>
            <a:rPr lang="en-US"/>
            <a:t>Predictive Analytics</a:t>
          </a:r>
        </a:p>
      </dgm:t>
    </dgm:pt>
    <dgm:pt modelId="{16B8C4E2-6AB9-4D39-B2FE-0340485AA469}" type="parTrans" cxnId="{BE4B6A41-6FB4-4680-BB01-A59606C890A9}">
      <dgm:prSet/>
      <dgm:spPr/>
      <dgm:t>
        <a:bodyPr/>
        <a:lstStyle/>
        <a:p>
          <a:endParaRPr lang="en-US"/>
        </a:p>
      </dgm:t>
    </dgm:pt>
    <dgm:pt modelId="{25CDD93B-A4FF-45D4-9EC3-21BE88776E3B}" type="sibTrans" cxnId="{BE4B6A41-6FB4-4680-BB01-A59606C890A9}">
      <dgm:prSet/>
      <dgm:spPr/>
      <dgm:t>
        <a:bodyPr/>
        <a:lstStyle/>
        <a:p>
          <a:endParaRPr lang="en-US"/>
        </a:p>
      </dgm:t>
    </dgm:pt>
    <dgm:pt modelId="{7C897598-2522-414B-AF5F-A41CD998CCFB}" type="pres">
      <dgm:prSet presAssocID="{58D205C5-E6AD-4D3F-B5F5-78B7501A2286}" presName="root" presStyleCnt="0">
        <dgm:presLayoutVars>
          <dgm:dir/>
          <dgm:resizeHandles val="exact"/>
        </dgm:presLayoutVars>
      </dgm:prSet>
      <dgm:spPr/>
    </dgm:pt>
    <dgm:pt modelId="{2BAB00D4-9BDB-4910-9071-470FDC0783DC}" type="pres">
      <dgm:prSet presAssocID="{58D205C5-E6AD-4D3F-B5F5-78B7501A2286}" presName="container" presStyleCnt="0">
        <dgm:presLayoutVars>
          <dgm:dir/>
          <dgm:resizeHandles val="exact"/>
        </dgm:presLayoutVars>
      </dgm:prSet>
      <dgm:spPr/>
    </dgm:pt>
    <dgm:pt modelId="{7D8309E4-7166-472F-A0EB-DBCBC2A2532C}" type="pres">
      <dgm:prSet presAssocID="{0699E481-9721-4F94-85C2-488D2D6847FB}" presName="compNode" presStyleCnt="0"/>
      <dgm:spPr/>
    </dgm:pt>
    <dgm:pt modelId="{FA5F1894-BE3A-4A3E-B4FA-A1296F694317}" type="pres">
      <dgm:prSet presAssocID="{0699E481-9721-4F94-85C2-488D2D6847FB}" presName="iconBgRect" presStyleLbl="bgShp" presStyleIdx="0" presStyleCnt="6"/>
      <dgm:spPr/>
    </dgm:pt>
    <dgm:pt modelId="{14A8E032-FD2C-4712-B682-074DB2858E7A}" type="pres">
      <dgm:prSet presAssocID="{0699E481-9721-4F94-85C2-488D2D6847F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2147967-6834-42F0-9923-91C7764487A8}" type="pres">
      <dgm:prSet presAssocID="{0699E481-9721-4F94-85C2-488D2D6847FB}" presName="spaceRect" presStyleCnt="0"/>
      <dgm:spPr/>
    </dgm:pt>
    <dgm:pt modelId="{074CBA5A-B6A0-4D83-9986-AC5BFF18395E}" type="pres">
      <dgm:prSet presAssocID="{0699E481-9721-4F94-85C2-488D2D6847FB}" presName="textRect" presStyleLbl="revTx" presStyleIdx="0" presStyleCnt="6">
        <dgm:presLayoutVars>
          <dgm:chMax val="1"/>
          <dgm:chPref val="1"/>
        </dgm:presLayoutVars>
      </dgm:prSet>
      <dgm:spPr/>
    </dgm:pt>
    <dgm:pt modelId="{143A0559-A706-4A83-BC2D-2B0FE7A912FD}" type="pres">
      <dgm:prSet presAssocID="{5B5374D5-4218-4508-BB18-0B8D1B31921B}" presName="sibTrans" presStyleLbl="sibTrans2D1" presStyleIdx="0" presStyleCnt="0"/>
      <dgm:spPr/>
    </dgm:pt>
    <dgm:pt modelId="{FE2E75EE-5502-446B-B7E1-B2B8712BD24F}" type="pres">
      <dgm:prSet presAssocID="{E325E52C-034A-46A1-9017-B4995EE615B2}" presName="compNode" presStyleCnt="0"/>
      <dgm:spPr/>
    </dgm:pt>
    <dgm:pt modelId="{1A2E1822-99B3-4F69-B698-727B95CF58EF}" type="pres">
      <dgm:prSet presAssocID="{E325E52C-034A-46A1-9017-B4995EE615B2}" presName="iconBgRect" presStyleLbl="bgShp" presStyleIdx="1" presStyleCnt="6"/>
      <dgm:spPr/>
    </dgm:pt>
    <dgm:pt modelId="{047F8A79-66FA-43EB-B881-9E55307245FA}" type="pres">
      <dgm:prSet presAssocID="{E325E52C-034A-46A1-9017-B4995EE615B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86491760-D815-4994-9DE2-E96F6F2AF4C8}" type="pres">
      <dgm:prSet presAssocID="{E325E52C-034A-46A1-9017-B4995EE615B2}" presName="spaceRect" presStyleCnt="0"/>
      <dgm:spPr/>
    </dgm:pt>
    <dgm:pt modelId="{FF6351B1-3F5D-46AB-9CE6-90DB0FE19AC5}" type="pres">
      <dgm:prSet presAssocID="{E325E52C-034A-46A1-9017-B4995EE615B2}" presName="textRect" presStyleLbl="revTx" presStyleIdx="1" presStyleCnt="6">
        <dgm:presLayoutVars>
          <dgm:chMax val="1"/>
          <dgm:chPref val="1"/>
        </dgm:presLayoutVars>
      </dgm:prSet>
      <dgm:spPr/>
    </dgm:pt>
    <dgm:pt modelId="{06B5542B-85BE-4676-8BDC-E752A12E523F}" type="pres">
      <dgm:prSet presAssocID="{A4FB8DA4-9500-4811-B6B8-E6E172A52B01}" presName="sibTrans" presStyleLbl="sibTrans2D1" presStyleIdx="0" presStyleCnt="0"/>
      <dgm:spPr/>
    </dgm:pt>
    <dgm:pt modelId="{2A9AA7C8-1866-4CBD-8B14-EA9E08B4F98F}" type="pres">
      <dgm:prSet presAssocID="{C36EC806-4879-438B-9012-0151CD004DC7}" presName="compNode" presStyleCnt="0"/>
      <dgm:spPr/>
    </dgm:pt>
    <dgm:pt modelId="{652573F6-8C0B-432F-8B39-C8849CA96783}" type="pres">
      <dgm:prSet presAssocID="{C36EC806-4879-438B-9012-0151CD004DC7}" presName="iconBgRect" presStyleLbl="bgShp" presStyleIdx="2" presStyleCnt="6"/>
      <dgm:spPr/>
    </dgm:pt>
    <dgm:pt modelId="{F046C6D9-E222-4E84-AB55-1D75DB5D216F}" type="pres">
      <dgm:prSet presAssocID="{C36EC806-4879-438B-9012-0151CD004DC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169567DB-8F98-4FC6-8700-AB6A46FA730E}" type="pres">
      <dgm:prSet presAssocID="{C36EC806-4879-438B-9012-0151CD004DC7}" presName="spaceRect" presStyleCnt="0"/>
      <dgm:spPr/>
    </dgm:pt>
    <dgm:pt modelId="{92DF6398-55B1-4202-A87B-0DBBC4761ED1}" type="pres">
      <dgm:prSet presAssocID="{C36EC806-4879-438B-9012-0151CD004DC7}" presName="textRect" presStyleLbl="revTx" presStyleIdx="2" presStyleCnt="6">
        <dgm:presLayoutVars>
          <dgm:chMax val="1"/>
          <dgm:chPref val="1"/>
        </dgm:presLayoutVars>
      </dgm:prSet>
      <dgm:spPr/>
    </dgm:pt>
    <dgm:pt modelId="{02015F17-8BCF-4355-8E75-49875C16255F}" type="pres">
      <dgm:prSet presAssocID="{8A29F375-AB69-46B7-B8C7-29EB79FE063E}" presName="sibTrans" presStyleLbl="sibTrans2D1" presStyleIdx="0" presStyleCnt="0"/>
      <dgm:spPr/>
    </dgm:pt>
    <dgm:pt modelId="{6047435D-2AC4-4367-959F-8831730BECCC}" type="pres">
      <dgm:prSet presAssocID="{561076D0-AC86-41FE-83A8-2730AEA055E6}" presName="compNode" presStyleCnt="0"/>
      <dgm:spPr/>
    </dgm:pt>
    <dgm:pt modelId="{4478801D-042A-4C1B-8556-CC0373D6F70D}" type="pres">
      <dgm:prSet presAssocID="{561076D0-AC86-41FE-83A8-2730AEA055E6}" presName="iconBgRect" presStyleLbl="bgShp" presStyleIdx="3" presStyleCnt="6"/>
      <dgm:spPr/>
    </dgm:pt>
    <dgm:pt modelId="{96A06181-936E-4F11-97A8-F92EFA37D8C4}" type="pres">
      <dgm:prSet presAssocID="{561076D0-AC86-41FE-83A8-2730AEA055E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BD3924E8-8F3F-4820-A6A3-0BEB489416A3}" type="pres">
      <dgm:prSet presAssocID="{561076D0-AC86-41FE-83A8-2730AEA055E6}" presName="spaceRect" presStyleCnt="0"/>
      <dgm:spPr/>
    </dgm:pt>
    <dgm:pt modelId="{9E7035B1-C0FC-4843-894A-9338BD621CEE}" type="pres">
      <dgm:prSet presAssocID="{561076D0-AC86-41FE-83A8-2730AEA055E6}" presName="textRect" presStyleLbl="revTx" presStyleIdx="3" presStyleCnt="6">
        <dgm:presLayoutVars>
          <dgm:chMax val="1"/>
          <dgm:chPref val="1"/>
        </dgm:presLayoutVars>
      </dgm:prSet>
      <dgm:spPr/>
    </dgm:pt>
    <dgm:pt modelId="{D4DE4640-06B9-433E-92AB-31F4A1CADA01}" type="pres">
      <dgm:prSet presAssocID="{D17F9DE8-8427-462F-BA5F-B15566F5751E}" presName="sibTrans" presStyleLbl="sibTrans2D1" presStyleIdx="0" presStyleCnt="0"/>
      <dgm:spPr/>
    </dgm:pt>
    <dgm:pt modelId="{74A3A385-A6A3-4C7C-AA60-53E1AE416BC6}" type="pres">
      <dgm:prSet presAssocID="{2126DE51-4E62-4602-8356-1408576E16FA}" presName="compNode" presStyleCnt="0"/>
      <dgm:spPr/>
    </dgm:pt>
    <dgm:pt modelId="{971F18B8-8E27-4D31-B31B-FFD32B0AEDBD}" type="pres">
      <dgm:prSet presAssocID="{2126DE51-4E62-4602-8356-1408576E16FA}" presName="iconBgRect" presStyleLbl="bgShp" presStyleIdx="4" presStyleCnt="6"/>
      <dgm:spPr/>
    </dgm:pt>
    <dgm:pt modelId="{C0B0A307-6D22-4184-9E44-C93944E06C8C}" type="pres">
      <dgm:prSet presAssocID="{2126DE51-4E62-4602-8356-1408576E16F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9875A87B-7001-46A3-895E-27946BA8E7C9}" type="pres">
      <dgm:prSet presAssocID="{2126DE51-4E62-4602-8356-1408576E16FA}" presName="spaceRect" presStyleCnt="0"/>
      <dgm:spPr/>
    </dgm:pt>
    <dgm:pt modelId="{263DCB27-3585-461A-8FAB-B0BC961B3C8C}" type="pres">
      <dgm:prSet presAssocID="{2126DE51-4E62-4602-8356-1408576E16FA}" presName="textRect" presStyleLbl="revTx" presStyleIdx="4" presStyleCnt="6">
        <dgm:presLayoutVars>
          <dgm:chMax val="1"/>
          <dgm:chPref val="1"/>
        </dgm:presLayoutVars>
      </dgm:prSet>
      <dgm:spPr/>
    </dgm:pt>
    <dgm:pt modelId="{6B130336-6A6F-4FEA-B8F8-C029A0C739F3}" type="pres">
      <dgm:prSet presAssocID="{36B8959B-22F5-4CD2-8FBA-75C29572B147}" presName="sibTrans" presStyleLbl="sibTrans2D1" presStyleIdx="0" presStyleCnt="0"/>
      <dgm:spPr/>
    </dgm:pt>
    <dgm:pt modelId="{6278D576-9AB5-4301-A7BB-83A327155368}" type="pres">
      <dgm:prSet presAssocID="{DBFA1768-98FD-43B0-906E-AD5A3A26D695}" presName="compNode" presStyleCnt="0"/>
      <dgm:spPr/>
    </dgm:pt>
    <dgm:pt modelId="{9C75CCC1-EE01-4005-A049-4562F9F57914}" type="pres">
      <dgm:prSet presAssocID="{DBFA1768-98FD-43B0-906E-AD5A3A26D695}" presName="iconBgRect" presStyleLbl="bgShp" presStyleIdx="5" presStyleCnt="6"/>
      <dgm:spPr/>
    </dgm:pt>
    <dgm:pt modelId="{90D93334-8673-4E05-9ABA-2AC1C45C7786}" type="pres">
      <dgm:prSet presAssocID="{DBFA1768-98FD-43B0-906E-AD5A3A26D69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ead with Gears"/>
        </a:ext>
      </dgm:extLst>
    </dgm:pt>
    <dgm:pt modelId="{61368DD9-A317-473A-BBFC-806B925B5A7E}" type="pres">
      <dgm:prSet presAssocID="{DBFA1768-98FD-43B0-906E-AD5A3A26D695}" presName="spaceRect" presStyleCnt="0"/>
      <dgm:spPr/>
    </dgm:pt>
    <dgm:pt modelId="{56226090-A26E-4F8F-87DF-3F2E478C7914}" type="pres">
      <dgm:prSet presAssocID="{DBFA1768-98FD-43B0-906E-AD5A3A26D695}" presName="textRect" presStyleLbl="revTx" presStyleIdx="5" presStyleCnt="6">
        <dgm:presLayoutVars>
          <dgm:chMax val="1"/>
          <dgm:chPref val="1"/>
        </dgm:presLayoutVars>
      </dgm:prSet>
      <dgm:spPr/>
    </dgm:pt>
  </dgm:ptLst>
  <dgm:cxnLst>
    <dgm:cxn modelId="{5EE47C18-F9F0-4585-904F-12F96134CE23}" type="presOf" srcId="{0699E481-9721-4F94-85C2-488D2D6847FB}" destId="{074CBA5A-B6A0-4D83-9986-AC5BFF18395E}" srcOrd="0" destOrd="0" presId="urn:microsoft.com/office/officeart/2018/2/layout/IconCircleList"/>
    <dgm:cxn modelId="{28FDB61A-6AD9-45C4-BABA-9E9F52EEFBB7}" type="presOf" srcId="{A4FB8DA4-9500-4811-B6B8-E6E172A52B01}" destId="{06B5542B-85BE-4676-8BDC-E752A12E523F}" srcOrd="0" destOrd="0" presId="urn:microsoft.com/office/officeart/2018/2/layout/IconCircleList"/>
    <dgm:cxn modelId="{6594E21A-9AC9-414E-B48D-C6D294F6436B}" type="presOf" srcId="{C36EC806-4879-438B-9012-0151CD004DC7}" destId="{92DF6398-55B1-4202-A87B-0DBBC4761ED1}" srcOrd="0" destOrd="0" presId="urn:microsoft.com/office/officeart/2018/2/layout/IconCircleList"/>
    <dgm:cxn modelId="{E0679D35-9EFD-49FC-8552-77FDDA86BA4C}" type="presOf" srcId="{E325E52C-034A-46A1-9017-B4995EE615B2}" destId="{FF6351B1-3F5D-46AB-9CE6-90DB0FE19AC5}" srcOrd="0" destOrd="0" presId="urn:microsoft.com/office/officeart/2018/2/layout/IconCircleList"/>
    <dgm:cxn modelId="{BE4B6A41-6FB4-4680-BB01-A59606C890A9}" srcId="{58D205C5-E6AD-4D3F-B5F5-78B7501A2286}" destId="{DBFA1768-98FD-43B0-906E-AD5A3A26D695}" srcOrd="5" destOrd="0" parTransId="{16B8C4E2-6AB9-4D39-B2FE-0340485AA469}" sibTransId="{25CDD93B-A4FF-45D4-9EC3-21BE88776E3B}"/>
    <dgm:cxn modelId="{F6285165-43AB-44B2-A68C-4675E5DD5B31}" srcId="{58D205C5-E6AD-4D3F-B5F5-78B7501A2286}" destId="{0699E481-9721-4F94-85C2-488D2D6847FB}" srcOrd="0" destOrd="0" parTransId="{FFCA4A4A-94F7-4630-B1B9-CED96220A786}" sibTransId="{5B5374D5-4218-4508-BB18-0B8D1B31921B}"/>
    <dgm:cxn modelId="{440C2B47-2681-4C91-AF8B-7AC761EEB77D}" type="presOf" srcId="{5B5374D5-4218-4508-BB18-0B8D1B31921B}" destId="{143A0559-A706-4A83-BC2D-2B0FE7A912FD}" srcOrd="0" destOrd="0" presId="urn:microsoft.com/office/officeart/2018/2/layout/IconCircleList"/>
    <dgm:cxn modelId="{6E67036B-FC37-4206-B9B2-6818408475AE}" srcId="{58D205C5-E6AD-4D3F-B5F5-78B7501A2286}" destId="{561076D0-AC86-41FE-83A8-2730AEA055E6}" srcOrd="3" destOrd="0" parTransId="{045B317B-C128-4C92-83BA-681AC968A470}" sibTransId="{D17F9DE8-8427-462F-BA5F-B15566F5751E}"/>
    <dgm:cxn modelId="{97C5704C-01E2-479E-98C8-3DA976A5D796}" type="presOf" srcId="{561076D0-AC86-41FE-83A8-2730AEA055E6}" destId="{9E7035B1-C0FC-4843-894A-9338BD621CEE}" srcOrd="0" destOrd="0" presId="urn:microsoft.com/office/officeart/2018/2/layout/IconCircleList"/>
    <dgm:cxn modelId="{1A34366D-9496-4357-B772-7A2FF6811E3D}" type="presOf" srcId="{2126DE51-4E62-4602-8356-1408576E16FA}" destId="{263DCB27-3585-461A-8FAB-B0BC961B3C8C}" srcOrd="0" destOrd="0" presId="urn:microsoft.com/office/officeart/2018/2/layout/IconCircleList"/>
    <dgm:cxn modelId="{57947856-9B4C-4112-8419-AA001CBA76FC}" type="presOf" srcId="{8A29F375-AB69-46B7-B8C7-29EB79FE063E}" destId="{02015F17-8BCF-4355-8E75-49875C16255F}" srcOrd="0" destOrd="0" presId="urn:microsoft.com/office/officeart/2018/2/layout/IconCircleList"/>
    <dgm:cxn modelId="{8C1CB156-006C-432B-9CC4-89CA702A8D95}" type="presOf" srcId="{36B8959B-22F5-4CD2-8FBA-75C29572B147}" destId="{6B130336-6A6F-4FEA-B8F8-C029A0C739F3}" srcOrd="0" destOrd="0" presId="urn:microsoft.com/office/officeart/2018/2/layout/IconCircleList"/>
    <dgm:cxn modelId="{0419077E-1E8D-4011-A749-68A90EEDBCE6}" srcId="{58D205C5-E6AD-4D3F-B5F5-78B7501A2286}" destId="{E325E52C-034A-46A1-9017-B4995EE615B2}" srcOrd="1" destOrd="0" parTransId="{B47DCEF1-CA7B-4905-8672-FBBA0D7429DD}" sibTransId="{A4FB8DA4-9500-4811-B6B8-E6E172A52B01}"/>
    <dgm:cxn modelId="{EEE3229F-1C21-4942-A780-0D4596CE6C56}" type="presOf" srcId="{D17F9DE8-8427-462F-BA5F-B15566F5751E}" destId="{D4DE4640-06B9-433E-92AB-31F4A1CADA01}" srcOrd="0" destOrd="0" presId="urn:microsoft.com/office/officeart/2018/2/layout/IconCircleList"/>
    <dgm:cxn modelId="{73C534A1-4B9D-4677-A59C-097CD2822652}" type="presOf" srcId="{DBFA1768-98FD-43B0-906E-AD5A3A26D695}" destId="{56226090-A26E-4F8F-87DF-3F2E478C7914}" srcOrd="0" destOrd="0" presId="urn:microsoft.com/office/officeart/2018/2/layout/IconCircleList"/>
    <dgm:cxn modelId="{3EB4A1D2-A66C-4C86-9406-4737AAE5660E}" srcId="{58D205C5-E6AD-4D3F-B5F5-78B7501A2286}" destId="{2126DE51-4E62-4602-8356-1408576E16FA}" srcOrd="4" destOrd="0" parTransId="{52993F3C-A89C-4E46-9C37-05E19340110C}" sibTransId="{36B8959B-22F5-4CD2-8FBA-75C29572B147}"/>
    <dgm:cxn modelId="{86C9DFF4-6DAB-4842-A879-4A3F7AB90056}" srcId="{58D205C5-E6AD-4D3F-B5F5-78B7501A2286}" destId="{C36EC806-4879-438B-9012-0151CD004DC7}" srcOrd="2" destOrd="0" parTransId="{37C03FC3-9D3C-4C3A-A061-92B991A98433}" sibTransId="{8A29F375-AB69-46B7-B8C7-29EB79FE063E}"/>
    <dgm:cxn modelId="{8926A7FF-F5F9-403D-91BE-2A4B4ED16D25}" type="presOf" srcId="{58D205C5-E6AD-4D3F-B5F5-78B7501A2286}" destId="{7C897598-2522-414B-AF5F-A41CD998CCFB}" srcOrd="0" destOrd="0" presId="urn:microsoft.com/office/officeart/2018/2/layout/IconCircleList"/>
    <dgm:cxn modelId="{0AEAB1CC-AEEA-42CB-964A-8994E07F7169}" type="presParOf" srcId="{7C897598-2522-414B-AF5F-A41CD998CCFB}" destId="{2BAB00D4-9BDB-4910-9071-470FDC0783DC}" srcOrd="0" destOrd="0" presId="urn:microsoft.com/office/officeart/2018/2/layout/IconCircleList"/>
    <dgm:cxn modelId="{A7CC0C1B-B8DE-4ABD-B7B7-11F2F6D79E21}" type="presParOf" srcId="{2BAB00D4-9BDB-4910-9071-470FDC0783DC}" destId="{7D8309E4-7166-472F-A0EB-DBCBC2A2532C}" srcOrd="0" destOrd="0" presId="urn:microsoft.com/office/officeart/2018/2/layout/IconCircleList"/>
    <dgm:cxn modelId="{CB2E8C2D-E41A-4910-A883-0F75AB95C04B}" type="presParOf" srcId="{7D8309E4-7166-472F-A0EB-DBCBC2A2532C}" destId="{FA5F1894-BE3A-4A3E-B4FA-A1296F694317}" srcOrd="0" destOrd="0" presId="urn:microsoft.com/office/officeart/2018/2/layout/IconCircleList"/>
    <dgm:cxn modelId="{3C4E31B9-9518-4E41-803F-60285870B178}" type="presParOf" srcId="{7D8309E4-7166-472F-A0EB-DBCBC2A2532C}" destId="{14A8E032-FD2C-4712-B682-074DB2858E7A}" srcOrd="1" destOrd="0" presId="urn:microsoft.com/office/officeart/2018/2/layout/IconCircleList"/>
    <dgm:cxn modelId="{ACB014FD-8FC6-4699-B9F9-56DE17CDBE0E}" type="presParOf" srcId="{7D8309E4-7166-472F-A0EB-DBCBC2A2532C}" destId="{02147967-6834-42F0-9923-91C7764487A8}" srcOrd="2" destOrd="0" presId="urn:microsoft.com/office/officeart/2018/2/layout/IconCircleList"/>
    <dgm:cxn modelId="{E23C294C-5304-4080-B80A-EEF1EC41F500}" type="presParOf" srcId="{7D8309E4-7166-472F-A0EB-DBCBC2A2532C}" destId="{074CBA5A-B6A0-4D83-9986-AC5BFF18395E}" srcOrd="3" destOrd="0" presId="urn:microsoft.com/office/officeart/2018/2/layout/IconCircleList"/>
    <dgm:cxn modelId="{95A31F9C-D581-4E58-A61B-20AB01941C5A}" type="presParOf" srcId="{2BAB00D4-9BDB-4910-9071-470FDC0783DC}" destId="{143A0559-A706-4A83-BC2D-2B0FE7A912FD}" srcOrd="1" destOrd="0" presId="urn:microsoft.com/office/officeart/2018/2/layout/IconCircleList"/>
    <dgm:cxn modelId="{A58E02AE-C2B5-4784-A3B7-0027354FD821}" type="presParOf" srcId="{2BAB00D4-9BDB-4910-9071-470FDC0783DC}" destId="{FE2E75EE-5502-446B-B7E1-B2B8712BD24F}" srcOrd="2" destOrd="0" presId="urn:microsoft.com/office/officeart/2018/2/layout/IconCircleList"/>
    <dgm:cxn modelId="{29AF7A35-0398-4B1E-9D8A-E6697A8EE047}" type="presParOf" srcId="{FE2E75EE-5502-446B-B7E1-B2B8712BD24F}" destId="{1A2E1822-99B3-4F69-B698-727B95CF58EF}" srcOrd="0" destOrd="0" presId="urn:microsoft.com/office/officeart/2018/2/layout/IconCircleList"/>
    <dgm:cxn modelId="{75950D29-C0CC-4C26-8168-EBB848E4123E}" type="presParOf" srcId="{FE2E75EE-5502-446B-B7E1-B2B8712BD24F}" destId="{047F8A79-66FA-43EB-B881-9E55307245FA}" srcOrd="1" destOrd="0" presId="urn:microsoft.com/office/officeart/2018/2/layout/IconCircleList"/>
    <dgm:cxn modelId="{CEFA47C1-F887-445D-B9EC-B9AC1AE761A1}" type="presParOf" srcId="{FE2E75EE-5502-446B-B7E1-B2B8712BD24F}" destId="{86491760-D815-4994-9DE2-E96F6F2AF4C8}" srcOrd="2" destOrd="0" presId="urn:microsoft.com/office/officeart/2018/2/layout/IconCircleList"/>
    <dgm:cxn modelId="{818C13A1-18B6-4888-B9E3-D3F6189C2BC7}" type="presParOf" srcId="{FE2E75EE-5502-446B-B7E1-B2B8712BD24F}" destId="{FF6351B1-3F5D-46AB-9CE6-90DB0FE19AC5}" srcOrd="3" destOrd="0" presId="urn:microsoft.com/office/officeart/2018/2/layout/IconCircleList"/>
    <dgm:cxn modelId="{AFD90E66-137F-49FF-91E5-8DB7D88893A6}" type="presParOf" srcId="{2BAB00D4-9BDB-4910-9071-470FDC0783DC}" destId="{06B5542B-85BE-4676-8BDC-E752A12E523F}" srcOrd="3" destOrd="0" presId="urn:microsoft.com/office/officeart/2018/2/layout/IconCircleList"/>
    <dgm:cxn modelId="{7E33D183-240C-4036-AA5D-462FB1D74F4A}" type="presParOf" srcId="{2BAB00D4-9BDB-4910-9071-470FDC0783DC}" destId="{2A9AA7C8-1866-4CBD-8B14-EA9E08B4F98F}" srcOrd="4" destOrd="0" presId="urn:microsoft.com/office/officeart/2018/2/layout/IconCircleList"/>
    <dgm:cxn modelId="{8B1B91DF-98FD-4816-81C1-3903EB95A0C7}" type="presParOf" srcId="{2A9AA7C8-1866-4CBD-8B14-EA9E08B4F98F}" destId="{652573F6-8C0B-432F-8B39-C8849CA96783}" srcOrd="0" destOrd="0" presId="urn:microsoft.com/office/officeart/2018/2/layout/IconCircleList"/>
    <dgm:cxn modelId="{9AF6EFA0-C1D3-4D9A-A186-EA5BC8A8561D}" type="presParOf" srcId="{2A9AA7C8-1866-4CBD-8B14-EA9E08B4F98F}" destId="{F046C6D9-E222-4E84-AB55-1D75DB5D216F}" srcOrd="1" destOrd="0" presId="urn:microsoft.com/office/officeart/2018/2/layout/IconCircleList"/>
    <dgm:cxn modelId="{3E172FA8-BDC9-4B1E-A0A2-2827FA48D70F}" type="presParOf" srcId="{2A9AA7C8-1866-4CBD-8B14-EA9E08B4F98F}" destId="{169567DB-8F98-4FC6-8700-AB6A46FA730E}" srcOrd="2" destOrd="0" presId="urn:microsoft.com/office/officeart/2018/2/layout/IconCircleList"/>
    <dgm:cxn modelId="{D5AC2186-CD82-4351-9A51-ACBEC2C16A14}" type="presParOf" srcId="{2A9AA7C8-1866-4CBD-8B14-EA9E08B4F98F}" destId="{92DF6398-55B1-4202-A87B-0DBBC4761ED1}" srcOrd="3" destOrd="0" presId="urn:microsoft.com/office/officeart/2018/2/layout/IconCircleList"/>
    <dgm:cxn modelId="{FCED6F7B-7344-45FB-8A5C-01A3AB5B65E9}" type="presParOf" srcId="{2BAB00D4-9BDB-4910-9071-470FDC0783DC}" destId="{02015F17-8BCF-4355-8E75-49875C16255F}" srcOrd="5" destOrd="0" presId="urn:microsoft.com/office/officeart/2018/2/layout/IconCircleList"/>
    <dgm:cxn modelId="{9ECE33A6-ED2B-4E53-BA50-047C771916B1}" type="presParOf" srcId="{2BAB00D4-9BDB-4910-9071-470FDC0783DC}" destId="{6047435D-2AC4-4367-959F-8831730BECCC}" srcOrd="6" destOrd="0" presId="urn:microsoft.com/office/officeart/2018/2/layout/IconCircleList"/>
    <dgm:cxn modelId="{255C5805-1151-4EC3-B7F8-5934B7F4B9B5}" type="presParOf" srcId="{6047435D-2AC4-4367-959F-8831730BECCC}" destId="{4478801D-042A-4C1B-8556-CC0373D6F70D}" srcOrd="0" destOrd="0" presId="urn:microsoft.com/office/officeart/2018/2/layout/IconCircleList"/>
    <dgm:cxn modelId="{E71B8A9A-DDF8-4CD5-BA6D-32C0862C9DA6}" type="presParOf" srcId="{6047435D-2AC4-4367-959F-8831730BECCC}" destId="{96A06181-936E-4F11-97A8-F92EFA37D8C4}" srcOrd="1" destOrd="0" presId="urn:microsoft.com/office/officeart/2018/2/layout/IconCircleList"/>
    <dgm:cxn modelId="{49681E7A-CA8D-46C2-842F-95E191CCC705}" type="presParOf" srcId="{6047435D-2AC4-4367-959F-8831730BECCC}" destId="{BD3924E8-8F3F-4820-A6A3-0BEB489416A3}" srcOrd="2" destOrd="0" presId="urn:microsoft.com/office/officeart/2018/2/layout/IconCircleList"/>
    <dgm:cxn modelId="{7E2BBDD3-8F1C-4134-A7F9-712F1DB4F5D5}" type="presParOf" srcId="{6047435D-2AC4-4367-959F-8831730BECCC}" destId="{9E7035B1-C0FC-4843-894A-9338BD621CEE}" srcOrd="3" destOrd="0" presId="urn:microsoft.com/office/officeart/2018/2/layout/IconCircleList"/>
    <dgm:cxn modelId="{76921E61-431F-4FAE-AF8E-6B15C265933C}" type="presParOf" srcId="{2BAB00D4-9BDB-4910-9071-470FDC0783DC}" destId="{D4DE4640-06B9-433E-92AB-31F4A1CADA01}" srcOrd="7" destOrd="0" presId="urn:microsoft.com/office/officeart/2018/2/layout/IconCircleList"/>
    <dgm:cxn modelId="{4DF9D40F-62A7-433D-9151-D90A18133D59}" type="presParOf" srcId="{2BAB00D4-9BDB-4910-9071-470FDC0783DC}" destId="{74A3A385-A6A3-4C7C-AA60-53E1AE416BC6}" srcOrd="8" destOrd="0" presId="urn:microsoft.com/office/officeart/2018/2/layout/IconCircleList"/>
    <dgm:cxn modelId="{7454B2BA-937F-4E69-811E-770153B09944}" type="presParOf" srcId="{74A3A385-A6A3-4C7C-AA60-53E1AE416BC6}" destId="{971F18B8-8E27-4D31-B31B-FFD32B0AEDBD}" srcOrd="0" destOrd="0" presId="urn:microsoft.com/office/officeart/2018/2/layout/IconCircleList"/>
    <dgm:cxn modelId="{0634DAEF-3BE8-498E-91D5-098043B1F24E}" type="presParOf" srcId="{74A3A385-A6A3-4C7C-AA60-53E1AE416BC6}" destId="{C0B0A307-6D22-4184-9E44-C93944E06C8C}" srcOrd="1" destOrd="0" presId="urn:microsoft.com/office/officeart/2018/2/layout/IconCircleList"/>
    <dgm:cxn modelId="{7C5404CF-E4BE-47E3-9464-98469DC72523}" type="presParOf" srcId="{74A3A385-A6A3-4C7C-AA60-53E1AE416BC6}" destId="{9875A87B-7001-46A3-895E-27946BA8E7C9}" srcOrd="2" destOrd="0" presId="urn:microsoft.com/office/officeart/2018/2/layout/IconCircleList"/>
    <dgm:cxn modelId="{789355BE-B162-476F-B3D1-81A52488F383}" type="presParOf" srcId="{74A3A385-A6A3-4C7C-AA60-53E1AE416BC6}" destId="{263DCB27-3585-461A-8FAB-B0BC961B3C8C}" srcOrd="3" destOrd="0" presId="urn:microsoft.com/office/officeart/2018/2/layout/IconCircleList"/>
    <dgm:cxn modelId="{40B04211-05EE-4B23-8F27-43F5CA7E4B19}" type="presParOf" srcId="{2BAB00D4-9BDB-4910-9071-470FDC0783DC}" destId="{6B130336-6A6F-4FEA-B8F8-C029A0C739F3}" srcOrd="9" destOrd="0" presId="urn:microsoft.com/office/officeart/2018/2/layout/IconCircleList"/>
    <dgm:cxn modelId="{591E33C4-7112-4075-8CDB-9F8282805625}" type="presParOf" srcId="{2BAB00D4-9BDB-4910-9071-470FDC0783DC}" destId="{6278D576-9AB5-4301-A7BB-83A327155368}" srcOrd="10" destOrd="0" presId="urn:microsoft.com/office/officeart/2018/2/layout/IconCircleList"/>
    <dgm:cxn modelId="{692A4A73-5714-40D9-A476-49D455FBF0F7}" type="presParOf" srcId="{6278D576-9AB5-4301-A7BB-83A327155368}" destId="{9C75CCC1-EE01-4005-A049-4562F9F57914}" srcOrd="0" destOrd="0" presId="urn:microsoft.com/office/officeart/2018/2/layout/IconCircleList"/>
    <dgm:cxn modelId="{79BA6D47-8FC7-4A1B-BC6B-A925D12BA745}" type="presParOf" srcId="{6278D576-9AB5-4301-A7BB-83A327155368}" destId="{90D93334-8673-4E05-9ABA-2AC1C45C7786}" srcOrd="1" destOrd="0" presId="urn:microsoft.com/office/officeart/2018/2/layout/IconCircleList"/>
    <dgm:cxn modelId="{D91F8385-F8D4-4657-8062-D886A2A0D94F}" type="presParOf" srcId="{6278D576-9AB5-4301-A7BB-83A327155368}" destId="{61368DD9-A317-473A-BBFC-806B925B5A7E}" srcOrd="2" destOrd="0" presId="urn:microsoft.com/office/officeart/2018/2/layout/IconCircleList"/>
    <dgm:cxn modelId="{B448B4DE-4B33-4A08-B264-E3D7A4C4675C}" type="presParOf" srcId="{6278D576-9AB5-4301-A7BB-83A327155368}" destId="{56226090-A26E-4F8F-87DF-3F2E478C791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88EA0-4AEB-43B4-B252-CF595BBD2B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6B6C0A-AE81-49EC-AF21-022A9150B0E5}">
      <dgm:prSet/>
      <dgm:spPr/>
      <dgm:t>
        <a:bodyPr/>
        <a:lstStyle/>
        <a:p>
          <a:pPr>
            <a:lnSpc>
              <a:spcPct val="100000"/>
            </a:lnSpc>
          </a:pPr>
          <a:r>
            <a:rPr lang="en-US"/>
            <a:t>Pie Chart</a:t>
          </a:r>
        </a:p>
      </dgm:t>
    </dgm:pt>
    <dgm:pt modelId="{D706704B-3472-4BCA-955D-7C7E418D883C}" type="parTrans" cxnId="{2F201F47-E1DC-4909-8942-4E0372515677}">
      <dgm:prSet/>
      <dgm:spPr/>
      <dgm:t>
        <a:bodyPr/>
        <a:lstStyle/>
        <a:p>
          <a:endParaRPr lang="en-US"/>
        </a:p>
      </dgm:t>
    </dgm:pt>
    <dgm:pt modelId="{0D357079-E4F8-4E50-AE02-F5B7C8033CCE}" type="sibTrans" cxnId="{2F201F47-E1DC-4909-8942-4E0372515677}">
      <dgm:prSet/>
      <dgm:spPr/>
      <dgm:t>
        <a:bodyPr/>
        <a:lstStyle/>
        <a:p>
          <a:endParaRPr lang="en-US"/>
        </a:p>
      </dgm:t>
    </dgm:pt>
    <dgm:pt modelId="{DA7E158F-99D1-42A3-B8E7-BE18272B3BCE}">
      <dgm:prSet/>
      <dgm:spPr/>
      <dgm:t>
        <a:bodyPr/>
        <a:lstStyle/>
        <a:p>
          <a:pPr>
            <a:lnSpc>
              <a:spcPct val="100000"/>
            </a:lnSpc>
          </a:pPr>
          <a:r>
            <a:rPr lang="en-US"/>
            <a:t>Line and stacked column chart </a:t>
          </a:r>
        </a:p>
      </dgm:t>
    </dgm:pt>
    <dgm:pt modelId="{0C6723A5-3A74-493E-8DF7-E8480326443B}" type="parTrans" cxnId="{0E94D706-2801-4680-A151-30E26CB8DDFD}">
      <dgm:prSet/>
      <dgm:spPr/>
      <dgm:t>
        <a:bodyPr/>
        <a:lstStyle/>
        <a:p>
          <a:endParaRPr lang="en-US"/>
        </a:p>
      </dgm:t>
    </dgm:pt>
    <dgm:pt modelId="{65D94BC8-F62E-47A1-8AA3-AF32AF727B7A}" type="sibTrans" cxnId="{0E94D706-2801-4680-A151-30E26CB8DDFD}">
      <dgm:prSet/>
      <dgm:spPr/>
      <dgm:t>
        <a:bodyPr/>
        <a:lstStyle/>
        <a:p>
          <a:endParaRPr lang="en-US"/>
        </a:p>
      </dgm:t>
    </dgm:pt>
    <dgm:pt modelId="{1613B1CE-9811-4AB7-833C-5EE1A1C18187}">
      <dgm:prSet/>
      <dgm:spPr/>
      <dgm:t>
        <a:bodyPr/>
        <a:lstStyle/>
        <a:p>
          <a:pPr>
            <a:lnSpc>
              <a:spcPct val="100000"/>
            </a:lnSpc>
          </a:pPr>
          <a:r>
            <a:rPr lang="en-US"/>
            <a:t>Stacked Bar Chart</a:t>
          </a:r>
        </a:p>
      </dgm:t>
    </dgm:pt>
    <dgm:pt modelId="{0FA01E6E-3F76-4CDD-9FDD-A6585A82629A}" type="parTrans" cxnId="{2647EB29-7018-4918-A821-C1872B260C8E}">
      <dgm:prSet/>
      <dgm:spPr/>
      <dgm:t>
        <a:bodyPr/>
        <a:lstStyle/>
        <a:p>
          <a:endParaRPr lang="en-US"/>
        </a:p>
      </dgm:t>
    </dgm:pt>
    <dgm:pt modelId="{E07EA888-C186-4E4E-8E05-E027A09575EA}" type="sibTrans" cxnId="{2647EB29-7018-4918-A821-C1872B260C8E}">
      <dgm:prSet/>
      <dgm:spPr/>
      <dgm:t>
        <a:bodyPr/>
        <a:lstStyle/>
        <a:p>
          <a:endParaRPr lang="en-US"/>
        </a:p>
      </dgm:t>
    </dgm:pt>
    <dgm:pt modelId="{45C7F6B2-7E23-4093-8E26-F43385600311}" type="pres">
      <dgm:prSet presAssocID="{2BB88EA0-4AEB-43B4-B252-CF595BBD2B1E}" presName="root" presStyleCnt="0">
        <dgm:presLayoutVars>
          <dgm:dir/>
          <dgm:resizeHandles val="exact"/>
        </dgm:presLayoutVars>
      </dgm:prSet>
      <dgm:spPr/>
    </dgm:pt>
    <dgm:pt modelId="{3288448C-BD36-4D60-9AB6-39D7F77FBD7E}" type="pres">
      <dgm:prSet presAssocID="{226B6C0A-AE81-49EC-AF21-022A9150B0E5}" presName="compNode" presStyleCnt="0"/>
      <dgm:spPr/>
    </dgm:pt>
    <dgm:pt modelId="{86D94790-2525-4584-A0D2-DB8BAE49437A}" type="pres">
      <dgm:prSet presAssocID="{226B6C0A-AE81-49EC-AF21-022A9150B0E5}" presName="bgRect" presStyleLbl="bgShp" presStyleIdx="0" presStyleCnt="3"/>
      <dgm:spPr/>
    </dgm:pt>
    <dgm:pt modelId="{DD18C22E-5A0A-489B-9455-1BAC9263AB9A}" type="pres">
      <dgm:prSet presAssocID="{226B6C0A-AE81-49EC-AF21-022A9150B0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e chart"/>
        </a:ext>
      </dgm:extLst>
    </dgm:pt>
    <dgm:pt modelId="{BBC5227F-C5C7-4A42-8689-7E6BCA02FC4F}" type="pres">
      <dgm:prSet presAssocID="{226B6C0A-AE81-49EC-AF21-022A9150B0E5}" presName="spaceRect" presStyleCnt="0"/>
      <dgm:spPr/>
    </dgm:pt>
    <dgm:pt modelId="{D3F26BE2-38E6-44BB-80D6-302DD472C8B5}" type="pres">
      <dgm:prSet presAssocID="{226B6C0A-AE81-49EC-AF21-022A9150B0E5}" presName="parTx" presStyleLbl="revTx" presStyleIdx="0" presStyleCnt="3">
        <dgm:presLayoutVars>
          <dgm:chMax val="0"/>
          <dgm:chPref val="0"/>
        </dgm:presLayoutVars>
      </dgm:prSet>
      <dgm:spPr/>
    </dgm:pt>
    <dgm:pt modelId="{3C7B574F-DB2A-437D-A65E-9D2CBA54CB16}" type="pres">
      <dgm:prSet presAssocID="{0D357079-E4F8-4E50-AE02-F5B7C8033CCE}" presName="sibTrans" presStyleCnt="0"/>
      <dgm:spPr/>
    </dgm:pt>
    <dgm:pt modelId="{C2CC3F63-B0B2-4898-8ED8-2D173C22CBB8}" type="pres">
      <dgm:prSet presAssocID="{DA7E158F-99D1-42A3-B8E7-BE18272B3BCE}" presName="compNode" presStyleCnt="0"/>
      <dgm:spPr/>
    </dgm:pt>
    <dgm:pt modelId="{439F4E09-49F7-4E2A-9C13-034810AB7077}" type="pres">
      <dgm:prSet presAssocID="{DA7E158F-99D1-42A3-B8E7-BE18272B3BCE}" presName="bgRect" presStyleLbl="bgShp" presStyleIdx="1" presStyleCnt="3"/>
      <dgm:spPr/>
    </dgm:pt>
    <dgm:pt modelId="{E63823F4-CDD8-423C-B4AD-75F65EC770AD}" type="pres">
      <dgm:prSet presAssocID="{DA7E158F-99D1-42A3-B8E7-BE18272B3B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C609CE8-388C-448F-B877-59AA3F34F278}" type="pres">
      <dgm:prSet presAssocID="{DA7E158F-99D1-42A3-B8E7-BE18272B3BCE}" presName="spaceRect" presStyleCnt="0"/>
      <dgm:spPr/>
    </dgm:pt>
    <dgm:pt modelId="{90114A00-05A7-444B-881B-DB643ABA5924}" type="pres">
      <dgm:prSet presAssocID="{DA7E158F-99D1-42A3-B8E7-BE18272B3BCE}" presName="parTx" presStyleLbl="revTx" presStyleIdx="1" presStyleCnt="3">
        <dgm:presLayoutVars>
          <dgm:chMax val="0"/>
          <dgm:chPref val="0"/>
        </dgm:presLayoutVars>
      </dgm:prSet>
      <dgm:spPr/>
    </dgm:pt>
    <dgm:pt modelId="{9D62E72C-AADF-46E5-80F3-7931B3CCA2D7}" type="pres">
      <dgm:prSet presAssocID="{65D94BC8-F62E-47A1-8AA3-AF32AF727B7A}" presName="sibTrans" presStyleCnt="0"/>
      <dgm:spPr/>
    </dgm:pt>
    <dgm:pt modelId="{E1C91546-6D91-42FF-89CB-0263CC1C17DC}" type="pres">
      <dgm:prSet presAssocID="{1613B1CE-9811-4AB7-833C-5EE1A1C18187}" presName="compNode" presStyleCnt="0"/>
      <dgm:spPr/>
    </dgm:pt>
    <dgm:pt modelId="{74B60B31-00B5-4E9C-91A7-6450B155427E}" type="pres">
      <dgm:prSet presAssocID="{1613B1CE-9811-4AB7-833C-5EE1A1C18187}" presName="bgRect" presStyleLbl="bgShp" presStyleIdx="2" presStyleCnt="3"/>
      <dgm:spPr/>
    </dgm:pt>
    <dgm:pt modelId="{1FC17E7C-BC0E-41E0-8767-3946E85F968F}" type="pres">
      <dgm:prSet presAssocID="{1613B1CE-9811-4AB7-833C-5EE1A1C181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0FD593B8-ADE3-417B-A407-6A77B774EC5E}" type="pres">
      <dgm:prSet presAssocID="{1613B1CE-9811-4AB7-833C-5EE1A1C18187}" presName="spaceRect" presStyleCnt="0"/>
      <dgm:spPr/>
    </dgm:pt>
    <dgm:pt modelId="{9341CCD7-E10E-4ADF-BBF2-74C001B40B57}" type="pres">
      <dgm:prSet presAssocID="{1613B1CE-9811-4AB7-833C-5EE1A1C18187}" presName="parTx" presStyleLbl="revTx" presStyleIdx="2" presStyleCnt="3">
        <dgm:presLayoutVars>
          <dgm:chMax val="0"/>
          <dgm:chPref val="0"/>
        </dgm:presLayoutVars>
      </dgm:prSet>
      <dgm:spPr/>
    </dgm:pt>
  </dgm:ptLst>
  <dgm:cxnLst>
    <dgm:cxn modelId="{0E94D706-2801-4680-A151-30E26CB8DDFD}" srcId="{2BB88EA0-4AEB-43B4-B252-CF595BBD2B1E}" destId="{DA7E158F-99D1-42A3-B8E7-BE18272B3BCE}" srcOrd="1" destOrd="0" parTransId="{0C6723A5-3A74-493E-8DF7-E8480326443B}" sibTransId="{65D94BC8-F62E-47A1-8AA3-AF32AF727B7A}"/>
    <dgm:cxn modelId="{2647EB29-7018-4918-A821-C1872B260C8E}" srcId="{2BB88EA0-4AEB-43B4-B252-CF595BBD2B1E}" destId="{1613B1CE-9811-4AB7-833C-5EE1A1C18187}" srcOrd="2" destOrd="0" parTransId="{0FA01E6E-3F76-4CDD-9FDD-A6585A82629A}" sibTransId="{E07EA888-C186-4E4E-8E05-E027A09575EA}"/>
    <dgm:cxn modelId="{2F201F47-E1DC-4909-8942-4E0372515677}" srcId="{2BB88EA0-4AEB-43B4-B252-CF595BBD2B1E}" destId="{226B6C0A-AE81-49EC-AF21-022A9150B0E5}" srcOrd="0" destOrd="0" parTransId="{D706704B-3472-4BCA-955D-7C7E418D883C}" sibTransId="{0D357079-E4F8-4E50-AE02-F5B7C8033CCE}"/>
    <dgm:cxn modelId="{77A93181-A49E-43C3-979C-158F4C4A146C}" type="presOf" srcId="{1613B1CE-9811-4AB7-833C-5EE1A1C18187}" destId="{9341CCD7-E10E-4ADF-BBF2-74C001B40B57}" srcOrd="0" destOrd="0" presId="urn:microsoft.com/office/officeart/2018/2/layout/IconVerticalSolidList"/>
    <dgm:cxn modelId="{2546DD9C-4DDB-4B76-AC67-FC1C5CD44BAA}" type="presOf" srcId="{DA7E158F-99D1-42A3-B8E7-BE18272B3BCE}" destId="{90114A00-05A7-444B-881B-DB643ABA5924}" srcOrd="0" destOrd="0" presId="urn:microsoft.com/office/officeart/2018/2/layout/IconVerticalSolidList"/>
    <dgm:cxn modelId="{01FE79AF-77CA-4E79-A194-EE2DCF34DA73}" type="presOf" srcId="{226B6C0A-AE81-49EC-AF21-022A9150B0E5}" destId="{D3F26BE2-38E6-44BB-80D6-302DD472C8B5}" srcOrd="0" destOrd="0" presId="urn:microsoft.com/office/officeart/2018/2/layout/IconVerticalSolidList"/>
    <dgm:cxn modelId="{16B8ACDA-D188-48BE-BA21-FE208EF87CB2}" type="presOf" srcId="{2BB88EA0-4AEB-43B4-B252-CF595BBD2B1E}" destId="{45C7F6B2-7E23-4093-8E26-F43385600311}" srcOrd="0" destOrd="0" presId="urn:microsoft.com/office/officeart/2018/2/layout/IconVerticalSolidList"/>
    <dgm:cxn modelId="{F8E5674A-32F6-425E-A3A2-9B77EC8544D0}" type="presParOf" srcId="{45C7F6B2-7E23-4093-8E26-F43385600311}" destId="{3288448C-BD36-4D60-9AB6-39D7F77FBD7E}" srcOrd="0" destOrd="0" presId="urn:microsoft.com/office/officeart/2018/2/layout/IconVerticalSolidList"/>
    <dgm:cxn modelId="{1508FFA9-083D-4B17-81DE-03FF49A3E537}" type="presParOf" srcId="{3288448C-BD36-4D60-9AB6-39D7F77FBD7E}" destId="{86D94790-2525-4584-A0D2-DB8BAE49437A}" srcOrd="0" destOrd="0" presId="urn:microsoft.com/office/officeart/2018/2/layout/IconVerticalSolidList"/>
    <dgm:cxn modelId="{360DDC35-32D6-4085-B7C6-6EA63788F1E8}" type="presParOf" srcId="{3288448C-BD36-4D60-9AB6-39D7F77FBD7E}" destId="{DD18C22E-5A0A-489B-9455-1BAC9263AB9A}" srcOrd="1" destOrd="0" presId="urn:microsoft.com/office/officeart/2018/2/layout/IconVerticalSolidList"/>
    <dgm:cxn modelId="{8082565E-618A-4D87-A7D0-0F915FB0938A}" type="presParOf" srcId="{3288448C-BD36-4D60-9AB6-39D7F77FBD7E}" destId="{BBC5227F-C5C7-4A42-8689-7E6BCA02FC4F}" srcOrd="2" destOrd="0" presId="urn:microsoft.com/office/officeart/2018/2/layout/IconVerticalSolidList"/>
    <dgm:cxn modelId="{49DB3EA3-76E0-412E-BEA9-FFAC86F458D0}" type="presParOf" srcId="{3288448C-BD36-4D60-9AB6-39D7F77FBD7E}" destId="{D3F26BE2-38E6-44BB-80D6-302DD472C8B5}" srcOrd="3" destOrd="0" presId="urn:microsoft.com/office/officeart/2018/2/layout/IconVerticalSolidList"/>
    <dgm:cxn modelId="{4948A139-6C62-4E9A-A6B9-1353A987F471}" type="presParOf" srcId="{45C7F6B2-7E23-4093-8E26-F43385600311}" destId="{3C7B574F-DB2A-437D-A65E-9D2CBA54CB16}" srcOrd="1" destOrd="0" presId="urn:microsoft.com/office/officeart/2018/2/layout/IconVerticalSolidList"/>
    <dgm:cxn modelId="{7241D9BA-11C3-48E4-8F5E-ABD504F3E437}" type="presParOf" srcId="{45C7F6B2-7E23-4093-8E26-F43385600311}" destId="{C2CC3F63-B0B2-4898-8ED8-2D173C22CBB8}" srcOrd="2" destOrd="0" presId="urn:microsoft.com/office/officeart/2018/2/layout/IconVerticalSolidList"/>
    <dgm:cxn modelId="{D1CA76EF-0556-4498-8A2F-0D96E364EFED}" type="presParOf" srcId="{C2CC3F63-B0B2-4898-8ED8-2D173C22CBB8}" destId="{439F4E09-49F7-4E2A-9C13-034810AB7077}" srcOrd="0" destOrd="0" presId="urn:microsoft.com/office/officeart/2018/2/layout/IconVerticalSolidList"/>
    <dgm:cxn modelId="{76E811FB-72E9-40C6-9722-6BB2346A0CAE}" type="presParOf" srcId="{C2CC3F63-B0B2-4898-8ED8-2D173C22CBB8}" destId="{E63823F4-CDD8-423C-B4AD-75F65EC770AD}" srcOrd="1" destOrd="0" presId="urn:microsoft.com/office/officeart/2018/2/layout/IconVerticalSolidList"/>
    <dgm:cxn modelId="{B82FF62C-C1E6-4780-B7E9-D6EE08DE55D0}" type="presParOf" srcId="{C2CC3F63-B0B2-4898-8ED8-2D173C22CBB8}" destId="{0C609CE8-388C-448F-B877-59AA3F34F278}" srcOrd="2" destOrd="0" presId="urn:microsoft.com/office/officeart/2018/2/layout/IconVerticalSolidList"/>
    <dgm:cxn modelId="{4ECF7CAD-C1BD-4494-8D05-14438F7F32A2}" type="presParOf" srcId="{C2CC3F63-B0B2-4898-8ED8-2D173C22CBB8}" destId="{90114A00-05A7-444B-881B-DB643ABA5924}" srcOrd="3" destOrd="0" presId="urn:microsoft.com/office/officeart/2018/2/layout/IconVerticalSolidList"/>
    <dgm:cxn modelId="{E5BAF2A8-6C9B-4863-84D1-A339B56945CB}" type="presParOf" srcId="{45C7F6B2-7E23-4093-8E26-F43385600311}" destId="{9D62E72C-AADF-46E5-80F3-7931B3CCA2D7}" srcOrd="3" destOrd="0" presId="urn:microsoft.com/office/officeart/2018/2/layout/IconVerticalSolidList"/>
    <dgm:cxn modelId="{921F53A1-057F-4230-8DB6-4DCC4E08B450}" type="presParOf" srcId="{45C7F6B2-7E23-4093-8E26-F43385600311}" destId="{E1C91546-6D91-42FF-89CB-0263CC1C17DC}" srcOrd="4" destOrd="0" presId="urn:microsoft.com/office/officeart/2018/2/layout/IconVerticalSolidList"/>
    <dgm:cxn modelId="{910753F3-DF18-41B7-882C-4E1DE88700C2}" type="presParOf" srcId="{E1C91546-6D91-42FF-89CB-0263CC1C17DC}" destId="{74B60B31-00B5-4E9C-91A7-6450B155427E}" srcOrd="0" destOrd="0" presId="urn:microsoft.com/office/officeart/2018/2/layout/IconVerticalSolidList"/>
    <dgm:cxn modelId="{0EA9638A-2A14-49DF-B894-B8520FC1D7AB}" type="presParOf" srcId="{E1C91546-6D91-42FF-89CB-0263CC1C17DC}" destId="{1FC17E7C-BC0E-41E0-8767-3946E85F968F}" srcOrd="1" destOrd="0" presId="urn:microsoft.com/office/officeart/2018/2/layout/IconVerticalSolidList"/>
    <dgm:cxn modelId="{12DB0599-5124-4AEF-BE66-38CC69404109}" type="presParOf" srcId="{E1C91546-6D91-42FF-89CB-0263CC1C17DC}" destId="{0FD593B8-ADE3-417B-A407-6A77B774EC5E}" srcOrd="2" destOrd="0" presId="urn:microsoft.com/office/officeart/2018/2/layout/IconVerticalSolidList"/>
    <dgm:cxn modelId="{81779AFA-A550-489F-91E7-1A7570D19156}" type="presParOf" srcId="{E1C91546-6D91-42FF-89CB-0263CC1C17DC}" destId="{9341CCD7-E10E-4ADF-BBF2-74C001B40B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5408A-3E86-493B-920A-18EE19742F4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1637DA9-17A7-4D49-AF08-3BE7CE894F6D}">
      <dgm:prSet/>
      <dgm:spPr/>
      <dgm:t>
        <a:bodyPr/>
        <a:lstStyle/>
        <a:p>
          <a:pPr>
            <a:lnSpc>
              <a:spcPct val="100000"/>
            </a:lnSpc>
            <a:defRPr cap="all"/>
          </a:pPr>
          <a:r>
            <a:rPr lang="en-US"/>
            <a:t>Job Postings by Work Type (Pie Chart)</a:t>
          </a:r>
        </a:p>
      </dgm:t>
    </dgm:pt>
    <dgm:pt modelId="{AE03BF16-2C19-4A1A-969F-37139083B71F}" type="parTrans" cxnId="{A9CD0D26-2933-4914-B8CE-5CCA91F7F048}">
      <dgm:prSet/>
      <dgm:spPr/>
      <dgm:t>
        <a:bodyPr/>
        <a:lstStyle/>
        <a:p>
          <a:endParaRPr lang="en-US"/>
        </a:p>
      </dgm:t>
    </dgm:pt>
    <dgm:pt modelId="{B1CC169E-ABB6-403D-8C17-B3015FC6F47E}" type="sibTrans" cxnId="{A9CD0D26-2933-4914-B8CE-5CCA91F7F048}">
      <dgm:prSet/>
      <dgm:spPr/>
      <dgm:t>
        <a:bodyPr/>
        <a:lstStyle/>
        <a:p>
          <a:endParaRPr lang="en-US"/>
        </a:p>
      </dgm:t>
    </dgm:pt>
    <dgm:pt modelId="{38835E1E-28AF-4560-9619-1EDA8369E363}">
      <dgm:prSet/>
      <dgm:spPr/>
      <dgm:t>
        <a:bodyPr/>
        <a:lstStyle/>
        <a:p>
          <a:pPr>
            <a:lnSpc>
              <a:spcPct val="100000"/>
            </a:lnSpc>
            <a:defRPr cap="all"/>
          </a:pPr>
          <a:r>
            <a:rPr lang="en-US"/>
            <a:t>Average Maximum Salary by Title (Bar Chart)</a:t>
          </a:r>
        </a:p>
      </dgm:t>
    </dgm:pt>
    <dgm:pt modelId="{D8D9F32D-A9A6-4F40-A36C-5B8C733CD805}" type="parTrans" cxnId="{C1B8DF3F-9E0C-429F-AC49-FD8CF2CA983D}">
      <dgm:prSet/>
      <dgm:spPr/>
      <dgm:t>
        <a:bodyPr/>
        <a:lstStyle/>
        <a:p>
          <a:endParaRPr lang="en-US"/>
        </a:p>
      </dgm:t>
    </dgm:pt>
    <dgm:pt modelId="{A0AFF13C-329F-4D52-B52E-EBFF35D10940}" type="sibTrans" cxnId="{C1B8DF3F-9E0C-429F-AC49-FD8CF2CA983D}">
      <dgm:prSet/>
      <dgm:spPr/>
      <dgm:t>
        <a:bodyPr/>
        <a:lstStyle/>
        <a:p>
          <a:endParaRPr lang="en-US"/>
        </a:p>
      </dgm:t>
    </dgm:pt>
    <dgm:pt modelId="{E44402A5-B945-4573-811B-D7792E740867}">
      <dgm:prSet/>
      <dgm:spPr/>
      <dgm:t>
        <a:bodyPr/>
        <a:lstStyle/>
        <a:p>
          <a:pPr>
            <a:lnSpc>
              <a:spcPct val="100000"/>
            </a:lnSpc>
            <a:defRPr cap="all"/>
          </a:pPr>
          <a:r>
            <a:rPr lang="en-US"/>
            <a:t>Job IDs by Skill and Work Type (Stacked Bar Chart)</a:t>
          </a:r>
        </a:p>
      </dgm:t>
    </dgm:pt>
    <dgm:pt modelId="{121D6866-A087-4F04-89C5-C7B61B673B51}" type="parTrans" cxnId="{CA50B130-F5C5-4463-B58B-5033E02665B1}">
      <dgm:prSet/>
      <dgm:spPr/>
      <dgm:t>
        <a:bodyPr/>
        <a:lstStyle/>
        <a:p>
          <a:endParaRPr lang="en-US"/>
        </a:p>
      </dgm:t>
    </dgm:pt>
    <dgm:pt modelId="{5E25DF99-440C-4DF5-B21A-ADF236444397}" type="sibTrans" cxnId="{CA50B130-F5C5-4463-B58B-5033E02665B1}">
      <dgm:prSet/>
      <dgm:spPr/>
      <dgm:t>
        <a:bodyPr/>
        <a:lstStyle/>
        <a:p>
          <a:endParaRPr lang="en-US"/>
        </a:p>
      </dgm:t>
    </dgm:pt>
    <dgm:pt modelId="{30D0A533-D1C7-47CF-A5CB-03BD319EAFB1}">
      <dgm:prSet/>
      <dgm:spPr/>
      <dgm:t>
        <a:bodyPr/>
        <a:lstStyle/>
        <a:p>
          <a:pPr>
            <a:lnSpc>
              <a:spcPct val="100000"/>
            </a:lnSpc>
            <a:defRPr cap="all"/>
          </a:pPr>
          <a:r>
            <a:rPr lang="en-US"/>
            <a:t>Geographical Distribution of Job Postings (Map Visualization)</a:t>
          </a:r>
        </a:p>
      </dgm:t>
    </dgm:pt>
    <dgm:pt modelId="{E5A2A7D8-CEFD-45CD-8124-5C54EB75E4F2}" type="parTrans" cxnId="{F716DBAF-A7A4-4EAB-8183-4CAA18ED5503}">
      <dgm:prSet/>
      <dgm:spPr/>
      <dgm:t>
        <a:bodyPr/>
        <a:lstStyle/>
        <a:p>
          <a:endParaRPr lang="en-US"/>
        </a:p>
      </dgm:t>
    </dgm:pt>
    <dgm:pt modelId="{E9D9C0B9-3E1E-4D34-B44D-56407DA16F64}" type="sibTrans" cxnId="{F716DBAF-A7A4-4EAB-8183-4CAA18ED5503}">
      <dgm:prSet/>
      <dgm:spPr/>
      <dgm:t>
        <a:bodyPr/>
        <a:lstStyle/>
        <a:p>
          <a:endParaRPr lang="en-US"/>
        </a:p>
      </dgm:t>
    </dgm:pt>
    <dgm:pt modelId="{968A634F-F75A-414F-95D0-6F3E9FE3E827}">
      <dgm:prSet/>
      <dgm:spPr/>
      <dgm:t>
        <a:bodyPr/>
        <a:lstStyle/>
        <a:p>
          <a:pPr>
            <a:lnSpc>
              <a:spcPct val="100000"/>
            </a:lnSpc>
            <a:defRPr cap="all"/>
          </a:pPr>
          <a:r>
            <a:rPr lang="en-US"/>
            <a:t>Experience Level Analysis (Bar Chart)</a:t>
          </a:r>
        </a:p>
      </dgm:t>
    </dgm:pt>
    <dgm:pt modelId="{0C36B6DD-D67F-40AF-B9B3-D49257FC2B72}" type="parTrans" cxnId="{46651DF6-EC57-40C8-A015-B146ECA094D4}">
      <dgm:prSet/>
      <dgm:spPr/>
      <dgm:t>
        <a:bodyPr/>
        <a:lstStyle/>
        <a:p>
          <a:endParaRPr lang="en-US"/>
        </a:p>
      </dgm:t>
    </dgm:pt>
    <dgm:pt modelId="{365C9744-993C-4058-84D9-1E9A5FB00A5C}" type="sibTrans" cxnId="{46651DF6-EC57-40C8-A015-B146ECA094D4}">
      <dgm:prSet/>
      <dgm:spPr/>
      <dgm:t>
        <a:bodyPr/>
        <a:lstStyle/>
        <a:p>
          <a:endParaRPr lang="en-US"/>
        </a:p>
      </dgm:t>
    </dgm:pt>
    <dgm:pt modelId="{BBA7E1A6-50E0-43E7-8D84-658934B0AE43}" type="pres">
      <dgm:prSet presAssocID="{6DF5408A-3E86-493B-920A-18EE19742F43}" presName="root" presStyleCnt="0">
        <dgm:presLayoutVars>
          <dgm:dir/>
          <dgm:resizeHandles val="exact"/>
        </dgm:presLayoutVars>
      </dgm:prSet>
      <dgm:spPr/>
    </dgm:pt>
    <dgm:pt modelId="{0DBA8CC1-148C-459E-AF75-EBE02F94555B}" type="pres">
      <dgm:prSet presAssocID="{B1637DA9-17A7-4D49-AF08-3BE7CE894F6D}" presName="compNode" presStyleCnt="0"/>
      <dgm:spPr/>
    </dgm:pt>
    <dgm:pt modelId="{EAEB2B8C-4BCF-4C76-8076-BCED0A838383}" type="pres">
      <dgm:prSet presAssocID="{B1637DA9-17A7-4D49-AF08-3BE7CE894F6D}" presName="iconBgRect" presStyleLbl="bgShp" presStyleIdx="0" presStyleCnt="5"/>
      <dgm:spPr/>
    </dgm:pt>
    <dgm:pt modelId="{CEECDB5A-B810-4A64-9010-15653E6147E3}" type="pres">
      <dgm:prSet presAssocID="{B1637DA9-17A7-4D49-AF08-3BE7CE894F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e"/>
        </a:ext>
      </dgm:extLst>
    </dgm:pt>
    <dgm:pt modelId="{D3052AD8-7B92-408B-9DEF-CFE1C31FA4CF}" type="pres">
      <dgm:prSet presAssocID="{B1637DA9-17A7-4D49-AF08-3BE7CE894F6D}" presName="spaceRect" presStyleCnt="0"/>
      <dgm:spPr/>
    </dgm:pt>
    <dgm:pt modelId="{BC5B3DCE-34BE-41B9-B93B-6FA7EA80FA3B}" type="pres">
      <dgm:prSet presAssocID="{B1637DA9-17A7-4D49-AF08-3BE7CE894F6D}" presName="textRect" presStyleLbl="revTx" presStyleIdx="0" presStyleCnt="5">
        <dgm:presLayoutVars>
          <dgm:chMax val="1"/>
          <dgm:chPref val="1"/>
        </dgm:presLayoutVars>
      </dgm:prSet>
      <dgm:spPr/>
    </dgm:pt>
    <dgm:pt modelId="{67C290E7-6C22-45CB-830C-E3C79FB7C38D}" type="pres">
      <dgm:prSet presAssocID="{B1CC169E-ABB6-403D-8C17-B3015FC6F47E}" presName="sibTrans" presStyleCnt="0"/>
      <dgm:spPr/>
    </dgm:pt>
    <dgm:pt modelId="{99A045B8-154A-4C0E-A3FB-B2488989D680}" type="pres">
      <dgm:prSet presAssocID="{38835E1E-28AF-4560-9619-1EDA8369E363}" presName="compNode" presStyleCnt="0"/>
      <dgm:spPr/>
    </dgm:pt>
    <dgm:pt modelId="{3AD83F8A-0994-4A42-9E90-8B0EFA603F9F}" type="pres">
      <dgm:prSet presAssocID="{38835E1E-28AF-4560-9619-1EDA8369E363}" presName="iconBgRect" presStyleLbl="bgShp" presStyleIdx="1" presStyleCnt="5"/>
      <dgm:spPr/>
    </dgm:pt>
    <dgm:pt modelId="{0F6C7C37-E0BA-4834-B106-BAD4CCE712DE}" type="pres">
      <dgm:prSet presAssocID="{38835E1E-28AF-4560-9619-1EDA8369E36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9D1C3E87-A8C1-497D-AE00-DE1520E44604}" type="pres">
      <dgm:prSet presAssocID="{38835E1E-28AF-4560-9619-1EDA8369E363}" presName="spaceRect" presStyleCnt="0"/>
      <dgm:spPr/>
    </dgm:pt>
    <dgm:pt modelId="{7773A441-22B3-4779-948E-8E8ECA8907FC}" type="pres">
      <dgm:prSet presAssocID="{38835E1E-28AF-4560-9619-1EDA8369E363}" presName="textRect" presStyleLbl="revTx" presStyleIdx="1" presStyleCnt="5">
        <dgm:presLayoutVars>
          <dgm:chMax val="1"/>
          <dgm:chPref val="1"/>
        </dgm:presLayoutVars>
      </dgm:prSet>
      <dgm:spPr/>
    </dgm:pt>
    <dgm:pt modelId="{30EB8155-AF09-4617-AE38-E053148595DD}" type="pres">
      <dgm:prSet presAssocID="{A0AFF13C-329F-4D52-B52E-EBFF35D10940}" presName="sibTrans" presStyleCnt="0"/>
      <dgm:spPr/>
    </dgm:pt>
    <dgm:pt modelId="{202379BE-B17E-449C-AC13-4F6C3A451A1F}" type="pres">
      <dgm:prSet presAssocID="{E44402A5-B945-4573-811B-D7792E740867}" presName="compNode" presStyleCnt="0"/>
      <dgm:spPr/>
    </dgm:pt>
    <dgm:pt modelId="{C3A49BDE-68F7-4A97-BA4C-AA3B138B98FD}" type="pres">
      <dgm:prSet presAssocID="{E44402A5-B945-4573-811B-D7792E740867}" presName="iconBgRect" presStyleLbl="bgShp" presStyleIdx="2" presStyleCnt="5"/>
      <dgm:spPr/>
    </dgm:pt>
    <dgm:pt modelId="{196D5623-D3A1-4B01-B749-F02778739A0D}" type="pres">
      <dgm:prSet presAssocID="{E44402A5-B945-4573-811B-D7792E74086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D1C94789-F6A6-498E-B5EA-8FE6F6472EFA}" type="pres">
      <dgm:prSet presAssocID="{E44402A5-B945-4573-811B-D7792E740867}" presName="spaceRect" presStyleCnt="0"/>
      <dgm:spPr/>
    </dgm:pt>
    <dgm:pt modelId="{C010088D-FE14-4BC8-BE40-5629554787E7}" type="pres">
      <dgm:prSet presAssocID="{E44402A5-B945-4573-811B-D7792E740867}" presName="textRect" presStyleLbl="revTx" presStyleIdx="2" presStyleCnt="5">
        <dgm:presLayoutVars>
          <dgm:chMax val="1"/>
          <dgm:chPref val="1"/>
        </dgm:presLayoutVars>
      </dgm:prSet>
      <dgm:spPr/>
    </dgm:pt>
    <dgm:pt modelId="{FDB921B2-D0A5-4760-8616-CDA54F900C82}" type="pres">
      <dgm:prSet presAssocID="{5E25DF99-440C-4DF5-B21A-ADF236444397}" presName="sibTrans" presStyleCnt="0"/>
      <dgm:spPr/>
    </dgm:pt>
    <dgm:pt modelId="{FCB8B7D2-541A-4031-9201-C09ADB39416D}" type="pres">
      <dgm:prSet presAssocID="{30D0A533-D1C7-47CF-A5CB-03BD319EAFB1}" presName="compNode" presStyleCnt="0"/>
      <dgm:spPr/>
    </dgm:pt>
    <dgm:pt modelId="{911AE6E5-142A-44B0-8846-D1D6F6B3D561}" type="pres">
      <dgm:prSet presAssocID="{30D0A533-D1C7-47CF-A5CB-03BD319EAFB1}" presName="iconBgRect" presStyleLbl="bgShp" presStyleIdx="3" presStyleCnt="5"/>
      <dgm:spPr/>
    </dgm:pt>
    <dgm:pt modelId="{7609EE61-C2FC-46B2-82F6-679485EC44ED}" type="pres">
      <dgm:prSet presAssocID="{30D0A533-D1C7-47CF-A5CB-03BD319EAF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4D11C2E9-F4F0-4808-A42C-854001E065AB}" type="pres">
      <dgm:prSet presAssocID="{30D0A533-D1C7-47CF-A5CB-03BD319EAFB1}" presName="spaceRect" presStyleCnt="0"/>
      <dgm:spPr/>
    </dgm:pt>
    <dgm:pt modelId="{4CDE29D6-9B87-4F00-870E-34CEBB39FFD9}" type="pres">
      <dgm:prSet presAssocID="{30D0A533-D1C7-47CF-A5CB-03BD319EAFB1}" presName="textRect" presStyleLbl="revTx" presStyleIdx="3" presStyleCnt="5">
        <dgm:presLayoutVars>
          <dgm:chMax val="1"/>
          <dgm:chPref val="1"/>
        </dgm:presLayoutVars>
      </dgm:prSet>
      <dgm:spPr/>
    </dgm:pt>
    <dgm:pt modelId="{7F6EF0F1-A5F7-4FC4-B5DB-7DD2DAA58565}" type="pres">
      <dgm:prSet presAssocID="{E9D9C0B9-3E1E-4D34-B44D-56407DA16F64}" presName="sibTrans" presStyleCnt="0"/>
      <dgm:spPr/>
    </dgm:pt>
    <dgm:pt modelId="{FF18C8C9-A8C5-44B2-A680-7F6156B50074}" type="pres">
      <dgm:prSet presAssocID="{968A634F-F75A-414F-95D0-6F3E9FE3E827}" presName="compNode" presStyleCnt="0"/>
      <dgm:spPr/>
    </dgm:pt>
    <dgm:pt modelId="{61E1A861-F7E9-4806-93F3-686EF0341AF1}" type="pres">
      <dgm:prSet presAssocID="{968A634F-F75A-414F-95D0-6F3E9FE3E827}" presName="iconBgRect" presStyleLbl="bgShp" presStyleIdx="4" presStyleCnt="5"/>
      <dgm:spPr/>
    </dgm:pt>
    <dgm:pt modelId="{2838E59A-78DD-4290-892F-17E0AF3D242A}" type="pres">
      <dgm:prSet presAssocID="{968A634F-F75A-414F-95D0-6F3E9FE3E82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utral Face with No Fill"/>
        </a:ext>
      </dgm:extLst>
    </dgm:pt>
    <dgm:pt modelId="{D42EB8CA-3925-4A31-9F70-8D79D0708E0A}" type="pres">
      <dgm:prSet presAssocID="{968A634F-F75A-414F-95D0-6F3E9FE3E827}" presName="spaceRect" presStyleCnt="0"/>
      <dgm:spPr/>
    </dgm:pt>
    <dgm:pt modelId="{A2A6AFC8-395C-4BE7-8F9F-67EDD7C0EE8F}" type="pres">
      <dgm:prSet presAssocID="{968A634F-F75A-414F-95D0-6F3E9FE3E827}" presName="textRect" presStyleLbl="revTx" presStyleIdx="4" presStyleCnt="5">
        <dgm:presLayoutVars>
          <dgm:chMax val="1"/>
          <dgm:chPref val="1"/>
        </dgm:presLayoutVars>
      </dgm:prSet>
      <dgm:spPr/>
    </dgm:pt>
  </dgm:ptLst>
  <dgm:cxnLst>
    <dgm:cxn modelId="{A9CD0D26-2933-4914-B8CE-5CCA91F7F048}" srcId="{6DF5408A-3E86-493B-920A-18EE19742F43}" destId="{B1637DA9-17A7-4D49-AF08-3BE7CE894F6D}" srcOrd="0" destOrd="0" parTransId="{AE03BF16-2C19-4A1A-969F-37139083B71F}" sibTransId="{B1CC169E-ABB6-403D-8C17-B3015FC6F47E}"/>
    <dgm:cxn modelId="{CA50B130-F5C5-4463-B58B-5033E02665B1}" srcId="{6DF5408A-3E86-493B-920A-18EE19742F43}" destId="{E44402A5-B945-4573-811B-D7792E740867}" srcOrd="2" destOrd="0" parTransId="{121D6866-A087-4F04-89C5-C7B61B673B51}" sibTransId="{5E25DF99-440C-4DF5-B21A-ADF236444397}"/>
    <dgm:cxn modelId="{C1B8DF3F-9E0C-429F-AC49-FD8CF2CA983D}" srcId="{6DF5408A-3E86-493B-920A-18EE19742F43}" destId="{38835E1E-28AF-4560-9619-1EDA8369E363}" srcOrd="1" destOrd="0" parTransId="{D8D9F32D-A9A6-4F40-A36C-5B8C733CD805}" sibTransId="{A0AFF13C-329F-4D52-B52E-EBFF35D10940}"/>
    <dgm:cxn modelId="{0E90D278-6130-4AEB-9B2B-76F943B4535D}" type="presOf" srcId="{38835E1E-28AF-4560-9619-1EDA8369E363}" destId="{7773A441-22B3-4779-948E-8E8ECA8907FC}" srcOrd="0" destOrd="0" presId="urn:microsoft.com/office/officeart/2018/5/layout/IconCircleLabelList"/>
    <dgm:cxn modelId="{B3DF7487-E4EB-48C2-B820-CC5D6F74BB62}" type="presOf" srcId="{E44402A5-B945-4573-811B-D7792E740867}" destId="{C010088D-FE14-4BC8-BE40-5629554787E7}" srcOrd="0" destOrd="0" presId="urn:microsoft.com/office/officeart/2018/5/layout/IconCircleLabelList"/>
    <dgm:cxn modelId="{030E0F92-71B2-4C03-ACAB-999CF20B84FF}" type="presOf" srcId="{B1637DA9-17A7-4D49-AF08-3BE7CE894F6D}" destId="{BC5B3DCE-34BE-41B9-B93B-6FA7EA80FA3B}" srcOrd="0" destOrd="0" presId="urn:microsoft.com/office/officeart/2018/5/layout/IconCircleLabelList"/>
    <dgm:cxn modelId="{F716DBAF-A7A4-4EAB-8183-4CAA18ED5503}" srcId="{6DF5408A-3E86-493B-920A-18EE19742F43}" destId="{30D0A533-D1C7-47CF-A5CB-03BD319EAFB1}" srcOrd="3" destOrd="0" parTransId="{E5A2A7D8-CEFD-45CD-8124-5C54EB75E4F2}" sibTransId="{E9D9C0B9-3E1E-4D34-B44D-56407DA16F64}"/>
    <dgm:cxn modelId="{F0072EBB-58ED-4144-BE5B-6B22660F3AD5}" type="presOf" srcId="{6DF5408A-3E86-493B-920A-18EE19742F43}" destId="{BBA7E1A6-50E0-43E7-8D84-658934B0AE43}" srcOrd="0" destOrd="0" presId="urn:microsoft.com/office/officeart/2018/5/layout/IconCircleLabelList"/>
    <dgm:cxn modelId="{90FE90F4-6823-4EF7-B6C0-C552C423CBE0}" type="presOf" srcId="{30D0A533-D1C7-47CF-A5CB-03BD319EAFB1}" destId="{4CDE29D6-9B87-4F00-870E-34CEBB39FFD9}" srcOrd="0" destOrd="0" presId="urn:microsoft.com/office/officeart/2018/5/layout/IconCircleLabelList"/>
    <dgm:cxn modelId="{46651DF6-EC57-40C8-A015-B146ECA094D4}" srcId="{6DF5408A-3E86-493B-920A-18EE19742F43}" destId="{968A634F-F75A-414F-95D0-6F3E9FE3E827}" srcOrd="4" destOrd="0" parTransId="{0C36B6DD-D67F-40AF-B9B3-D49257FC2B72}" sibTransId="{365C9744-993C-4058-84D9-1E9A5FB00A5C}"/>
    <dgm:cxn modelId="{465899F9-F70B-478D-A3C9-9474F92D8694}" type="presOf" srcId="{968A634F-F75A-414F-95D0-6F3E9FE3E827}" destId="{A2A6AFC8-395C-4BE7-8F9F-67EDD7C0EE8F}" srcOrd="0" destOrd="0" presId="urn:microsoft.com/office/officeart/2018/5/layout/IconCircleLabelList"/>
    <dgm:cxn modelId="{A068A5DF-3E9A-4CEE-ADFE-729CEAA171BA}" type="presParOf" srcId="{BBA7E1A6-50E0-43E7-8D84-658934B0AE43}" destId="{0DBA8CC1-148C-459E-AF75-EBE02F94555B}" srcOrd="0" destOrd="0" presId="urn:microsoft.com/office/officeart/2018/5/layout/IconCircleLabelList"/>
    <dgm:cxn modelId="{342169C9-F22F-4F17-8FB9-7001EEE2A454}" type="presParOf" srcId="{0DBA8CC1-148C-459E-AF75-EBE02F94555B}" destId="{EAEB2B8C-4BCF-4C76-8076-BCED0A838383}" srcOrd="0" destOrd="0" presId="urn:microsoft.com/office/officeart/2018/5/layout/IconCircleLabelList"/>
    <dgm:cxn modelId="{5018469F-BC04-410F-8B14-BF7C40E4560B}" type="presParOf" srcId="{0DBA8CC1-148C-459E-AF75-EBE02F94555B}" destId="{CEECDB5A-B810-4A64-9010-15653E6147E3}" srcOrd="1" destOrd="0" presId="urn:microsoft.com/office/officeart/2018/5/layout/IconCircleLabelList"/>
    <dgm:cxn modelId="{624B6DD4-87BD-4ED9-9BC4-05E5D748A988}" type="presParOf" srcId="{0DBA8CC1-148C-459E-AF75-EBE02F94555B}" destId="{D3052AD8-7B92-408B-9DEF-CFE1C31FA4CF}" srcOrd="2" destOrd="0" presId="urn:microsoft.com/office/officeart/2018/5/layout/IconCircleLabelList"/>
    <dgm:cxn modelId="{0257858F-D781-4676-97F0-35EB7BADA6D3}" type="presParOf" srcId="{0DBA8CC1-148C-459E-AF75-EBE02F94555B}" destId="{BC5B3DCE-34BE-41B9-B93B-6FA7EA80FA3B}" srcOrd="3" destOrd="0" presId="urn:microsoft.com/office/officeart/2018/5/layout/IconCircleLabelList"/>
    <dgm:cxn modelId="{B26007E4-EF72-488F-B0DD-C1BC719CB671}" type="presParOf" srcId="{BBA7E1A6-50E0-43E7-8D84-658934B0AE43}" destId="{67C290E7-6C22-45CB-830C-E3C79FB7C38D}" srcOrd="1" destOrd="0" presId="urn:microsoft.com/office/officeart/2018/5/layout/IconCircleLabelList"/>
    <dgm:cxn modelId="{332BA3EC-95A5-41E6-8A4A-56471C14C178}" type="presParOf" srcId="{BBA7E1A6-50E0-43E7-8D84-658934B0AE43}" destId="{99A045B8-154A-4C0E-A3FB-B2488989D680}" srcOrd="2" destOrd="0" presId="urn:microsoft.com/office/officeart/2018/5/layout/IconCircleLabelList"/>
    <dgm:cxn modelId="{77981A2D-886D-4C35-A8DD-AB60E919C396}" type="presParOf" srcId="{99A045B8-154A-4C0E-A3FB-B2488989D680}" destId="{3AD83F8A-0994-4A42-9E90-8B0EFA603F9F}" srcOrd="0" destOrd="0" presId="urn:microsoft.com/office/officeart/2018/5/layout/IconCircleLabelList"/>
    <dgm:cxn modelId="{8CC364D9-56B1-4AFF-BD9E-1912386DF914}" type="presParOf" srcId="{99A045B8-154A-4C0E-A3FB-B2488989D680}" destId="{0F6C7C37-E0BA-4834-B106-BAD4CCE712DE}" srcOrd="1" destOrd="0" presId="urn:microsoft.com/office/officeart/2018/5/layout/IconCircleLabelList"/>
    <dgm:cxn modelId="{475BBD82-A22E-45F8-8785-7423D24C4098}" type="presParOf" srcId="{99A045B8-154A-4C0E-A3FB-B2488989D680}" destId="{9D1C3E87-A8C1-497D-AE00-DE1520E44604}" srcOrd="2" destOrd="0" presId="urn:microsoft.com/office/officeart/2018/5/layout/IconCircleLabelList"/>
    <dgm:cxn modelId="{F4221BB9-7B2F-422B-897F-7A8916C57652}" type="presParOf" srcId="{99A045B8-154A-4C0E-A3FB-B2488989D680}" destId="{7773A441-22B3-4779-948E-8E8ECA8907FC}" srcOrd="3" destOrd="0" presId="urn:microsoft.com/office/officeart/2018/5/layout/IconCircleLabelList"/>
    <dgm:cxn modelId="{8842953E-439A-4636-9681-2E35E8603B41}" type="presParOf" srcId="{BBA7E1A6-50E0-43E7-8D84-658934B0AE43}" destId="{30EB8155-AF09-4617-AE38-E053148595DD}" srcOrd="3" destOrd="0" presId="urn:microsoft.com/office/officeart/2018/5/layout/IconCircleLabelList"/>
    <dgm:cxn modelId="{0C6D4008-6BCF-4190-BBB0-15248DFC68DD}" type="presParOf" srcId="{BBA7E1A6-50E0-43E7-8D84-658934B0AE43}" destId="{202379BE-B17E-449C-AC13-4F6C3A451A1F}" srcOrd="4" destOrd="0" presId="urn:microsoft.com/office/officeart/2018/5/layout/IconCircleLabelList"/>
    <dgm:cxn modelId="{860903B9-44CD-4991-8CDC-F9CDDBFE77D0}" type="presParOf" srcId="{202379BE-B17E-449C-AC13-4F6C3A451A1F}" destId="{C3A49BDE-68F7-4A97-BA4C-AA3B138B98FD}" srcOrd="0" destOrd="0" presId="urn:microsoft.com/office/officeart/2018/5/layout/IconCircleLabelList"/>
    <dgm:cxn modelId="{F4D18AC4-010D-464E-976C-4349092C0930}" type="presParOf" srcId="{202379BE-B17E-449C-AC13-4F6C3A451A1F}" destId="{196D5623-D3A1-4B01-B749-F02778739A0D}" srcOrd="1" destOrd="0" presId="urn:microsoft.com/office/officeart/2018/5/layout/IconCircleLabelList"/>
    <dgm:cxn modelId="{604E7F53-D31D-4F57-8476-0CE2CFF1AD84}" type="presParOf" srcId="{202379BE-B17E-449C-AC13-4F6C3A451A1F}" destId="{D1C94789-F6A6-498E-B5EA-8FE6F6472EFA}" srcOrd="2" destOrd="0" presId="urn:microsoft.com/office/officeart/2018/5/layout/IconCircleLabelList"/>
    <dgm:cxn modelId="{74C24D49-1CBE-46A2-A4FF-3892E3F08D28}" type="presParOf" srcId="{202379BE-B17E-449C-AC13-4F6C3A451A1F}" destId="{C010088D-FE14-4BC8-BE40-5629554787E7}" srcOrd="3" destOrd="0" presId="urn:microsoft.com/office/officeart/2018/5/layout/IconCircleLabelList"/>
    <dgm:cxn modelId="{F412B346-C13C-403B-BA7B-CBC08B11F934}" type="presParOf" srcId="{BBA7E1A6-50E0-43E7-8D84-658934B0AE43}" destId="{FDB921B2-D0A5-4760-8616-CDA54F900C82}" srcOrd="5" destOrd="0" presId="urn:microsoft.com/office/officeart/2018/5/layout/IconCircleLabelList"/>
    <dgm:cxn modelId="{6DEC0633-E617-4C94-8813-D3A176A68E32}" type="presParOf" srcId="{BBA7E1A6-50E0-43E7-8D84-658934B0AE43}" destId="{FCB8B7D2-541A-4031-9201-C09ADB39416D}" srcOrd="6" destOrd="0" presId="urn:microsoft.com/office/officeart/2018/5/layout/IconCircleLabelList"/>
    <dgm:cxn modelId="{D9529DB2-6D87-4850-853E-3CC822F2AAD8}" type="presParOf" srcId="{FCB8B7D2-541A-4031-9201-C09ADB39416D}" destId="{911AE6E5-142A-44B0-8846-D1D6F6B3D561}" srcOrd="0" destOrd="0" presId="urn:microsoft.com/office/officeart/2018/5/layout/IconCircleLabelList"/>
    <dgm:cxn modelId="{69E91AE6-8F9F-4F5C-9851-0A91170F7E02}" type="presParOf" srcId="{FCB8B7D2-541A-4031-9201-C09ADB39416D}" destId="{7609EE61-C2FC-46B2-82F6-679485EC44ED}" srcOrd="1" destOrd="0" presId="urn:microsoft.com/office/officeart/2018/5/layout/IconCircleLabelList"/>
    <dgm:cxn modelId="{F706002B-122C-4539-916B-D354EFADA403}" type="presParOf" srcId="{FCB8B7D2-541A-4031-9201-C09ADB39416D}" destId="{4D11C2E9-F4F0-4808-A42C-854001E065AB}" srcOrd="2" destOrd="0" presId="urn:microsoft.com/office/officeart/2018/5/layout/IconCircleLabelList"/>
    <dgm:cxn modelId="{3C37E035-3271-46CE-9573-A32780FEC964}" type="presParOf" srcId="{FCB8B7D2-541A-4031-9201-C09ADB39416D}" destId="{4CDE29D6-9B87-4F00-870E-34CEBB39FFD9}" srcOrd="3" destOrd="0" presId="urn:microsoft.com/office/officeart/2018/5/layout/IconCircleLabelList"/>
    <dgm:cxn modelId="{2AB86CF1-AA00-40E6-B0C7-937D5BA6F178}" type="presParOf" srcId="{BBA7E1A6-50E0-43E7-8D84-658934B0AE43}" destId="{7F6EF0F1-A5F7-4FC4-B5DB-7DD2DAA58565}" srcOrd="7" destOrd="0" presId="urn:microsoft.com/office/officeart/2018/5/layout/IconCircleLabelList"/>
    <dgm:cxn modelId="{B0F4BF92-6909-43E8-B1EB-16CBC4CC362C}" type="presParOf" srcId="{BBA7E1A6-50E0-43E7-8D84-658934B0AE43}" destId="{FF18C8C9-A8C5-44B2-A680-7F6156B50074}" srcOrd="8" destOrd="0" presId="urn:microsoft.com/office/officeart/2018/5/layout/IconCircleLabelList"/>
    <dgm:cxn modelId="{56F2D3AF-E826-45E0-8878-744BCDA29808}" type="presParOf" srcId="{FF18C8C9-A8C5-44B2-A680-7F6156B50074}" destId="{61E1A861-F7E9-4806-93F3-686EF0341AF1}" srcOrd="0" destOrd="0" presId="urn:microsoft.com/office/officeart/2018/5/layout/IconCircleLabelList"/>
    <dgm:cxn modelId="{C30657F1-45D8-457E-B988-6B90E3D92E7F}" type="presParOf" srcId="{FF18C8C9-A8C5-44B2-A680-7F6156B50074}" destId="{2838E59A-78DD-4290-892F-17E0AF3D242A}" srcOrd="1" destOrd="0" presId="urn:microsoft.com/office/officeart/2018/5/layout/IconCircleLabelList"/>
    <dgm:cxn modelId="{37F9574C-EFD0-45D3-8F66-FA70AB4B5A2B}" type="presParOf" srcId="{FF18C8C9-A8C5-44B2-A680-7F6156B50074}" destId="{D42EB8CA-3925-4A31-9F70-8D79D0708E0A}" srcOrd="2" destOrd="0" presId="urn:microsoft.com/office/officeart/2018/5/layout/IconCircleLabelList"/>
    <dgm:cxn modelId="{78833B73-09DD-43AA-B9B1-CBE0333287A4}" type="presParOf" srcId="{FF18C8C9-A8C5-44B2-A680-7F6156B50074}" destId="{A2A6AFC8-395C-4BE7-8F9F-67EDD7C0EE8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01909B-6D0E-47BB-BB34-DF6264711690}"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153FE132-733C-45D4-9BDF-584931278C9C}">
      <dgm:prSet/>
      <dgm:spPr/>
      <dgm:t>
        <a:bodyPr/>
        <a:lstStyle/>
        <a:p>
          <a:r>
            <a:rPr lang="en-US"/>
            <a:t>Data Integration</a:t>
          </a:r>
        </a:p>
      </dgm:t>
    </dgm:pt>
    <dgm:pt modelId="{116F5761-7C0C-4535-8CE3-8D0B4DD33449}" type="parTrans" cxnId="{BEF24F25-324C-472A-A833-956A726719CD}">
      <dgm:prSet/>
      <dgm:spPr/>
      <dgm:t>
        <a:bodyPr/>
        <a:lstStyle/>
        <a:p>
          <a:endParaRPr lang="en-US"/>
        </a:p>
      </dgm:t>
    </dgm:pt>
    <dgm:pt modelId="{E82F79C0-148B-4D7B-AA3A-0E3DAC7BCD19}" type="sibTrans" cxnId="{BEF24F25-324C-472A-A833-956A726719CD}">
      <dgm:prSet/>
      <dgm:spPr/>
      <dgm:t>
        <a:bodyPr/>
        <a:lstStyle/>
        <a:p>
          <a:endParaRPr lang="en-US"/>
        </a:p>
      </dgm:t>
    </dgm:pt>
    <dgm:pt modelId="{78BD65A3-96AC-4852-9BF9-12DAE44FDA6B}">
      <dgm:prSet/>
      <dgm:spPr/>
      <dgm:t>
        <a:bodyPr/>
        <a:lstStyle/>
        <a:p>
          <a:r>
            <a:rPr lang="en-US"/>
            <a:t>Data Modeling</a:t>
          </a:r>
        </a:p>
      </dgm:t>
    </dgm:pt>
    <dgm:pt modelId="{E6ED6EBB-5247-467C-B30E-D06716544339}" type="parTrans" cxnId="{EE6AD42F-8E75-4D04-A66B-FFD71340D963}">
      <dgm:prSet/>
      <dgm:spPr/>
      <dgm:t>
        <a:bodyPr/>
        <a:lstStyle/>
        <a:p>
          <a:endParaRPr lang="en-US"/>
        </a:p>
      </dgm:t>
    </dgm:pt>
    <dgm:pt modelId="{D70213A4-5A17-4BAD-8CF8-3DADAA9EC19B}" type="sibTrans" cxnId="{EE6AD42F-8E75-4D04-A66B-FFD71340D963}">
      <dgm:prSet/>
      <dgm:spPr/>
      <dgm:t>
        <a:bodyPr/>
        <a:lstStyle/>
        <a:p>
          <a:endParaRPr lang="en-US"/>
        </a:p>
      </dgm:t>
    </dgm:pt>
    <dgm:pt modelId="{12592684-5A99-44A6-8B82-A6D69F7BCA3F}">
      <dgm:prSet/>
      <dgm:spPr/>
      <dgm:t>
        <a:bodyPr/>
        <a:lstStyle/>
        <a:p>
          <a:r>
            <a:rPr lang="en-US"/>
            <a:t>Visualization Creation</a:t>
          </a:r>
        </a:p>
      </dgm:t>
    </dgm:pt>
    <dgm:pt modelId="{19D9DA72-C007-4655-A88C-93DD8FC22498}" type="parTrans" cxnId="{B90C28C2-79DB-4F09-8EDD-5A37937C3632}">
      <dgm:prSet/>
      <dgm:spPr/>
      <dgm:t>
        <a:bodyPr/>
        <a:lstStyle/>
        <a:p>
          <a:endParaRPr lang="en-US"/>
        </a:p>
      </dgm:t>
    </dgm:pt>
    <dgm:pt modelId="{873CFB38-117C-4F6D-9E9C-A91AD9964EF8}" type="sibTrans" cxnId="{B90C28C2-79DB-4F09-8EDD-5A37937C3632}">
      <dgm:prSet/>
      <dgm:spPr/>
      <dgm:t>
        <a:bodyPr/>
        <a:lstStyle/>
        <a:p>
          <a:endParaRPr lang="en-US"/>
        </a:p>
      </dgm:t>
    </dgm:pt>
    <dgm:pt modelId="{3FC6F429-8499-4C32-943C-EA3CFA7460B8}">
      <dgm:prSet/>
      <dgm:spPr/>
      <dgm:t>
        <a:bodyPr/>
        <a:lstStyle/>
        <a:p>
          <a:r>
            <a:rPr lang="en-US"/>
            <a:t>Dashboard Layout</a:t>
          </a:r>
        </a:p>
      </dgm:t>
    </dgm:pt>
    <dgm:pt modelId="{2C516797-2024-4CC9-92E3-FCCD81B227B4}" type="parTrans" cxnId="{F698B92F-4E54-4F97-AD57-FB93577BF5D3}">
      <dgm:prSet/>
      <dgm:spPr/>
      <dgm:t>
        <a:bodyPr/>
        <a:lstStyle/>
        <a:p>
          <a:endParaRPr lang="en-US"/>
        </a:p>
      </dgm:t>
    </dgm:pt>
    <dgm:pt modelId="{84ED8BCA-6213-4375-9388-83EE52F23AEC}" type="sibTrans" cxnId="{F698B92F-4E54-4F97-AD57-FB93577BF5D3}">
      <dgm:prSet/>
      <dgm:spPr/>
      <dgm:t>
        <a:bodyPr/>
        <a:lstStyle/>
        <a:p>
          <a:endParaRPr lang="en-US"/>
        </a:p>
      </dgm:t>
    </dgm:pt>
    <dgm:pt modelId="{2A9ABFE7-15C2-4560-AD2F-DC9BBA8741E0}" type="pres">
      <dgm:prSet presAssocID="{DC01909B-6D0E-47BB-BB34-DF6264711690}" presName="matrix" presStyleCnt="0">
        <dgm:presLayoutVars>
          <dgm:chMax val="1"/>
          <dgm:dir/>
          <dgm:resizeHandles val="exact"/>
        </dgm:presLayoutVars>
      </dgm:prSet>
      <dgm:spPr/>
    </dgm:pt>
    <dgm:pt modelId="{2D482A26-0C93-4A81-BA97-80FE58A13BE5}" type="pres">
      <dgm:prSet presAssocID="{DC01909B-6D0E-47BB-BB34-DF6264711690}" presName="diamond" presStyleLbl="bgShp" presStyleIdx="0" presStyleCnt="1"/>
      <dgm:spPr/>
    </dgm:pt>
    <dgm:pt modelId="{B91D7E00-2C61-41E2-A30E-143727B48C96}" type="pres">
      <dgm:prSet presAssocID="{DC01909B-6D0E-47BB-BB34-DF6264711690}" presName="quad1" presStyleLbl="node1" presStyleIdx="0" presStyleCnt="4">
        <dgm:presLayoutVars>
          <dgm:chMax val="0"/>
          <dgm:chPref val="0"/>
          <dgm:bulletEnabled val="1"/>
        </dgm:presLayoutVars>
      </dgm:prSet>
      <dgm:spPr/>
    </dgm:pt>
    <dgm:pt modelId="{579F3AA2-4E0E-4324-B147-FB3BC6641E52}" type="pres">
      <dgm:prSet presAssocID="{DC01909B-6D0E-47BB-BB34-DF6264711690}" presName="quad2" presStyleLbl="node1" presStyleIdx="1" presStyleCnt="4">
        <dgm:presLayoutVars>
          <dgm:chMax val="0"/>
          <dgm:chPref val="0"/>
          <dgm:bulletEnabled val="1"/>
        </dgm:presLayoutVars>
      </dgm:prSet>
      <dgm:spPr/>
    </dgm:pt>
    <dgm:pt modelId="{7EEA70F1-791F-463A-9B39-94C07D0B249D}" type="pres">
      <dgm:prSet presAssocID="{DC01909B-6D0E-47BB-BB34-DF6264711690}" presName="quad3" presStyleLbl="node1" presStyleIdx="2" presStyleCnt="4">
        <dgm:presLayoutVars>
          <dgm:chMax val="0"/>
          <dgm:chPref val="0"/>
          <dgm:bulletEnabled val="1"/>
        </dgm:presLayoutVars>
      </dgm:prSet>
      <dgm:spPr/>
    </dgm:pt>
    <dgm:pt modelId="{77C3E151-4517-4B70-867B-9C6CB93ACA8B}" type="pres">
      <dgm:prSet presAssocID="{DC01909B-6D0E-47BB-BB34-DF6264711690}" presName="quad4" presStyleLbl="node1" presStyleIdx="3" presStyleCnt="4">
        <dgm:presLayoutVars>
          <dgm:chMax val="0"/>
          <dgm:chPref val="0"/>
          <dgm:bulletEnabled val="1"/>
        </dgm:presLayoutVars>
      </dgm:prSet>
      <dgm:spPr/>
    </dgm:pt>
  </dgm:ptLst>
  <dgm:cxnLst>
    <dgm:cxn modelId="{9A05200C-C076-42CF-952E-7A096E33BEE3}" type="presOf" srcId="{3FC6F429-8499-4C32-943C-EA3CFA7460B8}" destId="{77C3E151-4517-4B70-867B-9C6CB93ACA8B}" srcOrd="0" destOrd="0" presId="urn:microsoft.com/office/officeart/2005/8/layout/matrix3"/>
    <dgm:cxn modelId="{BEF24F25-324C-472A-A833-956A726719CD}" srcId="{DC01909B-6D0E-47BB-BB34-DF6264711690}" destId="{153FE132-733C-45D4-9BDF-584931278C9C}" srcOrd="0" destOrd="0" parTransId="{116F5761-7C0C-4535-8CE3-8D0B4DD33449}" sibTransId="{E82F79C0-148B-4D7B-AA3A-0E3DAC7BCD19}"/>
    <dgm:cxn modelId="{F698B92F-4E54-4F97-AD57-FB93577BF5D3}" srcId="{DC01909B-6D0E-47BB-BB34-DF6264711690}" destId="{3FC6F429-8499-4C32-943C-EA3CFA7460B8}" srcOrd="3" destOrd="0" parTransId="{2C516797-2024-4CC9-92E3-FCCD81B227B4}" sibTransId="{84ED8BCA-6213-4375-9388-83EE52F23AEC}"/>
    <dgm:cxn modelId="{EE6AD42F-8E75-4D04-A66B-FFD71340D963}" srcId="{DC01909B-6D0E-47BB-BB34-DF6264711690}" destId="{78BD65A3-96AC-4852-9BF9-12DAE44FDA6B}" srcOrd="1" destOrd="0" parTransId="{E6ED6EBB-5247-467C-B30E-D06716544339}" sibTransId="{D70213A4-5A17-4BAD-8CF8-3DADAA9EC19B}"/>
    <dgm:cxn modelId="{8B031C40-0813-4BFB-A64C-CB4810FC4980}" type="presOf" srcId="{12592684-5A99-44A6-8B82-A6D69F7BCA3F}" destId="{7EEA70F1-791F-463A-9B39-94C07D0B249D}" srcOrd="0" destOrd="0" presId="urn:microsoft.com/office/officeart/2005/8/layout/matrix3"/>
    <dgm:cxn modelId="{98448782-8048-484D-89AD-16C79B1E642B}" type="presOf" srcId="{78BD65A3-96AC-4852-9BF9-12DAE44FDA6B}" destId="{579F3AA2-4E0E-4324-B147-FB3BC6641E52}" srcOrd="0" destOrd="0" presId="urn:microsoft.com/office/officeart/2005/8/layout/matrix3"/>
    <dgm:cxn modelId="{18E9AE9A-2693-4E65-90FB-9E6E3E5B5822}" type="presOf" srcId="{DC01909B-6D0E-47BB-BB34-DF6264711690}" destId="{2A9ABFE7-15C2-4560-AD2F-DC9BBA8741E0}" srcOrd="0" destOrd="0" presId="urn:microsoft.com/office/officeart/2005/8/layout/matrix3"/>
    <dgm:cxn modelId="{B90C28C2-79DB-4F09-8EDD-5A37937C3632}" srcId="{DC01909B-6D0E-47BB-BB34-DF6264711690}" destId="{12592684-5A99-44A6-8B82-A6D69F7BCA3F}" srcOrd="2" destOrd="0" parTransId="{19D9DA72-C007-4655-A88C-93DD8FC22498}" sibTransId="{873CFB38-117C-4F6D-9E9C-A91AD9964EF8}"/>
    <dgm:cxn modelId="{3100A5E2-75AE-4E74-939D-F3076176ADB8}" type="presOf" srcId="{153FE132-733C-45D4-9BDF-584931278C9C}" destId="{B91D7E00-2C61-41E2-A30E-143727B48C96}" srcOrd="0" destOrd="0" presId="urn:microsoft.com/office/officeart/2005/8/layout/matrix3"/>
    <dgm:cxn modelId="{DC057D12-3240-48F0-87F1-A0A24450B980}" type="presParOf" srcId="{2A9ABFE7-15C2-4560-AD2F-DC9BBA8741E0}" destId="{2D482A26-0C93-4A81-BA97-80FE58A13BE5}" srcOrd="0" destOrd="0" presId="urn:microsoft.com/office/officeart/2005/8/layout/matrix3"/>
    <dgm:cxn modelId="{EF839541-C5F7-42C0-B95D-03E1BC4215A6}" type="presParOf" srcId="{2A9ABFE7-15C2-4560-AD2F-DC9BBA8741E0}" destId="{B91D7E00-2C61-41E2-A30E-143727B48C96}" srcOrd="1" destOrd="0" presId="urn:microsoft.com/office/officeart/2005/8/layout/matrix3"/>
    <dgm:cxn modelId="{B3FF9C68-39A9-42BE-AEF5-C1A8C38EF8B3}" type="presParOf" srcId="{2A9ABFE7-15C2-4560-AD2F-DC9BBA8741E0}" destId="{579F3AA2-4E0E-4324-B147-FB3BC6641E52}" srcOrd="2" destOrd="0" presId="urn:microsoft.com/office/officeart/2005/8/layout/matrix3"/>
    <dgm:cxn modelId="{32403754-3DC3-4A49-BB2A-5E6E9913AF3F}" type="presParOf" srcId="{2A9ABFE7-15C2-4560-AD2F-DC9BBA8741E0}" destId="{7EEA70F1-791F-463A-9B39-94C07D0B249D}" srcOrd="3" destOrd="0" presId="urn:microsoft.com/office/officeart/2005/8/layout/matrix3"/>
    <dgm:cxn modelId="{2360D3BC-5BEC-43CC-AE4E-3AEE87AF944D}" type="presParOf" srcId="{2A9ABFE7-15C2-4560-AD2F-DC9BBA8741E0}" destId="{77C3E151-4517-4B70-867B-9C6CB93ACA8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D6D636-04C1-4AE9-81F5-61C6779F59F9}"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3DE13EA-1E27-4A15-A4CF-578070048187}">
      <dgm:prSet/>
      <dgm:spPr/>
      <dgm:t>
        <a:bodyPr/>
        <a:lstStyle/>
        <a:p>
          <a:pPr>
            <a:defRPr cap="all"/>
          </a:pPr>
          <a:r>
            <a:rPr lang="en-US"/>
            <a:t>Comprehensive Analysis</a:t>
          </a:r>
        </a:p>
      </dgm:t>
    </dgm:pt>
    <dgm:pt modelId="{D6FBB3C8-D4EC-46E2-B668-63B432AEAAAA}" type="parTrans" cxnId="{E54F79AF-7E55-407B-98BD-824BE0EAED00}">
      <dgm:prSet/>
      <dgm:spPr/>
      <dgm:t>
        <a:bodyPr/>
        <a:lstStyle/>
        <a:p>
          <a:endParaRPr lang="en-US"/>
        </a:p>
      </dgm:t>
    </dgm:pt>
    <dgm:pt modelId="{E2CFDC27-F8BC-461B-BFCA-677E508A1005}" type="sibTrans" cxnId="{E54F79AF-7E55-407B-98BD-824BE0EAED00}">
      <dgm:prSet/>
      <dgm:spPr/>
      <dgm:t>
        <a:bodyPr/>
        <a:lstStyle/>
        <a:p>
          <a:endParaRPr lang="en-US"/>
        </a:p>
      </dgm:t>
    </dgm:pt>
    <dgm:pt modelId="{21093E61-DC27-4795-8452-0D743AA25174}">
      <dgm:prSet/>
      <dgm:spPr/>
      <dgm:t>
        <a:bodyPr/>
        <a:lstStyle/>
        <a:p>
          <a:pPr>
            <a:defRPr cap="all"/>
          </a:pPr>
          <a:r>
            <a:rPr lang="en-US"/>
            <a:t>Informed Decision-Making</a:t>
          </a:r>
        </a:p>
      </dgm:t>
    </dgm:pt>
    <dgm:pt modelId="{E09CFF0F-A4F3-4462-844D-2A9D02D0518E}" type="parTrans" cxnId="{351CBBBC-CFB2-42E8-93BF-AA73CADFEB8C}">
      <dgm:prSet/>
      <dgm:spPr/>
      <dgm:t>
        <a:bodyPr/>
        <a:lstStyle/>
        <a:p>
          <a:endParaRPr lang="en-US"/>
        </a:p>
      </dgm:t>
    </dgm:pt>
    <dgm:pt modelId="{D108C4A8-E6A2-4048-A785-76A2E5E40BDF}" type="sibTrans" cxnId="{351CBBBC-CFB2-42E8-93BF-AA73CADFEB8C}">
      <dgm:prSet/>
      <dgm:spPr/>
      <dgm:t>
        <a:bodyPr/>
        <a:lstStyle/>
        <a:p>
          <a:endParaRPr lang="en-US"/>
        </a:p>
      </dgm:t>
    </dgm:pt>
    <dgm:pt modelId="{24C8EA2A-2540-487B-BB45-635E21F549E8}">
      <dgm:prSet/>
      <dgm:spPr/>
      <dgm:t>
        <a:bodyPr/>
        <a:lstStyle/>
        <a:p>
          <a:pPr>
            <a:defRPr cap="all"/>
          </a:pPr>
          <a:r>
            <a:rPr lang="en-US"/>
            <a:t>Interactive Insights</a:t>
          </a:r>
        </a:p>
      </dgm:t>
    </dgm:pt>
    <dgm:pt modelId="{6B8D9822-8C17-480D-8488-D56A62381571}" type="parTrans" cxnId="{7AF1E726-45C0-4D0D-AFDD-857D45E445C5}">
      <dgm:prSet/>
      <dgm:spPr/>
      <dgm:t>
        <a:bodyPr/>
        <a:lstStyle/>
        <a:p>
          <a:endParaRPr lang="en-US"/>
        </a:p>
      </dgm:t>
    </dgm:pt>
    <dgm:pt modelId="{003755FA-F330-4150-9044-0B5DD91E5589}" type="sibTrans" cxnId="{7AF1E726-45C0-4D0D-AFDD-857D45E445C5}">
      <dgm:prSet/>
      <dgm:spPr/>
      <dgm:t>
        <a:bodyPr/>
        <a:lstStyle/>
        <a:p>
          <a:endParaRPr lang="en-US"/>
        </a:p>
      </dgm:t>
    </dgm:pt>
    <dgm:pt modelId="{1C3F188A-5B56-4614-BFDA-6BE9BA1D73D6}">
      <dgm:prSet/>
      <dgm:spPr/>
      <dgm:t>
        <a:bodyPr/>
        <a:lstStyle/>
        <a:p>
          <a:pPr>
            <a:defRPr cap="all"/>
          </a:pPr>
          <a:r>
            <a:rPr lang="en-US"/>
            <a:t>Scalability</a:t>
          </a:r>
        </a:p>
      </dgm:t>
    </dgm:pt>
    <dgm:pt modelId="{A1DDC3C8-E4BA-4F98-81DD-80534C93562B}" type="parTrans" cxnId="{C8EA5B26-C73E-4B9A-BCE0-5C81842BF47E}">
      <dgm:prSet/>
      <dgm:spPr/>
      <dgm:t>
        <a:bodyPr/>
        <a:lstStyle/>
        <a:p>
          <a:endParaRPr lang="en-US"/>
        </a:p>
      </dgm:t>
    </dgm:pt>
    <dgm:pt modelId="{52F94B65-70B3-4F58-BDCB-867B29F33DEF}" type="sibTrans" cxnId="{C8EA5B26-C73E-4B9A-BCE0-5C81842BF47E}">
      <dgm:prSet/>
      <dgm:spPr/>
      <dgm:t>
        <a:bodyPr/>
        <a:lstStyle/>
        <a:p>
          <a:endParaRPr lang="en-US"/>
        </a:p>
      </dgm:t>
    </dgm:pt>
    <dgm:pt modelId="{36AC6C70-1DAD-43DC-8958-74C59FD5FE60}" type="pres">
      <dgm:prSet presAssocID="{7DD6D636-04C1-4AE9-81F5-61C6779F59F9}" presName="root" presStyleCnt="0">
        <dgm:presLayoutVars>
          <dgm:dir/>
          <dgm:resizeHandles val="exact"/>
        </dgm:presLayoutVars>
      </dgm:prSet>
      <dgm:spPr/>
    </dgm:pt>
    <dgm:pt modelId="{37AFD4A9-A3FA-47AE-83B1-D8F845B0A2D6}" type="pres">
      <dgm:prSet presAssocID="{D3DE13EA-1E27-4A15-A4CF-578070048187}" presName="compNode" presStyleCnt="0"/>
      <dgm:spPr/>
    </dgm:pt>
    <dgm:pt modelId="{1742A7B3-F26B-41C9-BF10-E219D8A39F2B}" type="pres">
      <dgm:prSet presAssocID="{D3DE13EA-1E27-4A15-A4CF-578070048187}" presName="iconBgRect" presStyleLbl="bgShp" presStyleIdx="0" presStyleCnt="4"/>
      <dgm:spPr/>
    </dgm:pt>
    <dgm:pt modelId="{8D122CA8-EADE-48F4-9E3E-760B7009E8A1}" type="pres">
      <dgm:prSet presAssocID="{D3DE13EA-1E27-4A15-A4CF-5780700481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B655F85-FD78-49F6-AB7F-38C057F7C355}" type="pres">
      <dgm:prSet presAssocID="{D3DE13EA-1E27-4A15-A4CF-578070048187}" presName="spaceRect" presStyleCnt="0"/>
      <dgm:spPr/>
    </dgm:pt>
    <dgm:pt modelId="{566F2086-2F48-4F91-A60E-3EBC98B9055C}" type="pres">
      <dgm:prSet presAssocID="{D3DE13EA-1E27-4A15-A4CF-578070048187}" presName="textRect" presStyleLbl="revTx" presStyleIdx="0" presStyleCnt="4">
        <dgm:presLayoutVars>
          <dgm:chMax val="1"/>
          <dgm:chPref val="1"/>
        </dgm:presLayoutVars>
      </dgm:prSet>
      <dgm:spPr/>
    </dgm:pt>
    <dgm:pt modelId="{36B4D6C6-6973-46CD-88E5-D05EB3BFA412}" type="pres">
      <dgm:prSet presAssocID="{E2CFDC27-F8BC-461B-BFCA-677E508A1005}" presName="sibTrans" presStyleCnt="0"/>
      <dgm:spPr/>
    </dgm:pt>
    <dgm:pt modelId="{228A4923-FBAB-42E2-9EE2-D364BF2ED4BA}" type="pres">
      <dgm:prSet presAssocID="{21093E61-DC27-4795-8452-0D743AA25174}" presName="compNode" presStyleCnt="0"/>
      <dgm:spPr/>
    </dgm:pt>
    <dgm:pt modelId="{36174094-D99F-46BC-9EB4-4C63E2BF15E4}" type="pres">
      <dgm:prSet presAssocID="{21093E61-DC27-4795-8452-0D743AA25174}" presName="iconBgRect" presStyleLbl="bgShp" presStyleIdx="1" presStyleCnt="4"/>
      <dgm:spPr/>
    </dgm:pt>
    <dgm:pt modelId="{7841B4D2-D1F2-4562-9E4B-33A4D6F93947}" type="pres">
      <dgm:prSet presAssocID="{21093E61-DC27-4795-8452-0D743AA251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693E40E-598E-40C7-8A3B-B523B2CF3163}" type="pres">
      <dgm:prSet presAssocID="{21093E61-DC27-4795-8452-0D743AA25174}" presName="spaceRect" presStyleCnt="0"/>
      <dgm:spPr/>
    </dgm:pt>
    <dgm:pt modelId="{417B98B4-B4C8-419F-A8D9-3C779D961397}" type="pres">
      <dgm:prSet presAssocID="{21093E61-DC27-4795-8452-0D743AA25174}" presName="textRect" presStyleLbl="revTx" presStyleIdx="1" presStyleCnt="4">
        <dgm:presLayoutVars>
          <dgm:chMax val="1"/>
          <dgm:chPref val="1"/>
        </dgm:presLayoutVars>
      </dgm:prSet>
      <dgm:spPr/>
    </dgm:pt>
    <dgm:pt modelId="{E1EE6454-7E35-47CF-A839-B2D26D7672B2}" type="pres">
      <dgm:prSet presAssocID="{D108C4A8-E6A2-4048-A785-76A2E5E40BDF}" presName="sibTrans" presStyleCnt="0"/>
      <dgm:spPr/>
    </dgm:pt>
    <dgm:pt modelId="{07213F14-442D-4F50-BA41-E7D9FA7975F1}" type="pres">
      <dgm:prSet presAssocID="{24C8EA2A-2540-487B-BB45-635E21F549E8}" presName="compNode" presStyleCnt="0"/>
      <dgm:spPr/>
    </dgm:pt>
    <dgm:pt modelId="{8260C969-B91A-44EB-9D7B-A37F975A1175}" type="pres">
      <dgm:prSet presAssocID="{24C8EA2A-2540-487B-BB45-635E21F549E8}" presName="iconBgRect" presStyleLbl="bgShp" presStyleIdx="2" presStyleCnt="4"/>
      <dgm:spPr/>
    </dgm:pt>
    <dgm:pt modelId="{29580269-97DF-4A56-B6FD-453D8D14CECC}" type="pres">
      <dgm:prSet presAssocID="{24C8EA2A-2540-487B-BB45-635E21F549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ED6E16BE-5772-4E2E-AC21-C84E6FF4AB36}" type="pres">
      <dgm:prSet presAssocID="{24C8EA2A-2540-487B-BB45-635E21F549E8}" presName="spaceRect" presStyleCnt="0"/>
      <dgm:spPr/>
    </dgm:pt>
    <dgm:pt modelId="{50FE3AF8-7C9D-492C-ABA3-380F10DB7B30}" type="pres">
      <dgm:prSet presAssocID="{24C8EA2A-2540-487B-BB45-635E21F549E8}" presName="textRect" presStyleLbl="revTx" presStyleIdx="2" presStyleCnt="4">
        <dgm:presLayoutVars>
          <dgm:chMax val="1"/>
          <dgm:chPref val="1"/>
        </dgm:presLayoutVars>
      </dgm:prSet>
      <dgm:spPr/>
    </dgm:pt>
    <dgm:pt modelId="{56BED654-96FD-4A4F-B273-049A5F2EC797}" type="pres">
      <dgm:prSet presAssocID="{003755FA-F330-4150-9044-0B5DD91E5589}" presName="sibTrans" presStyleCnt="0"/>
      <dgm:spPr/>
    </dgm:pt>
    <dgm:pt modelId="{72F4F63D-E8B7-4F99-A312-FC493689F2E6}" type="pres">
      <dgm:prSet presAssocID="{1C3F188A-5B56-4614-BFDA-6BE9BA1D73D6}" presName="compNode" presStyleCnt="0"/>
      <dgm:spPr/>
    </dgm:pt>
    <dgm:pt modelId="{159A33DE-8C61-4094-9233-B5BF30BAF728}" type="pres">
      <dgm:prSet presAssocID="{1C3F188A-5B56-4614-BFDA-6BE9BA1D73D6}" presName="iconBgRect" presStyleLbl="bgShp" presStyleIdx="3" presStyleCnt="4"/>
      <dgm:spPr/>
    </dgm:pt>
    <dgm:pt modelId="{F564962E-2371-42E1-973A-DF1A7ABAAB30}" type="pres">
      <dgm:prSet presAssocID="{1C3F188A-5B56-4614-BFDA-6BE9BA1D73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80B4A2F-A3A2-48C5-8D2E-D517C706126C}" type="pres">
      <dgm:prSet presAssocID="{1C3F188A-5B56-4614-BFDA-6BE9BA1D73D6}" presName="spaceRect" presStyleCnt="0"/>
      <dgm:spPr/>
    </dgm:pt>
    <dgm:pt modelId="{3D643E94-5893-432A-B632-B701F8496F61}" type="pres">
      <dgm:prSet presAssocID="{1C3F188A-5B56-4614-BFDA-6BE9BA1D73D6}" presName="textRect" presStyleLbl="revTx" presStyleIdx="3" presStyleCnt="4">
        <dgm:presLayoutVars>
          <dgm:chMax val="1"/>
          <dgm:chPref val="1"/>
        </dgm:presLayoutVars>
      </dgm:prSet>
      <dgm:spPr/>
    </dgm:pt>
  </dgm:ptLst>
  <dgm:cxnLst>
    <dgm:cxn modelId="{C8EA5B26-C73E-4B9A-BCE0-5C81842BF47E}" srcId="{7DD6D636-04C1-4AE9-81F5-61C6779F59F9}" destId="{1C3F188A-5B56-4614-BFDA-6BE9BA1D73D6}" srcOrd="3" destOrd="0" parTransId="{A1DDC3C8-E4BA-4F98-81DD-80534C93562B}" sibTransId="{52F94B65-70B3-4F58-BDCB-867B29F33DEF}"/>
    <dgm:cxn modelId="{7AF1E726-45C0-4D0D-AFDD-857D45E445C5}" srcId="{7DD6D636-04C1-4AE9-81F5-61C6779F59F9}" destId="{24C8EA2A-2540-487B-BB45-635E21F549E8}" srcOrd="2" destOrd="0" parTransId="{6B8D9822-8C17-480D-8488-D56A62381571}" sibTransId="{003755FA-F330-4150-9044-0B5DD91E5589}"/>
    <dgm:cxn modelId="{AF64AF5E-DC3F-47F7-BA67-7F6AD61CEA9D}" type="presOf" srcId="{1C3F188A-5B56-4614-BFDA-6BE9BA1D73D6}" destId="{3D643E94-5893-432A-B632-B701F8496F61}" srcOrd="0" destOrd="0" presId="urn:microsoft.com/office/officeart/2018/5/layout/IconCircleLabelList"/>
    <dgm:cxn modelId="{D4D54368-C037-4912-A2F7-71E05A6B1C8F}" type="presOf" srcId="{D3DE13EA-1E27-4A15-A4CF-578070048187}" destId="{566F2086-2F48-4F91-A60E-3EBC98B9055C}" srcOrd="0" destOrd="0" presId="urn:microsoft.com/office/officeart/2018/5/layout/IconCircleLabelList"/>
    <dgm:cxn modelId="{BBDB4678-9868-4477-8009-C5A83EE26ADC}" type="presOf" srcId="{21093E61-DC27-4795-8452-0D743AA25174}" destId="{417B98B4-B4C8-419F-A8D9-3C779D961397}" srcOrd="0" destOrd="0" presId="urn:microsoft.com/office/officeart/2018/5/layout/IconCircleLabelList"/>
    <dgm:cxn modelId="{ECE3B8A7-FF6B-4836-8176-FC8609A27876}" type="presOf" srcId="{7DD6D636-04C1-4AE9-81F5-61C6779F59F9}" destId="{36AC6C70-1DAD-43DC-8958-74C59FD5FE60}" srcOrd="0" destOrd="0" presId="urn:microsoft.com/office/officeart/2018/5/layout/IconCircleLabelList"/>
    <dgm:cxn modelId="{E54F79AF-7E55-407B-98BD-824BE0EAED00}" srcId="{7DD6D636-04C1-4AE9-81F5-61C6779F59F9}" destId="{D3DE13EA-1E27-4A15-A4CF-578070048187}" srcOrd="0" destOrd="0" parTransId="{D6FBB3C8-D4EC-46E2-B668-63B432AEAAAA}" sibTransId="{E2CFDC27-F8BC-461B-BFCA-677E508A1005}"/>
    <dgm:cxn modelId="{351CBBBC-CFB2-42E8-93BF-AA73CADFEB8C}" srcId="{7DD6D636-04C1-4AE9-81F5-61C6779F59F9}" destId="{21093E61-DC27-4795-8452-0D743AA25174}" srcOrd="1" destOrd="0" parTransId="{E09CFF0F-A4F3-4462-844D-2A9D02D0518E}" sibTransId="{D108C4A8-E6A2-4048-A785-76A2E5E40BDF}"/>
    <dgm:cxn modelId="{29FAAAED-AB1A-4162-B31D-EC36FDF75D08}" type="presOf" srcId="{24C8EA2A-2540-487B-BB45-635E21F549E8}" destId="{50FE3AF8-7C9D-492C-ABA3-380F10DB7B30}" srcOrd="0" destOrd="0" presId="urn:microsoft.com/office/officeart/2018/5/layout/IconCircleLabelList"/>
    <dgm:cxn modelId="{C9F24797-6A19-43E4-8E88-00720439626C}" type="presParOf" srcId="{36AC6C70-1DAD-43DC-8958-74C59FD5FE60}" destId="{37AFD4A9-A3FA-47AE-83B1-D8F845B0A2D6}" srcOrd="0" destOrd="0" presId="urn:microsoft.com/office/officeart/2018/5/layout/IconCircleLabelList"/>
    <dgm:cxn modelId="{1B0D8E46-20B3-4C14-85BD-438C96877C9D}" type="presParOf" srcId="{37AFD4A9-A3FA-47AE-83B1-D8F845B0A2D6}" destId="{1742A7B3-F26B-41C9-BF10-E219D8A39F2B}" srcOrd="0" destOrd="0" presId="urn:microsoft.com/office/officeart/2018/5/layout/IconCircleLabelList"/>
    <dgm:cxn modelId="{D2627EA9-774A-4B80-BF1F-1381BCDA87AB}" type="presParOf" srcId="{37AFD4A9-A3FA-47AE-83B1-D8F845B0A2D6}" destId="{8D122CA8-EADE-48F4-9E3E-760B7009E8A1}" srcOrd="1" destOrd="0" presId="urn:microsoft.com/office/officeart/2018/5/layout/IconCircleLabelList"/>
    <dgm:cxn modelId="{9DB0EE6A-BE8A-4228-A5C8-15AEDE101E11}" type="presParOf" srcId="{37AFD4A9-A3FA-47AE-83B1-D8F845B0A2D6}" destId="{7B655F85-FD78-49F6-AB7F-38C057F7C355}" srcOrd="2" destOrd="0" presId="urn:microsoft.com/office/officeart/2018/5/layout/IconCircleLabelList"/>
    <dgm:cxn modelId="{792B352B-2DE8-46C1-AC7D-9963231EF355}" type="presParOf" srcId="{37AFD4A9-A3FA-47AE-83B1-D8F845B0A2D6}" destId="{566F2086-2F48-4F91-A60E-3EBC98B9055C}" srcOrd="3" destOrd="0" presId="urn:microsoft.com/office/officeart/2018/5/layout/IconCircleLabelList"/>
    <dgm:cxn modelId="{7EE8A687-89E9-4DCC-A5FB-A3EABF93CA60}" type="presParOf" srcId="{36AC6C70-1DAD-43DC-8958-74C59FD5FE60}" destId="{36B4D6C6-6973-46CD-88E5-D05EB3BFA412}" srcOrd="1" destOrd="0" presId="urn:microsoft.com/office/officeart/2018/5/layout/IconCircleLabelList"/>
    <dgm:cxn modelId="{27901BE4-C13A-4FB2-9E07-861C07B77A58}" type="presParOf" srcId="{36AC6C70-1DAD-43DC-8958-74C59FD5FE60}" destId="{228A4923-FBAB-42E2-9EE2-D364BF2ED4BA}" srcOrd="2" destOrd="0" presId="urn:microsoft.com/office/officeart/2018/5/layout/IconCircleLabelList"/>
    <dgm:cxn modelId="{9EC6A25C-0BF1-4BCC-8CE9-ADFD18803BC8}" type="presParOf" srcId="{228A4923-FBAB-42E2-9EE2-D364BF2ED4BA}" destId="{36174094-D99F-46BC-9EB4-4C63E2BF15E4}" srcOrd="0" destOrd="0" presId="urn:microsoft.com/office/officeart/2018/5/layout/IconCircleLabelList"/>
    <dgm:cxn modelId="{503767BD-5FDD-4B98-A733-52851F55BFE4}" type="presParOf" srcId="{228A4923-FBAB-42E2-9EE2-D364BF2ED4BA}" destId="{7841B4D2-D1F2-4562-9E4B-33A4D6F93947}" srcOrd="1" destOrd="0" presId="urn:microsoft.com/office/officeart/2018/5/layout/IconCircleLabelList"/>
    <dgm:cxn modelId="{1CFBCF81-2FF9-4D4B-9635-5B69EB35A8A9}" type="presParOf" srcId="{228A4923-FBAB-42E2-9EE2-D364BF2ED4BA}" destId="{B693E40E-598E-40C7-8A3B-B523B2CF3163}" srcOrd="2" destOrd="0" presId="urn:microsoft.com/office/officeart/2018/5/layout/IconCircleLabelList"/>
    <dgm:cxn modelId="{1FA3123E-69DF-4EF5-AE7B-AFFC6C4FBB1A}" type="presParOf" srcId="{228A4923-FBAB-42E2-9EE2-D364BF2ED4BA}" destId="{417B98B4-B4C8-419F-A8D9-3C779D961397}" srcOrd="3" destOrd="0" presId="urn:microsoft.com/office/officeart/2018/5/layout/IconCircleLabelList"/>
    <dgm:cxn modelId="{E947C9D8-6AF8-4F6D-BC1E-98D3D1248738}" type="presParOf" srcId="{36AC6C70-1DAD-43DC-8958-74C59FD5FE60}" destId="{E1EE6454-7E35-47CF-A839-B2D26D7672B2}" srcOrd="3" destOrd="0" presId="urn:microsoft.com/office/officeart/2018/5/layout/IconCircleLabelList"/>
    <dgm:cxn modelId="{BF33C3CC-ACC0-47AB-BC3B-D373195AE110}" type="presParOf" srcId="{36AC6C70-1DAD-43DC-8958-74C59FD5FE60}" destId="{07213F14-442D-4F50-BA41-E7D9FA7975F1}" srcOrd="4" destOrd="0" presId="urn:microsoft.com/office/officeart/2018/5/layout/IconCircleLabelList"/>
    <dgm:cxn modelId="{2BD317B2-F49B-4B3F-A0FF-5182DB42F783}" type="presParOf" srcId="{07213F14-442D-4F50-BA41-E7D9FA7975F1}" destId="{8260C969-B91A-44EB-9D7B-A37F975A1175}" srcOrd="0" destOrd="0" presId="urn:microsoft.com/office/officeart/2018/5/layout/IconCircleLabelList"/>
    <dgm:cxn modelId="{CE55C4CC-1A83-4737-8090-E5CCD2679E76}" type="presParOf" srcId="{07213F14-442D-4F50-BA41-E7D9FA7975F1}" destId="{29580269-97DF-4A56-B6FD-453D8D14CECC}" srcOrd="1" destOrd="0" presId="urn:microsoft.com/office/officeart/2018/5/layout/IconCircleLabelList"/>
    <dgm:cxn modelId="{42F72858-A983-4901-8135-AE4D48ECC4E7}" type="presParOf" srcId="{07213F14-442D-4F50-BA41-E7D9FA7975F1}" destId="{ED6E16BE-5772-4E2E-AC21-C84E6FF4AB36}" srcOrd="2" destOrd="0" presId="urn:microsoft.com/office/officeart/2018/5/layout/IconCircleLabelList"/>
    <dgm:cxn modelId="{D5B8D9C8-A024-4C68-A62A-93372F52F526}" type="presParOf" srcId="{07213F14-442D-4F50-BA41-E7D9FA7975F1}" destId="{50FE3AF8-7C9D-492C-ABA3-380F10DB7B30}" srcOrd="3" destOrd="0" presId="urn:microsoft.com/office/officeart/2018/5/layout/IconCircleLabelList"/>
    <dgm:cxn modelId="{4B2470F9-74A1-4B2D-858F-EAA37E3ED850}" type="presParOf" srcId="{36AC6C70-1DAD-43DC-8958-74C59FD5FE60}" destId="{56BED654-96FD-4A4F-B273-049A5F2EC797}" srcOrd="5" destOrd="0" presId="urn:microsoft.com/office/officeart/2018/5/layout/IconCircleLabelList"/>
    <dgm:cxn modelId="{899AD54E-4822-4032-AF00-29CB4929056C}" type="presParOf" srcId="{36AC6C70-1DAD-43DC-8958-74C59FD5FE60}" destId="{72F4F63D-E8B7-4F99-A312-FC493689F2E6}" srcOrd="6" destOrd="0" presId="urn:microsoft.com/office/officeart/2018/5/layout/IconCircleLabelList"/>
    <dgm:cxn modelId="{6373DB00-12E8-4FAE-A839-CFA7EDAAD811}" type="presParOf" srcId="{72F4F63D-E8B7-4F99-A312-FC493689F2E6}" destId="{159A33DE-8C61-4094-9233-B5BF30BAF728}" srcOrd="0" destOrd="0" presId="urn:microsoft.com/office/officeart/2018/5/layout/IconCircleLabelList"/>
    <dgm:cxn modelId="{7526A160-8037-4962-9B7A-072913ECD48C}" type="presParOf" srcId="{72F4F63D-E8B7-4F99-A312-FC493689F2E6}" destId="{F564962E-2371-42E1-973A-DF1A7ABAAB30}" srcOrd="1" destOrd="0" presId="urn:microsoft.com/office/officeart/2018/5/layout/IconCircleLabelList"/>
    <dgm:cxn modelId="{D105BDA6-330C-478C-8147-F8F7775961DC}" type="presParOf" srcId="{72F4F63D-E8B7-4F99-A312-FC493689F2E6}" destId="{080B4A2F-A3A2-48C5-8D2E-D517C706126C}" srcOrd="2" destOrd="0" presId="urn:microsoft.com/office/officeart/2018/5/layout/IconCircleLabelList"/>
    <dgm:cxn modelId="{4F71458E-B10B-4691-9B7A-7E90A791FCDF}" type="presParOf" srcId="{72F4F63D-E8B7-4F99-A312-FC493689F2E6}" destId="{3D643E94-5893-432A-B632-B701F8496F6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73A876-8822-4332-8357-5B9446CE802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4727178-9A3B-4C0A-9196-E3E1129DEE5E}">
      <dgm:prSet/>
      <dgm:spPr/>
      <dgm:t>
        <a:bodyPr/>
        <a:lstStyle/>
        <a:p>
          <a:r>
            <a:rPr lang="en-US"/>
            <a:t>Effective decision-making is crucial for the success and growth of any business.</a:t>
          </a:r>
        </a:p>
      </dgm:t>
    </dgm:pt>
    <dgm:pt modelId="{5CD4C57F-A745-4ED3-A05F-1E75B2C926A8}" type="parTrans" cxnId="{D6B99581-DD29-4E1D-9C42-664E76CD84F8}">
      <dgm:prSet/>
      <dgm:spPr/>
      <dgm:t>
        <a:bodyPr/>
        <a:lstStyle/>
        <a:p>
          <a:endParaRPr lang="en-US"/>
        </a:p>
      </dgm:t>
    </dgm:pt>
    <dgm:pt modelId="{1E0D4709-4ACB-4014-8A24-62561EB67B21}" type="sibTrans" cxnId="{D6B99581-DD29-4E1D-9C42-664E76CD84F8}">
      <dgm:prSet/>
      <dgm:spPr/>
      <dgm:t>
        <a:bodyPr/>
        <a:lstStyle/>
        <a:p>
          <a:endParaRPr lang="en-US"/>
        </a:p>
      </dgm:t>
    </dgm:pt>
    <dgm:pt modelId="{B4C5AC93-E1A0-45DE-888B-FA6315056AC5}">
      <dgm:prSet/>
      <dgm:spPr/>
      <dgm:t>
        <a:bodyPr/>
        <a:lstStyle/>
        <a:p>
          <a:r>
            <a:rPr lang="en-US"/>
            <a:t>In today’s competitive environment, businesses need to make informed decisions quickly to stay ahead.</a:t>
          </a:r>
        </a:p>
      </dgm:t>
    </dgm:pt>
    <dgm:pt modelId="{BB48AF7F-4B99-4231-AC34-F1A74FB6E873}" type="parTrans" cxnId="{0B569865-BBF9-4543-B959-EEB4001846B1}">
      <dgm:prSet/>
      <dgm:spPr/>
      <dgm:t>
        <a:bodyPr/>
        <a:lstStyle/>
        <a:p>
          <a:endParaRPr lang="en-US"/>
        </a:p>
      </dgm:t>
    </dgm:pt>
    <dgm:pt modelId="{A51CE836-148A-4FF5-BDBD-98DA87D5FFEF}" type="sibTrans" cxnId="{0B569865-BBF9-4543-B959-EEB4001846B1}">
      <dgm:prSet/>
      <dgm:spPr/>
      <dgm:t>
        <a:bodyPr/>
        <a:lstStyle/>
        <a:p>
          <a:endParaRPr lang="en-US"/>
        </a:p>
      </dgm:t>
    </dgm:pt>
    <dgm:pt modelId="{CD665BB0-84DD-4AA6-A2BD-3A12E28DB307}">
      <dgm:prSet/>
      <dgm:spPr/>
      <dgm:t>
        <a:bodyPr/>
        <a:lstStyle/>
        <a:p>
          <a:r>
            <a:rPr lang="en-US"/>
            <a:t>Data-driven decision-making enables organizations to leverage data insights for strategic planning and operational efficiency.</a:t>
          </a:r>
        </a:p>
      </dgm:t>
    </dgm:pt>
    <dgm:pt modelId="{553D5C14-C3A2-4B1D-AE46-79F6807F825C}" type="parTrans" cxnId="{408E47EF-2F1E-4581-8016-A418EBA69F31}">
      <dgm:prSet/>
      <dgm:spPr/>
      <dgm:t>
        <a:bodyPr/>
        <a:lstStyle/>
        <a:p>
          <a:endParaRPr lang="en-US"/>
        </a:p>
      </dgm:t>
    </dgm:pt>
    <dgm:pt modelId="{A8D238BD-6D42-453A-A890-D45DDF4661A0}" type="sibTrans" cxnId="{408E47EF-2F1E-4581-8016-A418EBA69F31}">
      <dgm:prSet/>
      <dgm:spPr/>
      <dgm:t>
        <a:bodyPr/>
        <a:lstStyle/>
        <a:p>
          <a:endParaRPr lang="en-US"/>
        </a:p>
      </dgm:t>
    </dgm:pt>
    <dgm:pt modelId="{167338B4-0036-4905-A59D-E16B4AB8717C}" type="pres">
      <dgm:prSet presAssocID="{2873A876-8822-4332-8357-5B9446CE8024}" presName="root" presStyleCnt="0">
        <dgm:presLayoutVars>
          <dgm:dir/>
          <dgm:resizeHandles val="exact"/>
        </dgm:presLayoutVars>
      </dgm:prSet>
      <dgm:spPr/>
    </dgm:pt>
    <dgm:pt modelId="{2BFA5846-CBB1-4834-A873-0B198457EAE4}" type="pres">
      <dgm:prSet presAssocID="{2873A876-8822-4332-8357-5B9446CE8024}" presName="container" presStyleCnt="0">
        <dgm:presLayoutVars>
          <dgm:dir/>
          <dgm:resizeHandles val="exact"/>
        </dgm:presLayoutVars>
      </dgm:prSet>
      <dgm:spPr/>
    </dgm:pt>
    <dgm:pt modelId="{7B056BC1-74C3-4352-9C8E-2E8E9CC5A605}" type="pres">
      <dgm:prSet presAssocID="{E4727178-9A3B-4C0A-9196-E3E1129DEE5E}" presName="compNode" presStyleCnt="0"/>
      <dgm:spPr/>
    </dgm:pt>
    <dgm:pt modelId="{F8B199C9-D95F-4AB6-A102-626BDDAC17EB}" type="pres">
      <dgm:prSet presAssocID="{E4727178-9A3B-4C0A-9196-E3E1129DEE5E}" presName="iconBgRect" presStyleLbl="bgShp" presStyleIdx="0" presStyleCnt="3"/>
      <dgm:spPr/>
    </dgm:pt>
    <dgm:pt modelId="{3802AE5E-FC66-4C93-8C42-48DD80E2849C}" type="pres">
      <dgm:prSet presAssocID="{E4727178-9A3B-4C0A-9196-E3E1129DEE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2ED61ED6-93EB-457D-8A8A-2768EE8FC8A6}" type="pres">
      <dgm:prSet presAssocID="{E4727178-9A3B-4C0A-9196-E3E1129DEE5E}" presName="spaceRect" presStyleCnt="0"/>
      <dgm:spPr/>
    </dgm:pt>
    <dgm:pt modelId="{5B55E122-421A-49F7-BFEE-4AC32E08A268}" type="pres">
      <dgm:prSet presAssocID="{E4727178-9A3B-4C0A-9196-E3E1129DEE5E}" presName="textRect" presStyleLbl="revTx" presStyleIdx="0" presStyleCnt="3">
        <dgm:presLayoutVars>
          <dgm:chMax val="1"/>
          <dgm:chPref val="1"/>
        </dgm:presLayoutVars>
      </dgm:prSet>
      <dgm:spPr/>
    </dgm:pt>
    <dgm:pt modelId="{1195BCF1-6B5E-4502-8F8D-DCD12FC6EC48}" type="pres">
      <dgm:prSet presAssocID="{1E0D4709-4ACB-4014-8A24-62561EB67B21}" presName="sibTrans" presStyleLbl="sibTrans2D1" presStyleIdx="0" presStyleCnt="0"/>
      <dgm:spPr/>
    </dgm:pt>
    <dgm:pt modelId="{ED64EE0D-D87B-4C0F-BB88-4BB3F3229A69}" type="pres">
      <dgm:prSet presAssocID="{B4C5AC93-E1A0-45DE-888B-FA6315056AC5}" presName="compNode" presStyleCnt="0"/>
      <dgm:spPr/>
    </dgm:pt>
    <dgm:pt modelId="{277FDD8A-AD47-4A9B-B1B5-603AE8DC1D8F}" type="pres">
      <dgm:prSet presAssocID="{B4C5AC93-E1A0-45DE-888B-FA6315056AC5}" presName="iconBgRect" presStyleLbl="bgShp" presStyleIdx="1" presStyleCnt="3"/>
      <dgm:spPr/>
    </dgm:pt>
    <dgm:pt modelId="{F071B550-7474-4CC5-83B2-956B558F9EB6}" type="pres">
      <dgm:prSet presAssocID="{B4C5AC93-E1A0-45DE-888B-FA6315056A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D36564BA-63DA-4356-AB0D-096315871576}" type="pres">
      <dgm:prSet presAssocID="{B4C5AC93-E1A0-45DE-888B-FA6315056AC5}" presName="spaceRect" presStyleCnt="0"/>
      <dgm:spPr/>
    </dgm:pt>
    <dgm:pt modelId="{77F5E978-0C02-41E5-B8C4-C345723598DA}" type="pres">
      <dgm:prSet presAssocID="{B4C5AC93-E1A0-45DE-888B-FA6315056AC5}" presName="textRect" presStyleLbl="revTx" presStyleIdx="1" presStyleCnt="3">
        <dgm:presLayoutVars>
          <dgm:chMax val="1"/>
          <dgm:chPref val="1"/>
        </dgm:presLayoutVars>
      </dgm:prSet>
      <dgm:spPr/>
    </dgm:pt>
    <dgm:pt modelId="{A8CF40E7-8418-40E0-88C9-F73BD06432F1}" type="pres">
      <dgm:prSet presAssocID="{A51CE836-148A-4FF5-BDBD-98DA87D5FFEF}" presName="sibTrans" presStyleLbl="sibTrans2D1" presStyleIdx="0" presStyleCnt="0"/>
      <dgm:spPr/>
    </dgm:pt>
    <dgm:pt modelId="{1752EB9C-153A-4992-96CF-6EE880C6CB50}" type="pres">
      <dgm:prSet presAssocID="{CD665BB0-84DD-4AA6-A2BD-3A12E28DB307}" presName="compNode" presStyleCnt="0"/>
      <dgm:spPr/>
    </dgm:pt>
    <dgm:pt modelId="{28CF7DB3-9780-48AD-8CA6-18EE14C12975}" type="pres">
      <dgm:prSet presAssocID="{CD665BB0-84DD-4AA6-A2BD-3A12E28DB307}" presName="iconBgRect" presStyleLbl="bgShp" presStyleIdx="2" presStyleCnt="3"/>
      <dgm:spPr/>
    </dgm:pt>
    <dgm:pt modelId="{348C67AB-5BC9-45EC-94E4-B6C0FD770F29}" type="pres">
      <dgm:prSet presAssocID="{CD665BB0-84DD-4AA6-A2BD-3A12E28DB3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B14406A0-FA98-40A5-93C9-C30DB35B7058}" type="pres">
      <dgm:prSet presAssocID="{CD665BB0-84DD-4AA6-A2BD-3A12E28DB307}" presName="spaceRect" presStyleCnt="0"/>
      <dgm:spPr/>
    </dgm:pt>
    <dgm:pt modelId="{EB3D2F94-ED4A-424E-8C96-5D4673078F15}" type="pres">
      <dgm:prSet presAssocID="{CD665BB0-84DD-4AA6-A2BD-3A12E28DB307}" presName="textRect" presStyleLbl="revTx" presStyleIdx="2" presStyleCnt="3">
        <dgm:presLayoutVars>
          <dgm:chMax val="1"/>
          <dgm:chPref val="1"/>
        </dgm:presLayoutVars>
      </dgm:prSet>
      <dgm:spPr/>
    </dgm:pt>
  </dgm:ptLst>
  <dgm:cxnLst>
    <dgm:cxn modelId="{15B7CE08-D69B-4682-90E7-A53C5BC12C7C}" type="presOf" srcId="{B4C5AC93-E1A0-45DE-888B-FA6315056AC5}" destId="{77F5E978-0C02-41E5-B8C4-C345723598DA}" srcOrd="0" destOrd="0" presId="urn:microsoft.com/office/officeart/2018/2/layout/IconCircleList"/>
    <dgm:cxn modelId="{CE108F15-3A39-40CC-95B6-306D7E80EBB3}" type="presOf" srcId="{CD665BB0-84DD-4AA6-A2BD-3A12E28DB307}" destId="{EB3D2F94-ED4A-424E-8C96-5D4673078F15}" srcOrd="0" destOrd="0" presId="urn:microsoft.com/office/officeart/2018/2/layout/IconCircleList"/>
    <dgm:cxn modelId="{A9FE4F1F-990A-4FF7-86B2-1D84201DDE10}" type="presOf" srcId="{A51CE836-148A-4FF5-BDBD-98DA87D5FFEF}" destId="{A8CF40E7-8418-40E0-88C9-F73BD06432F1}" srcOrd="0" destOrd="0" presId="urn:microsoft.com/office/officeart/2018/2/layout/IconCircleList"/>
    <dgm:cxn modelId="{0B569865-BBF9-4543-B959-EEB4001846B1}" srcId="{2873A876-8822-4332-8357-5B9446CE8024}" destId="{B4C5AC93-E1A0-45DE-888B-FA6315056AC5}" srcOrd="1" destOrd="0" parTransId="{BB48AF7F-4B99-4231-AC34-F1A74FB6E873}" sibTransId="{A51CE836-148A-4FF5-BDBD-98DA87D5FFEF}"/>
    <dgm:cxn modelId="{91B9FE78-C147-4F50-9675-C3C5F365A688}" type="presOf" srcId="{E4727178-9A3B-4C0A-9196-E3E1129DEE5E}" destId="{5B55E122-421A-49F7-BFEE-4AC32E08A268}" srcOrd="0" destOrd="0" presId="urn:microsoft.com/office/officeart/2018/2/layout/IconCircleList"/>
    <dgm:cxn modelId="{D6B99581-DD29-4E1D-9C42-664E76CD84F8}" srcId="{2873A876-8822-4332-8357-5B9446CE8024}" destId="{E4727178-9A3B-4C0A-9196-E3E1129DEE5E}" srcOrd="0" destOrd="0" parTransId="{5CD4C57F-A745-4ED3-A05F-1E75B2C926A8}" sibTransId="{1E0D4709-4ACB-4014-8A24-62561EB67B21}"/>
    <dgm:cxn modelId="{CDEC44C4-807C-42DF-A679-F4398DD22E94}" type="presOf" srcId="{1E0D4709-4ACB-4014-8A24-62561EB67B21}" destId="{1195BCF1-6B5E-4502-8F8D-DCD12FC6EC48}" srcOrd="0" destOrd="0" presId="urn:microsoft.com/office/officeart/2018/2/layout/IconCircleList"/>
    <dgm:cxn modelId="{408E47EF-2F1E-4581-8016-A418EBA69F31}" srcId="{2873A876-8822-4332-8357-5B9446CE8024}" destId="{CD665BB0-84DD-4AA6-A2BD-3A12E28DB307}" srcOrd="2" destOrd="0" parTransId="{553D5C14-C3A2-4B1D-AE46-79F6807F825C}" sibTransId="{A8D238BD-6D42-453A-A890-D45DDF4661A0}"/>
    <dgm:cxn modelId="{C626D8F6-7123-4465-BC0B-BBDEF196D1A0}" type="presOf" srcId="{2873A876-8822-4332-8357-5B9446CE8024}" destId="{167338B4-0036-4905-A59D-E16B4AB8717C}" srcOrd="0" destOrd="0" presId="urn:microsoft.com/office/officeart/2018/2/layout/IconCircleList"/>
    <dgm:cxn modelId="{768BE73B-6616-4832-9795-DF8EF55CF3F6}" type="presParOf" srcId="{167338B4-0036-4905-A59D-E16B4AB8717C}" destId="{2BFA5846-CBB1-4834-A873-0B198457EAE4}" srcOrd="0" destOrd="0" presId="urn:microsoft.com/office/officeart/2018/2/layout/IconCircleList"/>
    <dgm:cxn modelId="{6D3E59CF-6839-4E49-B937-666D3D277C71}" type="presParOf" srcId="{2BFA5846-CBB1-4834-A873-0B198457EAE4}" destId="{7B056BC1-74C3-4352-9C8E-2E8E9CC5A605}" srcOrd="0" destOrd="0" presId="urn:microsoft.com/office/officeart/2018/2/layout/IconCircleList"/>
    <dgm:cxn modelId="{45D05ADA-3E78-4626-A58A-5BE9F099A4D3}" type="presParOf" srcId="{7B056BC1-74C3-4352-9C8E-2E8E9CC5A605}" destId="{F8B199C9-D95F-4AB6-A102-626BDDAC17EB}" srcOrd="0" destOrd="0" presId="urn:microsoft.com/office/officeart/2018/2/layout/IconCircleList"/>
    <dgm:cxn modelId="{FE25F939-397D-4A3C-8196-11E954F8140B}" type="presParOf" srcId="{7B056BC1-74C3-4352-9C8E-2E8E9CC5A605}" destId="{3802AE5E-FC66-4C93-8C42-48DD80E2849C}" srcOrd="1" destOrd="0" presId="urn:microsoft.com/office/officeart/2018/2/layout/IconCircleList"/>
    <dgm:cxn modelId="{36AEF0E4-A073-4959-847C-069097E42B5E}" type="presParOf" srcId="{7B056BC1-74C3-4352-9C8E-2E8E9CC5A605}" destId="{2ED61ED6-93EB-457D-8A8A-2768EE8FC8A6}" srcOrd="2" destOrd="0" presId="urn:microsoft.com/office/officeart/2018/2/layout/IconCircleList"/>
    <dgm:cxn modelId="{27A35D8A-69DB-4604-BCEE-9B59967BE45C}" type="presParOf" srcId="{7B056BC1-74C3-4352-9C8E-2E8E9CC5A605}" destId="{5B55E122-421A-49F7-BFEE-4AC32E08A268}" srcOrd="3" destOrd="0" presId="urn:microsoft.com/office/officeart/2018/2/layout/IconCircleList"/>
    <dgm:cxn modelId="{CB2DF51A-96F3-4D75-8C99-0B078AB69EC1}" type="presParOf" srcId="{2BFA5846-CBB1-4834-A873-0B198457EAE4}" destId="{1195BCF1-6B5E-4502-8F8D-DCD12FC6EC48}" srcOrd="1" destOrd="0" presId="urn:microsoft.com/office/officeart/2018/2/layout/IconCircleList"/>
    <dgm:cxn modelId="{8A2E6702-643A-4B4C-AC7C-3A91A4E8AEA6}" type="presParOf" srcId="{2BFA5846-CBB1-4834-A873-0B198457EAE4}" destId="{ED64EE0D-D87B-4C0F-BB88-4BB3F3229A69}" srcOrd="2" destOrd="0" presId="urn:microsoft.com/office/officeart/2018/2/layout/IconCircleList"/>
    <dgm:cxn modelId="{835BF5D8-7FB5-449F-A709-234E16CCCDE0}" type="presParOf" srcId="{ED64EE0D-D87B-4C0F-BB88-4BB3F3229A69}" destId="{277FDD8A-AD47-4A9B-B1B5-603AE8DC1D8F}" srcOrd="0" destOrd="0" presId="urn:microsoft.com/office/officeart/2018/2/layout/IconCircleList"/>
    <dgm:cxn modelId="{571193E9-486E-4525-A37B-4C4319509A6A}" type="presParOf" srcId="{ED64EE0D-D87B-4C0F-BB88-4BB3F3229A69}" destId="{F071B550-7474-4CC5-83B2-956B558F9EB6}" srcOrd="1" destOrd="0" presId="urn:microsoft.com/office/officeart/2018/2/layout/IconCircleList"/>
    <dgm:cxn modelId="{842FE38A-3BB0-4704-BC0C-729E12F0525B}" type="presParOf" srcId="{ED64EE0D-D87B-4C0F-BB88-4BB3F3229A69}" destId="{D36564BA-63DA-4356-AB0D-096315871576}" srcOrd="2" destOrd="0" presId="urn:microsoft.com/office/officeart/2018/2/layout/IconCircleList"/>
    <dgm:cxn modelId="{198B4991-C299-46DD-9C61-FA9A399AA9DC}" type="presParOf" srcId="{ED64EE0D-D87B-4C0F-BB88-4BB3F3229A69}" destId="{77F5E978-0C02-41E5-B8C4-C345723598DA}" srcOrd="3" destOrd="0" presId="urn:microsoft.com/office/officeart/2018/2/layout/IconCircleList"/>
    <dgm:cxn modelId="{AB219F3A-A047-4FB2-AC8C-53089EB60B1E}" type="presParOf" srcId="{2BFA5846-CBB1-4834-A873-0B198457EAE4}" destId="{A8CF40E7-8418-40E0-88C9-F73BD06432F1}" srcOrd="3" destOrd="0" presId="urn:microsoft.com/office/officeart/2018/2/layout/IconCircleList"/>
    <dgm:cxn modelId="{EA3DAD1C-652C-4B73-B507-C11436408ACB}" type="presParOf" srcId="{2BFA5846-CBB1-4834-A873-0B198457EAE4}" destId="{1752EB9C-153A-4992-96CF-6EE880C6CB50}" srcOrd="4" destOrd="0" presId="urn:microsoft.com/office/officeart/2018/2/layout/IconCircleList"/>
    <dgm:cxn modelId="{0C576380-3113-4C36-BD8E-51847F765C13}" type="presParOf" srcId="{1752EB9C-153A-4992-96CF-6EE880C6CB50}" destId="{28CF7DB3-9780-48AD-8CA6-18EE14C12975}" srcOrd="0" destOrd="0" presId="urn:microsoft.com/office/officeart/2018/2/layout/IconCircleList"/>
    <dgm:cxn modelId="{0CEE1355-1227-43D9-9EEC-74FF1471F207}" type="presParOf" srcId="{1752EB9C-153A-4992-96CF-6EE880C6CB50}" destId="{348C67AB-5BC9-45EC-94E4-B6C0FD770F29}" srcOrd="1" destOrd="0" presId="urn:microsoft.com/office/officeart/2018/2/layout/IconCircleList"/>
    <dgm:cxn modelId="{59B6720C-5338-424A-8105-6A04425699FE}" type="presParOf" srcId="{1752EB9C-153A-4992-96CF-6EE880C6CB50}" destId="{B14406A0-FA98-40A5-93C9-C30DB35B7058}" srcOrd="2" destOrd="0" presId="urn:microsoft.com/office/officeart/2018/2/layout/IconCircleList"/>
    <dgm:cxn modelId="{F19CB533-39B5-43F2-9D68-859A215ECF95}" type="presParOf" srcId="{1752EB9C-153A-4992-96CF-6EE880C6CB50}" destId="{EB3D2F94-ED4A-424E-8C96-5D4673078F1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23096-350A-4ED6-B382-211D42BA79C5}">
      <dsp:nvSpPr>
        <dsp:cNvPr id="0" name=""/>
        <dsp:cNvSpPr/>
      </dsp:nvSpPr>
      <dsp:spPr>
        <a:xfrm>
          <a:off x="4725673" y="637"/>
          <a:ext cx="1055109" cy="105510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BA52D-14A4-4627-A47F-7C2D51240D6B}">
      <dsp:nvSpPr>
        <dsp:cNvPr id="0" name=""/>
        <dsp:cNvSpPr/>
      </dsp:nvSpPr>
      <dsp:spPr>
        <a:xfrm>
          <a:off x="4950532" y="225496"/>
          <a:ext cx="605390" cy="605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E3A2AB-3AD6-4CB7-A291-A2AA8E1C1C1D}">
      <dsp:nvSpPr>
        <dsp:cNvPr id="0" name=""/>
        <dsp:cNvSpPr/>
      </dsp:nvSpPr>
      <dsp:spPr>
        <a:xfrm>
          <a:off x="2" y="1384387"/>
          <a:ext cx="10506450" cy="69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The term "business intelligence" (BI) describes the process of converting raw data into information that can be used for business analysis by employing techniques for data analysis.</a:t>
          </a:r>
        </a:p>
      </dsp:txBody>
      <dsp:txXfrm>
        <a:off x="2" y="1384387"/>
        <a:ext cx="10506450" cy="691875"/>
      </dsp:txXfrm>
    </dsp:sp>
    <dsp:sp modelId="{01F09432-339B-42CF-AA55-B393A1C204CB}">
      <dsp:nvSpPr>
        <dsp:cNvPr id="0" name=""/>
        <dsp:cNvSpPr/>
      </dsp:nvSpPr>
      <dsp:spPr>
        <a:xfrm>
          <a:off x="660907" y="2508683"/>
          <a:ext cx="1055109" cy="105510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72984-CF6D-400D-A85B-ECCCD69AD084}">
      <dsp:nvSpPr>
        <dsp:cNvPr id="0" name=""/>
        <dsp:cNvSpPr/>
      </dsp:nvSpPr>
      <dsp:spPr>
        <a:xfrm>
          <a:off x="885767" y="2733543"/>
          <a:ext cx="605390" cy="605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919784-E88C-4619-8CBA-9DDCF2C628E5}">
      <dsp:nvSpPr>
        <dsp:cNvPr id="0" name=""/>
        <dsp:cNvSpPr/>
      </dsp:nvSpPr>
      <dsp:spPr>
        <a:xfrm>
          <a:off x="323618" y="3892433"/>
          <a:ext cx="1729687" cy="69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Components:</a:t>
          </a:r>
        </a:p>
      </dsp:txBody>
      <dsp:txXfrm>
        <a:off x="323618" y="3892433"/>
        <a:ext cx="1729687" cy="691875"/>
      </dsp:txXfrm>
    </dsp:sp>
    <dsp:sp modelId="{19BD47E6-32C5-4C7F-8DFC-EF772673E25A}">
      <dsp:nvSpPr>
        <dsp:cNvPr id="0" name=""/>
        <dsp:cNvSpPr/>
      </dsp:nvSpPr>
      <dsp:spPr>
        <a:xfrm>
          <a:off x="2693290" y="2508683"/>
          <a:ext cx="1055109" cy="105510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85D6B4-5639-4FA7-946C-CC4F2A03C843}">
      <dsp:nvSpPr>
        <dsp:cNvPr id="0" name=""/>
        <dsp:cNvSpPr/>
      </dsp:nvSpPr>
      <dsp:spPr>
        <a:xfrm>
          <a:off x="2918149" y="2733543"/>
          <a:ext cx="605390" cy="605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6F1FA-FD7D-4D17-A262-AFA9F7D6573C}">
      <dsp:nvSpPr>
        <dsp:cNvPr id="0" name=""/>
        <dsp:cNvSpPr/>
      </dsp:nvSpPr>
      <dsp:spPr>
        <a:xfrm>
          <a:off x="2356001" y="3892433"/>
          <a:ext cx="1729687" cy="69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 Data Collection</a:t>
          </a:r>
        </a:p>
      </dsp:txBody>
      <dsp:txXfrm>
        <a:off x="2356001" y="3892433"/>
        <a:ext cx="1729687" cy="691875"/>
      </dsp:txXfrm>
    </dsp:sp>
    <dsp:sp modelId="{68BA5620-098A-4355-9A78-E5917533E1D5}">
      <dsp:nvSpPr>
        <dsp:cNvPr id="0" name=""/>
        <dsp:cNvSpPr/>
      </dsp:nvSpPr>
      <dsp:spPr>
        <a:xfrm>
          <a:off x="4725673" y="2508683"/>
          <a:ext cx="1055109" cy="105510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9F48D-4E3B-43DB-BE18-B1C6F8ED934A}">
      <dsp:nvSpPr>
        <dsp:cNvPr id="0" name=""/>
        <dsp:cNvSpPr/>
      </dsp:nvSpPr>
      <dsp:spPr>
        <a:xfrm>
          <a:off x="4950532" y="2733543"/>
          <a:ext cx="605390" cy="6053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05FE8F-B751-4AA9-8BF4-8A8A4C517DE9}">
      <dsp:nvSpPr>
        <dsp:cNvPr id="0" name=""/>
        <dsp:cNvSpPr/>
      </dsp:nvSpPr>
      <dsp:spPr>
        <a:xfrm>
          <a:off x="4388384" y="3892433"/>
          <a:ext cx="1729687" cy="69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 Data Integration</a:t>
          </a:r>
        </a:p>
      </dsp:txBody>
      <dsp:txXfrm>
        <a:off x="4388384" y="3892433"/>
        <a:ext cx="1729687" cy="691875"/>
      </dsp:txXfrm>
    </dsp:sp>
    <dsp:sp modelId="{CEC5517E-8873-46C4-A8FB-CCDFD977CB85}">
      <dsp:nvSpPr>
        <dsp:cNvPr id="0" name=""/>
        <dsp:cNvSpPr/>
      </dsp:nvSpPr>
      <dsp:spPr>
        <a:xfrm>
          <a:off x="6758056" y="2508683"/>
          <a:ext cx="1055109" cy="105510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6E7BA0-4963-4B8C-84ED-C227A2734E48}">
      <dsp:nvSpPr>
        <dsp:cNvPr id="0" name=""/>
        <dsp:cNvSpPr/>
      </dsp:nvSpPr>
      <dsp:spPr>
        <a:xfrm>
          <a:off x="6982915" y="2733543"/>
          <a:ext cx="605390" cy="6053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12799-E8EF-4A96-8A07-1DC1FBF8DF26}">
      <dsp:nvSpPr>
        <dsp:cNvPr id="0" name=""/>
        <dsp:cNvSpPr/>
      </dsp:nvSpPr>
      <dsp:spPr>
        <a:xfrm>
          <a:off x="6420767" y="3892433"/>
          <a:ext cx="1729687" cy="69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 Data Analysis</a:t>
          </a:r>
        </a:p>
      </dsp:txBody>
      <dsp:txXfrm>
        <a:off x="6420767" y="3892433"/>
        <a:ext cx="1729687" cy="691875"/>
      </dsp:txXfrm>
    </dsp:sp>
    <dsp:sp modelId="{5B91C394-6F9A-4321-8294-639C4311AF91}">
      <dsp:nvSpPr>
        <dsp:cNvPr id="0" name=""/>
        <dsp:cNvSpPr/>
      </dsp:nvSpPr>
      <dsp:spPr>
        <a:xfrm>
          <a:off x="8790438" y="2508683"/>
          <a:ext cx="1055109" cy="105510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FDC01-FF6B-47B1-AEB6-E4E1C4CB1661}">
      <dsp:nvSpPr>
        <dsp:cNvPr id="0" name=""/>
        <dsp:cNvSpPr/>
      </dsp:nvSpPr>
      <dsp:spPr>
        <a:xfrm>
          <a:off x="9015298" y="2733543"/>
          <a:ext cx="605390" cy="6053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1630D7-7211-449E-8E54-2ED801A14C0F}">
      <dsp:nvSpPr>
        <dsp:cNvPr id="0" name=""/>
        <dsp:cNvSpPr/>
      </dsp:nvSpPr>
      <dsp:spPr>
        <a:xfrm>
          <a:off x="8453149" y="3892433"/>
          <a:ext cx="1729687" cy="69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 Reporting and Visualization</a:t>
          </a:r>
        </a:p>
      </dsp:txBody>
      <dsp:txXfrm>
        <a:off x="8453149" y="3892433"/>
        <a:ext cx="1729687" cy="6918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07DFD-F5D9-4750-B497-155ADC60E3B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1F82C-0BBC-4FAC-8EC5-DAF9E25E8650}">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3785F3-D0D1-4C0A-9B85-F663112DAAFF}">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transforming raw data into actionable insights.</a:t>
          </a:r>
        </a:p>
      </dsp:txBody>
      <dsp:txXfrm>
        <a:off x="75768" y="3053169"/>
        <a:ext cx="3093750" cy="720000"/>
      </dsp:txXfrm>
    </dsp:sp>
    <dsp:sp modelId="{6D9B68BB-809D-4D34-9810-4E6F9E170EDE}">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E0281-B662-4B97-ACBA-E545943D65D7}">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F55438-3632-4940-B324-082C8C636F33}">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integrate data from various sources, perform complex analyses, and present the findings in intuitive visual formats.</a:t>
          </a:r>
        </a:p>
      </dsp:txBody>
      <dsp:txXfrm>
        <a:off x="3710925" y="3053169"/>
        <a:ext cx="3093750" cy="720000"/>
      </dsp:txXfrm>
    </dsp:sp>
    <dsp:sp modelId="{8F6D9D74-32EA-49D5-9621-478E6F529904}">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A1194-4E44-4D53-B2E6-49A7AFF205D5}">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915676-1BED-4E0D-80B7-BA42389FAFFA}">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help businesses make informed decisions based on current and comprehensive data.</a:t>
          </a:r>
        </a:p>
      </dsp:txBody>
      <dsp:txXfrm>
        <a:off x="7346081" y="3053169"/>
        <a:ext cx="30937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352E8-BAFA-42B6-8025-F28525697107}">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F1E38-4413-4E16-80D3-122802F48C1A}">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74CAA-6326-4002-8C88-1C90B004A547}">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Data Gathering</a:t>
          </a:r>
        </a:p>
      </dsp:txBody>
      <dsp:txXfrm>
        <a:off x="836323" y="3399"/>
        <a:ext cx="9679276" cy="724089"/>
      </dsp:txXfrm>
    </dsp:sp>
    <dsp:sp modelId="{C973E4EC-E83F-4074-85E7-E93997C730F1}">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FF00F-E2B2-48B7-BD55-A51AF947F87C}">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70DDF-675E-4E5C-BAB7-1A5246658000}">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Data Processing</a:t>
          </a:r>
        </a:p>
      </dsp:txBody>
      <dsp:txXfrm>
        <a:off x="836323" y="908511"/>
        <a:ext cx="9679276" cy="724089"/>
      </dsp:txXfrm>
    </dsp:sp>
    <dsp:sp modelId="{B0CFBAE9-AF4F-441D-A054-753DBCEFA74C}">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BF398-5D45-41C8-B815-22DEEF7A37F5}">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36290-7CCE-44E5-9E6B-EAB8E1CDA987}">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Data Visualization</a:t>
          </a:r>
        </a:p>
      </dsp:txBody>
      <dsp:txXfrm>
        <a:off x="836323" y="1813624"/>
        <a:ext cx="9679276" cy="724089"/>
      </dsp:txXfrm>
    </dsp:sp>
    <dsp:sp modelId="{10D64B4A-3029-46C9-9300-E1FB3AA2F1D5}">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58133-9102-4652-93B3-6064C6672E7A}">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2C6D4-C84B-4D41-B8EB-5F880512213E}">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Real-Time Insights</a:t>
          </a:r>
        </a:p>
      </dsp:txBody>
      <dsp:txXfrm>
        <a:off x="836323" y="2718736"/>
        <a:ext cx="9679276" cy="724089"/>
      </dsp:txXfrm>
    </dsp:sp>
    <dsp:sp modelId="{3C37C2B3-017F-4BB6-923F-A92721D11F5C}">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46605-5DC5-49EE-9B40-DEE00B58CD9C}">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4C74D-6E9B-4CD6-8FD8-D4B3F33897C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Collaborative Decision-Making</a:t>
          </a:r>
        </a:p>
      </dsp:txBody>
      <dsp:txXfrm>
        <a:off x="836323" y="3623848"/>
        <a:ext cx="9679276" cy="7240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7898D-8581-41D7-8132-5EBBE74A1B69}">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6D9C5-39FA-47B6-B245-B305B6C1D57E}">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Data Privacy</a:t>
          </a:r>
        </a:p>
      </dsp:txBody>
      <dsp:txXfrm>
        <a:off x="569079" y="2427788"/>
        <a:ext cx="2072362" cy="720000"/>
      </dsp:txXfrm>
    </dsp:sp>
    <dsp:sp modelId="{76B1491C-5969-4F40-B76C-5DE5B8C6E4A6}">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9DBA4F-4566-4207-94CA-83194AD6A1E2}">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Data Security</a:t>
          </a:r>
        </a:p>
      </dsp:txBody>
      <dsp:txXfrm>
        <a:off x="3004105" y="2427788"/>
        <a:ext cx="2072362" cy="720000"/>
      </dsp:txXfrm>
    </dsp:sp>
    <dsp:sp modelId="{576ED514-A821-4811-B349-A700305AA7E2}">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EA1126-2A1E-49AE-96FE-5F0BACDE7C8A}">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Ethical Data Usage</a:t>
          </a:r>
        </a:p>
      </dsp:txBody>
      <dsp:txXfrm>
        <a:off x="5439131" y="2427788"/>
        <a:ext cx="2072362" cy="720000"/>
      </dsp:txXfrm>
    </dsp:sp>
    <dsp:sp modelId="{3695A019-797E-42CC-BA56-481BB88B7F84}">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6CCE8C-5498-4931-AD08-557BD081EDBC}">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Compliance and Audits</a:t>
          </a:r>
        </a:p>
      </dsp:txBody>
      <dsp:txXfrm>
        <a:off x="7874157" y="2427788"/>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8ADE0-C6FE-42A8-BF56-FD74DE0FE70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94899-E0EA-4951-89B0-7F5E2B1C03E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Enhances Decision-Making</a:t>
          </a:r>
        </a:p>
      </dsp:txBody>
      <dsp:txXfrm>
        <a:off x="417971" y="2644140"/>
        <a:ext cx="2889450" cy="720000"/>
      </dsp:txXfrm>
    </dsp:sp>
    <dsp:sp modelId="{D0575029-88FB-4412-A090-D9E0C15ADB57}">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BFAF7-06A7-483A-B523-AF477D18FF5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Improves Operational Efficiency</a:t>
          </a:r>
        </a:p>
      </dsp:txBody>
      <dsp:txXfrm>
        <a:off x="3813075" y="2644140"/>
        <a:ext cx="2889450" cy="720000"/>
      </dsp:txXfrm>
    </dsp:sp>
    <dsp:sp modelId="{55D6F834-A767-4C07-A496-4796A34A81E4}">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C3E09E-C1D5-467E-9F24-C51A5F389EC8}">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Drives Competitive Advantage</a:t>
          </a:r>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91F96-D392-476B-B66C-F6660E6D385F}">
      <dsp:nvSpPr>
        <dsp:cNvPr id="0" name=""/>
        <dsp:cNvSpPr/>
      </dsp:nvSpPr>
      <dsp:spPr>
        <a:xfrm>
          <a:off x="540181" y="1135"/>
          <a:ext cx="2839926" cy="170395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Microsoft Power BI</a:t>
          </a:r>
        </a:p>
      </dsp:txBody>
      <dsp:txXfrm>
        <a:off x="540181" y="1135"/>
        <a:ext cx="2839926" cy="1703955"/>
      </dsp:txXfrm>
    </dsp:sp>
    <dsp:sp modelId="{22525E6B-7722-47CB-835D-286AFA914B66}">
      <dsp:nvSpPr>
        <dsp:cNvPr id="0" name=""/>
        <dsp:cNvSpPr/>
      </dsp:nvSpPr>
      <dsp:spPr>
        <a:xfrm>
          <a:off x="3664100" y="1135"/>
          <a:ext cx="2839926" cy="170395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Tableau</a:t>
          </a:r>
        </a:p>
      </dsp:txBody>
      <dsp:txXfrm>
        <a:off x="3664100" y="1135"/>
        <a:ext cx="2839926" cy="1703955"/>
      </dsp:txXfrm>
    </dsp:sp>
    <dsp:sp modelId="{BE178925-B747-4D64-87E6-03F01237A952}">
      <dsp:nvSpPr>
        <dsp:cNvPr id="0" name=""/>
        <dsp:cNvSpPr/>
      </dsp:nvSpPr>
      <dsp:spPr>
        <a:xfrm>
          <a:off x="6788019" y="1135"/>
          <a:ext cx="2839926" cy="170395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QlikView and Qlik Sense</a:t>
          </a:r>
        </a:p>
      </dsp:txBody>
      <dsp:txXfrm>
        <a:off x="6788019" y="1135"/>
        <a:ext cx="2839926" cy="1703955"/>
      </dsp:txXfrm>
    </dsp:sp>
    <dsp:sp modelId="{62E0FF48-4515-4781-AC62-9366C93C0614}">
      <dsp:nvSpPr>
        <dsp:cNvPr id="0" name=""/>
        <dsp:cNvSpPr/>
      </dsp:nvSpPr>
      <dsp:spPr>
        <a:xfrm>
          <a:off x="2102141" y="1989084"/>
          <a:ext cx="2839926" cy="170395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SAP BusinessObjects</a:t>
          </a:r>
        </a:p>
      </dsp:txBody>
      <dsp:txXfrm>
        <a:off x="2102141" y="1989084"/>
        <a:ext cx="2839926" cy="1703955"/>
      </dsp:txXfrm>
    </dsp:sp>
    <dsp:sp modelId="{D89C69FB-320B-4D85-94D1-44A0019BD348}">
      <dsp:nvSpPr>
        <dsp:cNvPr id="0" name=""/>
        <dsp:cNvSpPr/>
      </dsp:nvSpPr>
      <dsp:spPr>
        <a:xfrm>
          <a:off x="5226060" y="1989084"/>
          <a:ext cx="2839926" cy="170395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IBM Cognos Analytics</a:t>
          </a:r>
        </a:p>
      </dsp:txBody>
      <dsp:txXfrm>
        <a:off x="5226060" y="1989084"/>
        <a:ext cx="2839926" cy="17039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F1894-BE3A-4A3E-B4FA-A1296F694317}">
      <dsp:nvSpPr>
        <dsp:cNvPr id="0" name=""/>
        <dsp:cNvSpPr/>
      </dsp:nvSpPr>
      <dsp:spPr>
        <a:xfrm>
          <a:off x="383183" y="718069"/>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8E032-FD2C-4712-B682-074DB2858E7A}">
      <dsp:nvSpPr>
        <dsp:cNvPr id="0" name=""/>
        <dsp:cNvSpPr/>
      </dsp:nvSpPr>
      <dsp:spPr>
        <a:xfrm>
          <a:off x="554336" y="889222"/>
          <a:ext cx="472707" cy="472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4CBA5A-B6A0-4D83-9986-AC5BFF18395E}">
      <dsp:nvSpPr>
        <dsp:cNvPr id="0" name=""/>
        <dsp:cNvSpPr/>
      </dsp:nvSpPr>
      <dsp:spPr>
        <a:xfrm>
          <a:off x="1372842" y="718069"/>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Data Warehousing</a:t>
          </a:r>
        </a:p>
      </dsp:txBody>
      <dsp:txXfrm>
        <a:off x="1372842" y="718069"/>
        <a:ext cx="1921102" cy="815013"/>
      </dsp:txXfrm>
    </dsp:sp>
    <dsp:sp modelId="{1A2E1822-99B3-4F69-B698-727B95CF58EF}">
      <dsp:nvSpPr>
        <dsp:cNvPr id="0" name=""/>
        <dsp:cNvSpPr/>
      </dsp:nvSpPr>
      <dsp:spPr>
        <a:xfrm>
          <a:off x="3628682" y="718069"/>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F8A79-66FA-43EB-B881-9E55307245FA}">
      <dsp:nvSpPr>
        <dsp:cNvPr id="0" name=""/>
        <dsp:cNvSpPr/>
      </dsp:nvSpPr>
      <dsp:spPr>
        <a:xfrm>
          <a:off x="3799835" y="889222"/>
          <a:ext cx="472707" cy="472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6351B1-3F5D-46AB-9CE6-90DB0FE19AC5}">
      <dsp:nvSpPr>
        <dsp:cNvPr id="0" name=""/>
        <dsp:cNvSpPr/>
      </dsp:nvSpPr>
      <dsp:spPr>
        <a:xfrm>
          <a:off x="4618342" y="718069"/>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Data Mining</a:t>
          </a:r>
        </a:p>
      </dsp:txBody>
      <dsp:txXfrm>
        <a:off x="4618342" y="718069"/>
        <a:ext cx="1921102" cy="815013"/>
      </dsp:txXfrm>
    </dsp:sp>
    <dsp:sp modelId="{652573F6-8C0B-432F-8B39-C8849CA96783}">
      <dsp:nvSpPr>
        <dsp:cNvPr id="0" name=""/>
        <dsp:cNvSpPr/>
      </dsp:nvSpPr>
      <dsp:spPr>
        <a:xfrm>
          <a:off x="6874182" y="718069"/>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46C6D9-E222-4E84-AB55-1D75DB5D216F}">
      <dsp:nvSpPr>
        <dsp:cNvPr id="0" name=""/>
        <dsp:cNvSpPr/>
      </dsp:nvSpPr>
      <dsp:spPr>
        <a:xfrm>
          <a:off x="7045335" y="889222"/>
          <a:ext cx="472707" cy="472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F6398-55B1-4202-A87B-0DBBC4761ED1}">
      <dsp:nvSpPr>
        <dsp:cNvPr id="0" name=""/>
        <dsp:cNvSpPr/>
      </dsp:nvSpPr>
      <dsp:spPr>
        <a:xfrm>
          <a:off x="7863841" y="718069"/>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ETL (Extract, Transform, Load</a:t>
          </a:r>
        </a:p>
      </dsp:txBody>
      <dsp:txXfrm>
        <a:off x="7863841" y="718069"/>
        <a:ext cx="1921102" cy="815013"/>
      </dsp:txXfrm>
    </dsp:sp>
    <dsp:sp modelId="{4478801D-042A-4C1B-8556-CC0373D6F70D}">
      <dsp:nvSpPr>
        <dsp:cNvPr id="0" name=""/>
        <dsp:cNvSpPr/>
      </dsp:nvSpPr>
      <dsp:spPr>
        <a:xfrm>
          <a:off x="383183" y="2161092"/>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06181-936E-4F11-97A8-F92EFA37D8C4}">
      <dsp:nvSpPr>
        <dsp:cNvPr id="0" name=""/>
        <dsp:cNvSpPr/>
      </dsp:nvSpPr>
      <dsp:spPr>
        <a:xfrm>
          <a:off x="554336" y="2332245"/>
          <a:ext cx="472707" cy="4727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7035B1-C0FC-4843-894A-9338BD621CEE}">
      <dsp:nvSpPr>
        <dsp:cNvPr id="0" name=""/>
        <dsp:cNvSpPr/>
      </dsp:nvSpPr>
      <dsp:spPr>
        <a:xfrm>
          <a:off x="1372842" y="2161092"/>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OLAP (Online Analytical Processing)</a:t>
          </a:r>
        </a:p>
      </dsp:txBody>
      <dsp:txXfrm>
        <a:off x="1372842" y="2161092"/>
        <a:ext cx="1921102" cy="815013"/>
      </dsp:txXfrm>
    </dsp:sp>
    <dsp:sp modelId="{971F18B8-8E27-4D31-B31B-FFD32B0AEDBD}">
      <dsp:nvSpPr>
        <dsp:cNvPr id="0" name=""/>
        <dsp:cNvSpPr/>
      </dsp:nvSpPr>
      <dsp:spPr>
        <a:xfrm>
          <a:off x="3628682" y="2161092"/>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0A307-6D22-4184-9E44-C93944E06C8C}">
      <dsp:nvSpPr>
        <dsp:cNvPr id="0" name=""/>
        <dsp:cNvSpPr/>
      </dsp:nvSpPr>
      <dsp:spPr>
        <a:xfrm>
          <a:off x="3799835" y="2332245"/>
          <a:ext cx="472707" cy="4727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DCB27-3585-461A-8FAB-B0BC961B3C8C}">
      <dsp:nvSpPr>
        <dsp:cNvPr id="0" name=""/>
        <dsp:cNvSpPr/>
      </dsp:nvSpPr>
      <dsp:spPr>
        <a:xfrm>
          <a:off x="4618342" y="2161092"/>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Data Visualization</a:t>
          </a:r>
        </a:p>
      </dsp:txBody>
      <dsp:txXfrm>
        <a:off x="4618342" y="2161092"/>
        <a:ext cx="1921102" cy="815013"/>
      </dsp:txXfrm>
    </dsp:sp>
    <dsp:sp modelId="{9C75CCC1-EE01-4005-A049-4562F9F57914}">
      <dsp:nvSpPr>
        <dsp:cNvPr id="0" name=""/>
        <dsp:cNvSpPr/>
      </dsp:nvSpPr>
      <dsp:spPr>
        <a:xfrm>
          <a:off x="6874182" y="2161092"/>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93334-8673-4E05-9ABA-2AC1C45C7786}">
      <dsp:nvSpPr>
        <dsp:cNvPr id="0" name=""/>
        <dsp:cNvSpPr/>
      </dsp:nvSpPr>
      <dsp:spPr>
        <a:xfrm>
          <a:off x="7045335" y="2332245"/>
          <a:ext cx="472707" cy="4727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226090-A26E-4F8F-87DF-3F2E478C7914}">
      <dsp:nvSpPr>
        <dsp:cNvPr id="0" name=""/>
        <dsp:cNvSpPr/>
      </dsp:nvSpPr>
      <dsp:spPr>
        <a:xfrm>
          <a:off x="7863841" y="2161092"/>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Predictive Analytics</a:t>
          </a:r>
        </a:p>
      </dsp:txBody>
      <dsp:txXfrm>
        <a:off x="7863841" y="2161092"/>
        <a:ext cx="1921102" cy="8150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94790-2525-4584-A0D2-DB8BAE49437A}">
      <dsp:nvSpPr>
        <dsp:cNvPr id="0" name=""/>
        <dsp:cNvSpPr/>
      </dsp:nvSpPr>
      <dsp:spPr>
        <a:xfrm>
          <a:off x="0" y="460"/>
          <a:ext cx="6070120" cy="1076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18C22E-5A0A-489B-9455-1BAC9263AB9A}">
      <dsp:nvSpPr>
        <dsp:cNvPr id="0" name=""/>
        <dsp:cNvSpPr/>
      </dsp:nvSpPr>
      <dsp:spPr>
        <a:xfrm>
          <a:off x="325741" y="242747"/>
          <a:ext cx="592257" cy="592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F26BE2-38E6-44BB-80D6-302DD472C8B5}">
      <dsp:nvSpPr>
        <dsp:cNvPr id="0" name=""/>
        <dsp:cNvSpPr/>
      </dsp:nvSpPr>
      <dsp:spPr>
        <a:xfrm>
          <a:off x="1243741" y="460"/>
          <a:ext cx="4826378" cy="1076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965" tIns="113965" rIns="113965" bIns="113965" numCol="1" spcCol="1270" anchor="ctr" anchorCtr="0">
          <a:noAutofit/>
        </a:bodyPr>
        <a:lstStyle/>
        <a:p>
          <a:pPr marL="0" lvl="0" indent="0" algn="l" defTabSz="1111250">
            <a:lnSpc>
              <a:spcPct val="100000"/>
            </a:lnSpc>
            <a:spcBef>
              <a:spcPct val="0"/>
            </a:spcBef>
            <a:spcAft>
              <a:spcPct val="35000"/>
            </a:spcAft>
            <a:buNone/>
          </a:pPr>
          <a:r>
            <a:rPr lang="en-US" sz="2500" kern="1200"/>
            <a:t>Pie Chart</a:t>
          </a:r>
        </a:p>
      </dsp:txBody>
      <dsp:txXfrm>
        <a:off x="1243741" y="460"/>
        <a:ext cx="4826378" cy="1076832"/>
      </dsp:txXfrm>
    </dsp:sp>
    <dsp:sp modelId="{439F4E09-49F7-4E2A-9C13-034810AB7077}">
      <dsp:nvSpPr>
        <dsp:cNvPr id="0" name=""/>
        <dsp:cNvSpPr/>
      </dsp:nvSpPr>
      <dsp:spPr>
        <a:xfrm>
          <a:off x="0" y="1346500"/>
          <a:ext cx="6070120" cy="1076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3823F4-CDD8-423C-B4AD-75F65EC770AD}">
      <dsp:nvSpPr>
        <dsp:cNvPr id="0" name=""/>
        <dsp:cNvSpPr/>
      </dsp:nvSpPr>
      <dsp:spPr>
        <a:xfrm>
          <a:off x="325741" y="1588787"/>
          <a:ext cx="592257" cy="592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14A00-05A7-444B-881B-DB643ABA5924}">
      <dsp:nvSpPr>
        <dsp:cNvPr id="0" name=""/>
        <dsp:cNvSpPr/>
      </dsp:nvSpPr>
      <dsp:spPr>
        <a:xfrm>
          <a:off x="1243741" y="1346500"/>
          <a:ext cx="4826378" cy="1076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965" tIns="113965" rIns="113965" bIns="113965" numCol="1" spcCol="1270" anchor="ctr" anchorCtr="0">
          <a:noAutofit/>
        </a:bodyPr>
        <a:lstStyle/>
        <a:p>
          <a:pPr marL="0" lvl="0" indent="0" algn="l" defTabSz="1111250">
            <a:lnSpc>
              <a:spcPct val="100000"/>
            </a:lnSpc>
            <a:spcBef>
              <a:spcPct val="0"/>
            </a:spcBef>
            <a:spcAft>
              <a:spcPct val="35000"/>
            </a:spcAft>
            <a:buNone/>
          </a:pPr>
          <a:r>
            <a:rPr lang="en-US" sz="2500" kern="1200"/>
            <a:t>Line and stacked column chart </a:t>
          </a:r>
        </a:p>
      </dsp:txBody>
      <dsp:txXfrm>
        <a:off x="1243741" y="1346500"/>
        <a:ext cx="4826378" cy="1076832"/>
      </dsp:txXfrm>
    </dsp:sp>
    <dsp:sp modelId="{74B60B31-00B5-4E9C-91A7-6450B155427E}">
      <dsp:nvSpPr>
        <dsp:cNvPr id="0" name=""/>
        <dsp:cNvSpPr/>
      </dsp:nvSpPr>
      <dsp:spPr>
        <a:xfrm>
          <a:off x="0" y="2692540"/>
          <a:ext cx="6070120" cy="1076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17E7C-BC0E-41E0-8767-3946E85F968F}">
      <dsp:nvSpPr>
        <dsp:cNvPr id="0" name=""/>
        <dsp:cNvSpPr/>
      </dsp:nvSpPr>
      <dsp:spPr>
        <a:xfrm>
          <a:off x="325741" y="2934827"/>
          <a:ext cx="592257" cy="592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41CCD7-E10E-4ADF-BBF2-74C001B40B57}">
      <dsp:nvSpPr>
        <dsp:cNvPr id="0" name=""/>
        <dsp:cNvSpPr/>
      </dsp:nvSpPr>
      <dsp:spPr>
        <a:xfrm>
          <a:off x="1243741" y="2692540"/>
          <a:ext cx="4826378" cy="1076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965" tIns="113965" rIns="113965" bIns="113965" numCol="1" spcCol="1270" anchor="ctr" anchorCtr="0">
          <a:noAutofit/>
        </a:bodyPr>
        <a:lstStyle/>
        <a:p>
          <a:pPr marL="0" lvl="0" indent="0" algn="l" defTabSz="1111250">
            <a:lnSpc>
              <a:spcPct val="100000"/>
            </a:lnSpc>
            <a:spcBef>
              <a:spcPct val="0"/>
            </a:spcBef>
            <a:spcAft>
              <a:spcPct val="35000"/>
            </a:spcAft>
            <a:buNone/>
          </a:pPr>
          <a:r>
            <a:rPr lang="en-US" sz="2500" kern="1200"/>
            <a:t>Stacked Bar Chart</a:t>
          </a:r>
        </a:p>
      </dsp:txBody>
      <dsp:txXfrm>
        <a:off x="1243741" y="2692540"/>
        <a:ext cx="4826378" cy="10768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B2B8C-4BCF-4C76-8076-BCED0A838383}">
      <dsp:nvSpPr>
        <dsp:cNvPr id="0" name=""/>
        <dsp:cNvSpPr/>
      </dsp:nvSpPr>
      <dsp:spPr>
        <a:xfrm>
          <a:off x="631199" y="78689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CDB5A-B810-4A64-9010-15653E6147E3}">
      <dsp:nvSpPr>
        <dsp:cNvPr id="0" name=""/>
        <dsp:cNvSpPr/>
      </dsp:nvSpPr>
      <dsp:spPr>
        <a:xfrm>
          <a:off x="865200" y="102089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B3DCE-34BE-41B9-B93B-6FA7EA80FA3B}">
      <dsp:nvSpPr>
        <dsp:cNvPr id="0" name=""/>
        <dsp:cNvSpPr/>
      </dsp:nvSpPr>
      <dsp:spPr>
        <a:xfrm>
          <a:off x="280199"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Job Postings by Work Type (Pie Chart)</a:t>
          </a:r>
        </a:p>
      </dsp:txBody>
      <dsp:txXfrm>
        <a:off x="280199" y="2226899"/>
        <a:ext cx="1800000" cy="720000"/>
      </dsp:txXfrm>
    </dsp:sp>
    <dsp:sp modelId="{3AD83F8A-0994-4A42-9E90-8B0EFA603F9F}">
      <dsp:nvSpPr>
        <dsp:cNvPr id="0" name=""/>
        <dsp:cNvSpPr/>
      </dsp:nvSpPr>
      <dsp:spPr>
        <a:xfrm>
          <a:off x="2746200" y="78689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6C7C37-E0BA-4834-B106-BAD4CCE712DE}">
      <dsp:nvSpPr>
        <dsp:cNvPr id="0" name=""/>
        <dsp:cNvSpPr/>
      </dsp:nvSpPr>
      <dsp:spPr>
        <a:xfrm>
          <a:off x="2980200" y="102089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73A441-22B3-4779-948E-8E8ECA8907FC}">
      <dsp:nvSpPr>
        <dsp:cNvPr id="0" name=""/>
        <dsp:cNvSpPr/>
      </dsp:nvSpPr>
      <dsp:spPr>
        <a:xfrm>
          <a:off x="2395200"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Average Maximum Salary by Title (Bar Chart)</a:t>
          </a:r>
        </a:p>
      </dsp:txBody>
      <dsp:txXfrm>
        <a:off x="2395200" y="2226899"/>
        <a:ext cx="1800000" cy="720000"/>
      </dsp:txXfrm>
    </dsp:sp>
    <dsp:sp modelId="{C3A49BDE-68F7-4A97-BA4C-AA3B138B98FD}">
      <dsp:nvSpPr>
        <dsp:cNvPr id="0" name=""/>
        <dsp:cNvSpPr/>
      </dsp:nvSpPr>
      <dsp:spPr>
        <a:xfrm>
          <a:off x="4861200" y="78689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D5623-D3A1-4B01-B749-F02778739A0D}">
      <dsp:nvSpPr>
        <dsp:cNvPr id="0" name=""/>
        <dsp:cNvSpPr/>
      </dsp:nvSpPr>
      <dsp:spPr>
        <a:xfrm>
          <a:off x="5095200" y="102089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0088D-FE14-4BC8-BE40-5629554787E7}">
      <dsp:nvSpPr>
        <dsp:cNvPr id="0" name=""/>
        <dsp:cNvSpPr/>
      </dsp:nvSpPr>
      <dsp:spPr>
        <a:xfrm>
          <a:off x="4510200"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Job IDs by Skill and Work Type (Stacked Bar Chart)</a:t>
          </a:r>
        </a:p>
      </dsp:txBody>
      <dsp:txXfrm>
        <a:off x="4510200" y="2226899"/>
        <a:ext cx="1800000" cy="720000"/>
      </dsp:txXfrm>
    </dsp:sp>
    <dsp:sp modelId="{911AE6E5-142A-44B0-8846-D1D6F6B3D561}">
      <dsp:nvSpPr>
        <dsp:cNvPr id="0" name=""/>
        <dsp:cNvSpPr/>
      </dsp:nvSpPr>
      <dsp:spPr>
        <a:xfrm>
          <a:off x="6976200" y="78689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9EE61-C2FC-46B2-82F6-679485EC44ED}">
      <dsp:nvSpPr>
        <dsp:cNvPr id="0" name=""/>
        <dsp:cNvSpPr/>
      </dsp:nvSpPr>
      <dsp:spPr>
        <a:xfrm>
          <a:off x="7210200" y="102089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DE29D6-9B87-4F00-870E-34CEBB39FFD9}">
      <dsp:nvSpPr>
        <dsp:cNvPr id="0" name=""/>
        <dsp:cNvSpPr/>
      </dsp:nvSpPr>
      <dsp:spPr>
        <a:xfrm>
          <a:off x="6625200"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Geographical Distribution of Job Postings (Map Visualization)</a:t>
          </a:r>
        </a:p>
      </dsp:txBody>
      <dsp:txXfrm>
        <a:off x="6625200" y="2226899"/>
        <a:ext cx="1800000" cy="720000"/>
      </dsp:txXfrm>
    </dsp:sp>
    <dsp:sp modelId="{61E1A861-F7E9-4806-93F3-686EF0341AF1}">
      <dsp:nvSpPr>
        <dsp:cNvPr id="0" name=""/>
        <dsp:cNvSpPr/>
      </dsp:nvSpPr>
      <dsp:spPr>
        <a:xfrm>
          <a:off x="9091200" y="786899"/>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8E59A-78DD-4290-892F-17E0AF3D242A}">
      <dsp:nvSpPr>
        <dsp:cNvPr id="0" name=""/>
        <dsp:cNvSpPr/>
      </dsp:nvSpPr>
      <dsp:spPr>
        <a:xfrm>
          <a:off x="9325199" y="102089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A6AFC8-395C-4BE7-8F9F-67EDD7C0EE8F}">
      <dsp:nvSpPr>
        <dsp:cNvPr id="0" name=""/>
        <dsp:cNvSpPr/>
      </dsp:nvSpPr>
      <dsp:spPr>
        <a:xfrm>
          <a:off x="8740200"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Experience Level Analysis (Bar Chart)</a:t>
          </a:r>
        </a:p>
      </dsp:txBody>
      <dsp:txXfrm>
        <a:off x="8740200" y="2226899"/>
        <a:ext cx="18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82A26-0C93-4A81-BA97-80FE58A13BE5}">
      <dsp:nvSpPr>
        <dsp:cNvPr id="0" name=""/>
        <dsp:cNvSpPr/>
      </dsp:nvSpPr>
      <dsp:spPr>
        <a:xfrm>
          <a:off x="3081528" y="0"/>
          <a:ext cx="4352544" cy="435254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D7E00-2C61-41E2-A30E-143727B48C96}">
      <dsp:nvSpPr>
        <dsp:cNvPr id="0" name=""/>
        <dsp:cNvSpPr/>
      </dsp:nvSpPr>
      <dsp:spPr>
        <a:xfrm>
          <a:off x="3495019" y="413491"/>
          <a:ext cx="1697492" cy="1697492"/>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Data Integration</a:t>
          </a:r>
        </a:p>
      </dsp:txBody>
      <dsp:txXfrm>
        <a:off x="3577884" y="496356"/>
        <a:ext cx="1531762" cy="1531762"/>
      </dsp:txXfrm>
    </dsp:sp>
    <dsp:sp modelId="{579F3AA2-4E0E-4324-B147-FB3BC6641E52}">
      <dsp:nvSpPr>
        <dsp:cNvPr id="0" name=""/>
        <dsp:cNvSpPr/>
      </dsp:nvSpPr>
      <dsp:spPr>
        <a:xfrm>
          <a:off x="5323088" y="413491"/>
          <a:ext cx="1697492" cy="1697492"/>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Data Modeling</a:t>
          </a:r>
        </a:p>
      </dsp:txBody>
      <dsp:txXfrm>
        <a:off x="5405953" y="496356"/>
        <a:ext cx="1531762" cy="1531762"/>
      </dsp:txXfrm>
    </dsp:sp>
    <dsp:sp modelId="{7EEA70F1-791F-463A-9B39-94C07D0B249D}">
      <dsp:nvSpPr>
        <dsp:cNvPr id="0" name=""/>
        <dsp:cNvSpPr/>
      </dsp:nvSpPr>
      <dsp:spPr>
        <a:xfrm>
          <a:off x="3495019" y="2241560"/>
          <a:ext cx="1697492" cy="1697492"/>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Visualization Creation</a:t>
          </a:r>
        </a:p>
      </dsp:txBody>
      <dsp:txXfrm>
        <a:off x="3577884" y="2324425"/>
        <a:ext cx="1531762" cy="1531762"/>
      </dsp:txXfrm>
    </dsp:sp>
    <dsp:sp modelId="{77C3E151-4517-4B70-867B-9C6CB93ACA8B}">
      <dsp:nvSpPr>
        <dsp:cNvPr id="0" name=""/>
        <dsp:cNvSpPr/>
      </dsp:nvSpPr>
      <dsp:spPr>
        <a:xfrm>
          <a:off x="5323088" y="2241560"/>
          <a:ext cx="1697492" cy="1697492"/>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Dashboard Layout</a:t>
          </a:r>
        </a:p>
      </dsp:txBody>
      <dsp:txXfrm>
        <a:off x="5405953" y="2324425"/>
        <a:ext cx="1531762" cy="15317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2A7B3-F26B-41C9-BF10-E219D8A39F2B}">
      <dsp:nvSpPr>
        <dsp:cNvPr id="0" name=""/>
        <dsp:cNvSpPr/>
      </dsp:nvSpPr>
      <dsp:spPr>
        <a:xfrm>
          <a:off x="56292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22CA8-EADE-48F4-9E3E-760B7009E8A1}">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6F2086-2F48-4F91-A60E-3EBC98B9055C}">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Comprehensive Analysis</a:t>
          </a:r>
        </a:p>
      </dsp:txBody>
      <dsp:txXfrm>
        <a:off x="100682" y="2684598"/>
        <a:ext cx="2370489" cy="720000"/>
      </dsp:txXfrm>
    </dsp:sp>
    <dsp:sp modelId="{36174094-D99F-46BC-9EB4-4C63E2BF15E4}">
      <dsp:nvSpPr>
        <dsp:cNvPr id="0" name=""/>
        <dsp:cNvSpPr/>
      </dsp:nvSpPr>
      <dsp:spPr>
        <a:xfrm>
          <a:off x="334825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41B4D2-D1F2-4562-9E4B-33A4D6F93947}">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7B98B4-B4C8-419F-A8D9-3C779D961397}">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Informed Decision-Making</a:t>
          </a:r>
        </a:p>
      </dsp:txBody>
      <dsp:txXfrm>
        <a:off x="2886007" y="2684598"/>
        <a:ext cx="2370489" cy="720000"/>
      </dsp:txXfrm>
    </dsp:sp>
    <dsp:sp modelId="{8260C969-B91A-44EB-9D7B-A37F975A1175}">
      <dsp:nvSpPr>
        <dsp:cNvPr id="0" name=""/>
        <dsp:cNvSpPr/>
      </dsp:nvSpPr>
      <dsp:spPr>
        <a:xfrm>
          <a:off x="613357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80269-97DF-4A56-B6FD-453D8D14CEC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FE3AF8-7C9D-492C-ABA3-380F10DB7B30}">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Interactive Insights</a:t>
          </a:r>
        </a:p>
      </dsp:txBody>
      <dsp:txXfrm>
        <a:off x="5671332" y="2684598"/>
        <a:ext cx="2370489" cy="720000"/>
      </dsp:txXfrm>
    </dsp:sp>
    <dsp:sp modelId="{159A33DE-8C61-4094-9233-B5BF30BAF728}">
      <dsp:nvSpPr>
        <dsp:cNvPr id="0" name=""/>
        <dsp:cNvSpPr/>
      </dsp:nvSpPr>
      <dsp:spPr>
        <a:xfrm>
          <a:off x="891890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4962E-2371-42E1-973A-DF1A7ABAAB30}">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43E94-5893-432A-B632-B701F8496F61}">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Scalability</a:t>
          </a:r>
        </a:p>
      </dsp:txBody>
      <dsp:txXfrm>
        <a:off x="8456657" y="2684598"/>
        <a:ext cx="2370489"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199C9-D95F-4AB6-A102-626BDDAC17EB}">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2AE5E-FC66-4C93-8C42-48DD80E2849C}">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5E122-421A-49F7-BFEE-4AC32E08A268}">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Effective decision-making is crucial for the success and growth of any business.</a:t>
          </a:r>
        </a:p>
      </dsp:txBody>
      <dsp:txXfrm>
        <a:off x="1172126" y="1727046"/>
        <a:ext cx="2114937" cy="897246"/>
      </dsp:txXfrm>
    </dsp:sp>
    <dsp:sp modelId="{277FDD8A-AD47-4A9B-B1B5-603AE8DC1D8F}">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1B550-7474-4CC5-83B2-956B558F9EB6}">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F5E978-0C02-41E5-B8C4-C345723598DA}">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In today’s competitive environment, businesses need to make informed decisions quickly to stay ahead.</a:t>
          </a:r>
        </a:p>
      </dsp:txBody>
      <dsp:txXfrm>
        <a:off x="4745088" y="1727046"/>
        <a:ext cx="2114937" cy="897246"/>
      </dsp:txXfrm>
    </dsp:sp>
    <dsp:sp modelId="{28CF7DB3-9780-48AD-8CA6-18EE14C12975}">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C67AB-5BC9-45EC-94E4-B6C0FD770F29}">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3D2F94-ED4A-424E-8C96-5D4673078F15}">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Data-driven decision-making enables organizations to leverage data insights for strategic planning and operational efficiency.</a:t>
          </a:r>
        </a:p>
      </dsp:txBody>
      <dsp:txXfrm>
        <a:off x="8318049" y="1727046"/>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9D28-B53D-47FA-B629-0F3E6DDCF55E}"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3FEB2-8A28-41F7-8A5B-EF4A66C859EB}" type="slidenum">
              <a:rPr lang="en-US" smtClean="0"/>
              <a:t>‹#›</a:t>
            </a:fld>
            <a:endParaRPr lang="en-US"/>
          </a:p>
        </p:txBody>
      </p:sp>
    </p:spTree>
    <p:extLst>
      <p:ext uri="{BB962C8B-B14F-4D97-AF65-F5344CB8AC3E}">
        <p14:creationId xmlns:p14="http://schemas.microsoft.com/office/powerpoint/2010/main" val="180995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Importance of Business Intelligence</a:t>
            </a:r>
          </a:p>
          <a:p>
            <a:r>
              <a:rPr lang="en-US" dirty="0"/>
              <a:t>Enhances Decision-Making: Provides valuable insights for strategic decisions in real-time.</a:t>
            </a:r>
          </a:p>
          <a:p>
            <a:r>
              <a:rPr lang="en-US" dirty="0"/>
              <a:t>Improves Operational Efficiency: Streamlines processes and identifies inefficiencies.</a:t>
            </a:r>
          </a:p>
          <a:p>
            <a:r>
              <a:rPr lang="en-US" dirty="0"/>
              <a:t>Drives Competitive Advantage: Predicts market trends and adapts strategies accordingly.</a:t>
            </a:r>
          </a:p>
        </p:txBody>
      </p:sp>
      <p:sp>
        <p:nvSpPr>
          <p:cNvPr id="4" name="Slide Number Placeholder 3"/>
          <p:cNvSpPr>
            <a:spLocks noGrp="1"/>
          </p:cNvSpPr>
          <p:nvPr>
            <p:ph type="sldNum" sz="quarter" idx="5"/>
          </p:nvPr>
        </p:nvSpPr>
        <p:spPr/>
        <p:txBody>
          <a:bodyPr/>
          <a:lstStyle/>
          <a:p>
            <a:fld id="{24536F53-CA47-4E72-AC9D-615F6165ABD0}" type="slidenum">
              <a:rPr lang="en-US" smtClean="0"/>
              <a:t>3</a:t>
            </a:fld>
            <a:endParaRPr lang="en-US"/>
          </a:p>
        </p:txBody>
      </p:sp>
    </p:spTree>
    <p:extLst>
      <p:ext uri="{BB962C8B-B14F-4D97-AF65-F5344CB8AC3E}">
        <p14:creationId xmlns:p14="http://schemas.microsoft.com/office/powerpoint/2010/main" val="590431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Gathering:</a:t>
            </a:r>
          </a:p>
          <a:p>
            <a:r>
              <a:rPr lang="en-US" dirty="0"/>
              <a:t>BI tools collect data from multiple sources such as databases, spreadsheets, and cloud services.</a:t>
            </a:r>
          </a:p>
          <a:p>
            <a:r>
              <a:rPr lang="en-US" dirty="0"/>
              <a:t>This aggregated data provides a holistic view of the business environment.</a:t>
            </a:r>
          </a:p>
          <a:p>
            <a:endParaRPr lang="en-US" dirty="0"/>
          </a:p>
          <a:p>
            <a:r>
              <a:rPr lang="en-US" dirty="0"/>
              <a:t>Data Processing:</a:t>
            </a:r>
          </a:p>
          <a:p>
            <a:r>
              <a:rPr lang="en-US" dirty="0"/>
              <a:t>BI tools process and clean the collected data to ensure accuracy and relevance.</a:t>
            </a:r>
          </a:p>
          <a:p>
            <a:r>
              <a:rPr lang="en-US" dirty="0"/>
              <a:t>They use data transformation techniques to prepare the data for analysis.</a:t>
            </a:r>
          </a:p>
          <a:p>
            <a:endParaRPr lang="en-US" dirty="0"/>
          </a:p>
          <a:p>
            <a:r>
              <a:rPr lang="en-US" dirty="0"/>
              <a:t>Data Analysis:</a:t>
            </a:r>
          </a:p>
          <a:p>
            <a:r>
              <a:rPr lang="en-US" dirty="0"/>
              <a:t>BI tools apply advanced analytical techniques, including statistical analysis, predictive modeling, and trend analysis.</a:t>
            </a:r>
          </a:p>
          <a:p>
            <a:r>
              <a:rPr lang="en-US" dirty="0"/>
              <a:t>They uncover patterns, correlations, and insights that are not immediately apparent.</a:t>
            </a:r>
          </a:p>
          <a:p>
            <a:endParaRPr lang="en-US" dirty="0"/>
          </a:p>
          <a:p>
            <a:r>
              <a:rPr lang="en-US" dirty="0"/>
              <a:t>Data Visualization:</a:t>
            </a:r>
          </a:p>
          <a:p>
            <a:r>
              <a:rPr lang="en-US" dirty="0"/>
              <a:t>BI tools present the analyzed data in visual formats such as charts, graphs, and maps.</a:t>
            </a:r>
          </a:p>
          <a:p>
            <a:r>
              <a:rPr lang="en-US" dirty="0"/>
              <a:t>These visualizations make complex data easier to understand and interpret.</a:t>
            </a:r>
          </a:p>
          <a:p>
            <a:endParaRPr lang="en-US" dirty="0"/>
          </a:p>
          <a:p>
            <a:r>
              <a:rPr lang="en-US" dirty="0"/>
              <a:t>Real-Time Insights:</a:t>
            </a:r>
          </a:p>
          <a:p>
            <a:r>
              <a:rPr lang="en-US" dirty="0"/>
              <a:t>BI tools provide real-time data updates, ensuring that decision-makers have access to the latest information.</a:t>
            </a:r>
          </a:p>
          <a:p>
            <a:r>
              <a:rPr lang="en-US" dirty="0"/>
              <a:t>This enables businesses to respond quickly to changing conditions and opportunities.</a:t>
            </a:r>
          </a:p>
          <a:p>
            <a:endParaRPr lang="en-US" dirty="0"/>
          </a:p>
          <a:p>
            <a:r>
              <a:rPr lang="en-US" dirty="0"/>
              <a:t>Collaborative Decision-Making:</a:t>
            </a:r>
          </a:p>
          <a:p>
            <a:r>
              <a:rPr lang="en-US" dirty="0"/>
              <a:t>BI tools facilitate collaboration by allowing multiple users to access and interact with the data.</a:t>
            </a:r>
          </a:p>
          <a:p>
            <a:r>
              <a:rPr lang="en-US" dirty="0"/>
              <a:t>They enable sharing of insights and findings across teams and departments, fostering a culture of data-driven decision-making.</a:t>
            </a:r>
          </a:p>
        </p:txBody>
      </p:sp>
      <p:sp>
        <p:nvSpPr>
          <p:cNvPr id="4" name="Slide Number Placeholder 3"/>
          <p:cNvSpPr>
            <a:spLocks noGrp="1"/>
          </p:cNvSpPr>
          <p:nvPr>
            <p:ph type="sldNum" sz="quarter" idx="5"/>
          </p:nvPr>
        </p:nvSpPr>
        <p:spPr/>
        <p:txBody>
          <a:bodyPr/>
          <a:lstStyle/>
          <a:p>
            <a:fld id="{7323FEB2-8A28-41F7-8A5B-EF4A66C859EB}" type="slidenum">
              <a:rPr lang="en-US" smtClean="0"/>
              <a:t>15</a:t>
            </a:fld>
            <a:endParaRPr lang="en-US"/>
          </a:p>
        </p:txBody>
      </p:sp>
    </p:spTree>
    <p:extLst>
      <p:ext uri="{BB962C8B-B14F-4D97-AF65-F5344CB8AC3E}">
        <p14:creationId xmlns:p14="http://schemas.microsoft.com/office/powerpoint/2010/main" val="1752793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Protecting Sensitive Information:</a:t>
            </a:r>
          </a:p>
          <a:p>
            <a:r>
              <a:rPr lang="en-US" dirty="0"/>
              <a:t>In the age of big data, organizations collect vast amounts of sensitive information, including personal and financial data. Ensuring the security and privacy of this data is critical to maintain trust and comply with legal requirements.</a:t>
            </a:r>
          </a:p>
          <a:p>
            <a:r>
              <a:rPr lang="en-US" dirty="0"/>
              <a:t>Regulatory Requirements:</a:t>
            </a:r>
          </a:p>
          <a:p>
            <a:r>
              <a:rPr lang="en-US" dirty="0"/>
              <a:t>Various laws and regulations mandate how data must be handled, stored, and protected. Non-compliance can result in severe penalties, financial losses, and reputational damage.</a:t>
            </a:r>
          </a:p>
          <a:p>
            <a:r>
              <a:rPr lang="en-US" dirty="0"/>
              <a:t>Business Continuity:</a:t>
            </a:r>
          </a:p>
          <a:p>
            <a:r>
              <a:rPr lang="en-US" dirty="0"/>
              <a:t>Effective data security measures ensure that business operations can continue without interruption in the event of data breaches or cyber attacks.</a:t>
            </a:r>
          </a:p>
        </p:txBody>
      </p:sp>
      <p:sp>
        <p:nvSpPr>
          <p:cNvPr id="4" name="Slide Number Placeholder 3"/>
          <p:cNvSpPr>
            <a:spLocks noGrp="1"/>
          </p:cNvSpPr>
          <p:nvPr>
            <p:ph type="sldNum" sz="quarter" idx="5"/>
          </p:nvPr>
        </p:nvSpPr>
        <p:spPr/>
        <p:txBody>
          <a:bodyPr/>
          <a:lstStyle/>
          <a:p>
            <a:fld id="{7323FEB2-8A28-41F7-8A5B-EF4A66C859EB}" type="slidenum">
              <a:rPr lang="en-US" smtClean="0"/>
              <a:t>16</a:t>
            </a:fld>
            <a:endParaRPr lang="en-US"/>
          </a:p>
        </p:txBody>
      </p:sp>
    </p:spTree>
    <p:extLst>
      <p:ext uri="{BB962C8B-B14F-4D97-AF65-F5344CB8AC3E}">
        <p14:creationId xmlns:p14="http://schemas.microsoft.com/office/powerpoint/2010/main" val="177992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Data Privacy:</a:t>
            </a:r>
          </a:p>
          <a:p>
            <a:r>
              <a:rPr lang="en-US" dirty="0"/>
              <a:t>Ensuring that personal data is collected, processed, and stored in compliance with data protection laws such as General Data Protection Regulation (GDPR) and California Consumer Privacy Act ( CCPA).</a:t>
            </a:r>
          </a:p>
          <a:p>
            <a:r>
              <a:rPr lang="en-US" dirty="0"/>
              <a:t>Data Security:</a:t>
            </a:r>
          </a:p>
          <a:p>
            <a:r>
              <a:rPr lang="en-US" dirty="0"/>
              <a:t>Implementing robust security measures to protect data from unauthorized access, breaches, and cyber attacks.</a:t>
            </a:r>
          </a:p>
          <a:p>
            <a:r>
              <a:rPr lang="en-US" dirty="0"/>
              <a:t>Ethical Data Usage:</a:t>
            </a:r>
          </a:p>
          <a:p>
            <a:r>
              <a:rPr lang="en-US" dirty="0"/>
              <a:t>Using data ethically, ensuring transparency, avoiding biases in data analysis, and maintaining fairness in decision-making processes.</a:t>
            </a:r>
          </a:p>
          <a:p>
            <a:r>
              <a:rPr lang="en-US" dirty="0"/>
              <a:t>Compliance and Audits:</a:t>
            </a:r>
          </a:p>
          <a:p>
            <a:r>
              <a:rPr lang="en-US" dirty="0"/>
              <a:t>Regularly auditing data practices to ensure compliance with relevant laws and regulations, and maintaining comprehensive documentation for audit purposes.</a:t>
            </a:r>
          </a:p>
        </p:txBody>
      </p:sp>
      <p:sp>
        <p:nvSpPr>
          <p:cNvPr id="4" name="Slide Number Placeholder 3"/>
          <p:cNvSpPr>
            <a:spLocks noGrp="1"/>
          </p:cNvSpPr>
          <p:nvPr>
            <p:ph type="sldNum" sz="quarter" idx="5"/>
          </p:nvPr>
        </p:nvSpPr>
        <p:spPr/>
        <p:txBody>
          <a:bodyPr/>
          <a:lstStyle/>
          <a:p>
            <a:fld id="{7323FEB2-8A28-41F7-8A5B-EF4A66C859EB}" type="slidenum">
              <a:rPr lang="en-US" smtClean="0"/>
              <a:t>17</a:t>
            </a:fld>
            <a:endParaRPr lang="en-US"/>
          </a:p>
        </p:txBody>
      </p:sp>
    </p:spTree>
    <p:extLst>
      <p:ext uri="{BB962C8B-B14F-4D97-AF65-F5344CB8AC3E}">
        <p14:creationId xmlns:p14="http://schemas.microsoft.com/office/powerpoint/2010/main" val="156482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Power BI: Interactive visualizations and business intelligence capabilities.</a:t>
            </a:r>
          </a:p>
          <a:p>
            <a:r>
              <a:rPr lang="en-US" dirty="0"/>
              <a:t>Tableau**: Known for strong data visualization capabilities.</a:t>
            </a:r>
          </a:p>
          <a:p>
            <a:r>
              <a:rPr lang="en-US" dirty="0"/>
              <a:t>QlikView and Qlik Sense: Associative data indexing for uncovering insights.</a:t>
            </a:r>
          </a:p>
          <a:p>
            <a:r>
              <a:rPr lang="en-US" dirty="0"/>
              <a:t>SAP BusinessObjects: Comprehensive suite for reporting and analysis.</a:t>
            </a:r>
          </a:p>
          <a:p>
            <a:r>
              <a:rPr lang="en-US" dirty="0"/>
              <a:t>IBM Cognos Analytics: Reporting, dashboarding, and data exploration.</a:t>
            </a:r>
          </a:p>
        </p:txBody>
      </p:sp>
      <p:sp>
        <p:nvSpPr>
          <p:cNvPr id="4" name="Slide Number Placeholder 3"/>
          <p:cNvSpPr>
            <a:spLocks noGrp="1"/>
          </p:cNvSpPr>
          <p:nvPr>
            <p:ph type="sldNum" sz="quarter" idx="5"/>
          </p:nvPr>
        </p:nvSpPr>
        <p:spPr/>
        <p:txBody>
          <a:bodyPr/>
          <a:lstStyle/>
          <a:p>
            <a:fld id="{24536F53-CA47-4E72-AC9D-615F6165ABD0}" type="slidenum">
              <a:rPr lang="en-US" smtClean="0"/>
              <a:t>4</a:t>
            </a:fld>
            <a:endParaRPr lang="en-US"/>
          </a:p>
        </p:txBody>
      </p:sp>
    </p:spTree>
    <p:extLst>
      <p:ext uri="{BB962C8B-B14F-4D97-AF65-F5344CB8AC3E}">
        <p14:creationId xmlns:p14="http://schemas.microsoft.com/office/powerpoint/2010/main" val="397238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Warehousing: Collecting, storing, and managing data in a central repository.</a:t>
            </a:r>
          </a:p>
          <a:p>
            <a:r>
              <a:rPr lang="en-US" dirty="0"/>
              <a:t>Data Mining: Discovering patterns and relationships in large datasets.</a:t>
            </a:r>
          </a:p>
          <a:p>
            <a:r>
              <a:rPr lang="en-US" dirty="0"/>
              <a:t>ETL (Extract, Transform, Load)**: Extracting data, transforming it, and loading it into a data warehouse.</a:t>
            </a:r>
          </a:p>
          <a:p>
            <a:r>
              <a:rPr lang="en-US" dirty="0"/>
              <a:t>OLAP (Online Analytical Processing): Analyzing multidimensional data from different perspectives.</a:t>
            </a:r>
          </a:p>
          <a:p>
            <a:r>
              <a:rPr lang="en-US" dirty="0"/>
              <a:t>Data Visualization: Creating graphical representations of data.</a:t>
            </a:r>
          </a:p>
          <a:p>
            <a:r>
              <a:rPr lang="en-US" dirty="0"/>
              <a:t>Predictive Analytics: Using historical data to make predictions about future events.</a:t>
            </a:r>
          </a:p>
          <a:p>
            <a:endParaRPr lang="en-US" dirty="0"/>
          </a:p>
        </p:txBody>
      </p:sp>
      <p:sp>
        <p:nvSpPr>
          <p:cNvPr id="4" name="Slide Number Placeholder 3"/>
          <p:cNvSpPr>
            <a:spLocks noGrp="1"/>
          </p:cNvSpPr>
          <p:nvPr>
            <p:ph type="sldNum" sz="quarter" idx="5"/>
          </p:nvPr>
        </p:nvSpPr>
        <p:spPr/>
        <p:txBody>
          <a:bodyPr/>
          <a:lstStyle/>
          <a:p>
            <a:fld id="{24536F53-CA47-4E72-AC9D-615F6165ABD0}" type="slidenum">
              <a:rPr lang="en-US" smtClean="0"/>
              <a:t>5</a:t>
            </a:fld>
            <a:endParaRPr lang="en-US"/>
          </a:p>
        </p:txBody>
      </p:sp>
    </p:spTree>
    <p:extLst>
      <p:ext uri="{BB962C8B-B14F-4D97-AF65-F5344CB8AC3E}">
        <p14:creationId xmlns:p14="http://schemas.microsoft.com/office/powerpoint/2010/main" val="361502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23FEB2-8A28-41F7-8A5B-EF4A66C859EB}" type="slidenum">
              <a:rPr lang="en-US" smtClean="0"/>
              <a:t>9</a:t>
            </a:fld>
            <a:endParaRPr lang="en-US"/>
          </a:p>
        </p:txBody>
      </p:sp>
    </p:spTree>
    <p:extLst>
      <p:ext uri="{BB962C8B-B14F-4D97-AF65-F5344CB8AC3E}">
        <p14:creationId xmlns:p14="http://schemas.microsoft.com/office/powerpoint/2010/main" val="24245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Visualizations: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Job Postings by Work Type (Pie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pie chart shows the distribution of job postings across different work types such as Full-time, Part-time, and Contract.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Maximum Salary by Title (Bar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bar chart compares the average maximum salaries for different job titles, providing insights into salary benchmarks.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Job IDs by Skill and Work Type (Stacked Bar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stacked bar chart displays the count of job postings by skill and work type, highlighting the demand for various skills across employment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Geographical Distribution of Job Postings (Map Visualization):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map shows the distribution of job postings across different countries, providing a geographical perspective of the job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Experience Level Analysis (Bar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bar chart shows the distribution of job postings by experience level, helping to understand the demand for different experience levels.</a:t>
            </a:r>
          </a:p>
        </p:txBody>
      </p:sp>
      <p:sp>
        <p:nvSpPr>
          <p:cNvPr id="4" name="Slide Number Placeholder 3"/>
          <p:cNvSpPr>
            <a:spLocks noGrp="1"/>
          </p:cNvSpPr>
          <p:nvPr>
            <p:ph type="sldNum" sz="quarter" idx="5"/>
          </p:nvPr>
        </p:nvSpPr>
        <p:spPr/>
        <p:txBody>
          <a:bodyPr/>
          <a:lstStyle/>
          <a:p>
            <a:fld id="{7323FEB2-8A28-41F7-8A5B-EF4A66C859EB}" type="slidenum">
              <a:rPr lang="en-US" smtClean="0"/>
              <a:t>10</a:t>
            </a:fld>
            <a:endParaRPr lang="en-US"/>
          </a:p>
        </p:txBody>
      </p:sp>
    </p:spTree>
    <p:extLst>
      <p:ext uri="{BB962C8B-B14F-4D97-AF65-F5344CB8AC3E}">
        <p14:creationId xmlns:p14="http://schemas.microsoft.com/office/powerpoint/2010/main" val="410941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Integration: Importing and cleaning the LinkedIn job postings dataset.</a:t>
            </a:r>
          </a:p>
          <a:p>
            <a:r>
              <a:rPr lang="en-US" dirty="0"/>
              <a:t>Data Modeling: Creating relationships between tables and preparing data for analysis.</a:t>
            </a:r>
          </a:p>
          <a:p>
            <a:r>
              <a:rPr lang="en-US" dirty="0"/>
              <a:t>Visualization Creation: Designing and configuring each visualization in Power BI.</a:t>
            </a:r>
          </a:p>
          <a:p>
            <a:r>
              <a:rPr lang="en-US" dirty="0"/>
              <a:t>Dashboard Layout: Arranging the visualizations in a cohesive and user-friendly layout.</a:t>
            </a:r>
          </a:p>
        </p:txBody>
      </p:sp>
      <p:sp>
        <p:nvSpPr>
          <p:cNvPr id="4" name="Slide Number Placeholder 3"/>
          <p:cNvSpPr>
            <a:spLocks noGrp="1"/>
          </p:cNvSpPr>
          <p:nvPr>
            <p:ph type="sldNum" sz="quarter" idx="5"/>
          </p:nvPr>
        </p:nvSpPr>
        <p:spPr/>
        <p:txBody>
          <a:bodyPr/>
          <a:lstStyle/>
          <a:p>
            <a:fld id="{7323FEB2-8A28-41F7-8A5B-EF4A66C859EB}" type="slidenum">
              <a:rPr lang="en-US" smtClean="0"/>
              <a:t>11</a:t>
            </a:fld>
            <a:endParaRPr lang="en-US"/>
          </a:p>
        </p:txBody>
      </p:sp>
    </p:spTree>
    <p:extLst>
      <p:ext uri="{BB962C8B-B14F-4D97-AF65-F5344CB8AC3E}">
        <p14:creationId xmlns:p14="http://schemas.microsoft.com/office/powerpoint/2010/main" val="2217888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Comprehensive Analysis: Provides a detailed view of job market trends.</a:t>
            </a:r>
          </a:p>
          <a:p>
            <a:r>
              <a:rPr lang="en-US" dirty="0"/>
              <a:t>Informed Decision-Making: Supports strategic decisions for recruiters and job seekers.</a:t>
            </a:r>
          </a:p>
          <a:p>
            <a:r>
              <a:rPr lang="en-US" dirty="0"/>
              <a:t>Interactive Insights: Allows users to interact with data and explore various aspects.</a:t>
            </a:r>
          </a:p>
          <a:p>
            <a:r>
              <a:rPr lang="en-US" dirty="0"/>
              <a:t>Scalability: Can be scaled to include more data sources and advanced analytics.</a:t>
            </a:r>
          </a:p>
        </p:txBody>
      </p:sp>
      <p:sp>
        <p:nvSpPr>
          <p:cNvPr id="4" name="Slide Number Placeholder 3"/>
          <p:cNvSpPr>
            <a:spLocks noGrp="1"/>
          </p:cNvSpPr>
          <p:nvPr>
            <p:ph type="sldNum" sz="quarter" idx="5"/>
          </p:nvPr>
        </p:nvSpPr>
        <p:spPr/>
        <p:txBody>
          <a:bodyPr/>
          <a:lstStyle/>
          <a:p>
            <a:fld id="{7323FEB2-8A28-41F7-8A5B-EF4A66C859EB}" type="slidenum">
              <a:rPr lang="en-US" smtClean="0"/>
              <a:t>12</a:t>
            </a:fld>
            <a:endParaRPr lang="en-US"/>
          </a:p>
        </p:txBody>
      </p:sp>
    </p:spTree>
    <p:extLst>
      <p:ext uri="{BB962C8B-B14F-4D97-AF65-F5344CB8AC3E}">
        <p14:creationId xmlns:p14="http://schemas.microsoft.com/office/powerpoint/2010/main" val="2235484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23FEB2-8A28-41F7-8A5B-EF4A66C859EB}" type="slidenum">
              <a:rPr lang="en-US" smtClean="0"/>
              <a:t>13</a:t>
            </a:fld>
            <a:endParaRPr lang="en-US"/>
          </a:p>
        </p:txBody>
      </p:sp>
    </p:spTree>
    <p:extLst>
      <p:ext uri="{BB962C8B-B14F-4D97-AF65-F5344CB8AC3E}">
        <p14:creationId xmlns:p14="http://schemas.microsoft.com/office/powerpoint/2010/main" val="898190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Intelligence (BI) tools like Power BI play a pivotal role in transforming raw data into actionable insights.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tools integrate data from various sources, perform complex analyses, and present the findings in intuitive visual formats.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providing real-time data visualization, BI tools help businesses make informed decisions based on current and comprehensive data.</a:t>
            </a:r>
          </a:p>
          <a:p>
            <a:endParaRPr lang="en-US" dirty="0"/>
          </a:p>
        </p:txBody>
      </p:sp>
      <p:sp>
        <p:nvSpPr>
          <p:cNvPr id="4" name="Slide Number Placeholder 3"/>
          <p:cNvSpPr>
            <a:spLocks noGrp="1"/>
          </p:cNvSpPr>
          <p:nvPr>
            <p:ph type="sldNum" sz="quarter" idx="5"/>
          </p:nvPr>
        </p:nvSpPr>
        <p:spPr/>
        <p:txBody>
          <a:bodyPr/>
          <a:lstStyle/>
          <a:p>
            <a:fld id="{7323FEB2-8A28-41F7-8A5B-EF4A66C859EB}" type="slidenum">
              <a:rPr lang="en-US" smtClean="0"/>
              <a:t>14</a:t>
            </a:fld>
            <a:endParaRPr lang="en-US"/>
          </a:p>
        </p:txBody>
      </p:sp>
    </p:spTree>
    <p:extLst>
      <p:ext uri="{BB962C8B-B14F-4D97-AF65-F5344CB8AC3E}">
        <p14:creationId xmlns:p14="http://schemas.microsoft.com/office/powerpoint/2010/main" val="2337732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70D-831E-E127-C82A-7DE4C6122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E66659-DA33-F57D-56BF-5C8C2B6FC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26E84-B557-5EF9-5668-276F1BFC2878}"/>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5" name="Footer Placeholder 4">
            <a:extLst>
              <a:ext uri="{FF2B5EF4-FFF2-40B4-BE49-F238E27FC236}">
                <a16:creationId xmlns:a16="http://schemas.microsoft.com/office/drawing/2014/main" id="{4CFEA36A-0FA1-F7A3-6535-37C4E9206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1DB57-87E7-CBF3-F55D-176508103E82}"/>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310903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5E75-6C7C-D0A0-9D4C-36AF36B4AE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990A40-366E-FFE4-F560-88B794934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C85AB-4C7E-58FB-5843-8724ABE0742B}"/>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5" name="Footer Placeholder 4">
            <a:extLst>
              <a:ext uri="{FF2B5EF4-FFF2-40B4-BE49-F238E27FC236}">
                <a16:creationId xmlns:a16="http://schemas.microsoft.com/office/drawing/2014/main" id="{51D0A7DB-6FA4-5CF5-086D-6D1E4AD40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DE623-6A61-F5F5-3D48-27DFCDC52100}"/>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85937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FEF88-1E65-638D-23D6-B556BE50A7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43405E-78EA-2A2D-6079-0A38F94D2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79E1C-7454-11CC-E22C-6522CA8FF504}"/>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5" name="Footer Placeholder 4">
            <a:extLst>
              <a:ext uri="{FF2B5EF4-FFF2-40B4-BE49-F238E27FC236}">
                <a16:creationId xmlns:a16="http://schemas.microsoft.com/office/drawing/2014/main" id="{7DD56F27-C8F9-B3FE-A6B0-C5A43F98B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26E89-C5AE-D329-2490-9B4C8AC141B1}"/>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301856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3830-7405-74B1-00A3-B908B9438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5FE7C0-74CD-F453-901D-5DE6AA4EF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F7C40-3B37-A259-6E37-CE5829244CB1}"/>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5" name="Footer Placeholder 4">
            <a:extLst>
              <a:ext uri="{FF2B5EF4-FFF2-40B4-BE49-F238E27FC236}">
                <a16:creationId xmlns:a16="http://schemas.microsoft.com/office/drawing/2014/main" id="{D42A2392-488C-31BE-7778-CAB027B48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AEABF-B8EF-C9D7-CB40-8993D74E7EE6}"/>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166213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E6BC-CEBB-5274-C891-CCB87963DC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F328B6-519D-0AEE-E08B-BB19983A69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902D1-4278-DF23-6766-FE562803ED4F}"/>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5" name="Footer Placeholder 4">
            <a:extLst>
              <a:ext uri="{FF2B5EF4-FFF2-40B4-BE49-F238E27FC236}">
                <a16:creationId xmlns:a16="http://schemas.microsoft.com/office/drawing/2014/main" id="{B2818150-7711-20F8-3B79-88C2015F8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A80D5-7C30-8E86-268E-7DDF25FBB3E8}"/>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252773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A9FD-4C7B-0037-2FBB-7555CED4D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8CA63-6D7C-352D-D2B9-46A9D41EF2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3F6FF2-EB4B-BA90-45C8-9F8F46687A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711D98-2133-C56F-7848-18A5F2C7AB19}"/>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6" name="Footer Placeholder 5">
            <a:extLst>
              <a:ext uri="{FF2B5EF4-FFF2-40B4-BE49-F238E27FC236}">
                <a16:creationId xmlns:a16="http://schemas.microsoft.com/office/drawing/2014/main" id="{91FFCD9A-DFD5-64DE-FE2E-0D7CEC981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ED1F8-55B8-C57C-EECF-E2F458A9DB90}"/>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233437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C2F0-E6FD-F104-7484-9F225CC7C3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6F97BD-50CB-7CCB-03C3-B07406BF6D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0B0E8A-DD16-7280-07B6-DC018B314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E8B37D-518B-D68F-FED0-6B8EEE9017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8ED72-DA71-1CC0-2705-D3E337C488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9750D3-6DD0-ABE7-7703-9A24A93D8B88}"/>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8" name="Footer Placeholder 7">
            <a:extLst>
              <a:ext uri="{FF2B5EF4-FFF2-40B4-BE49-F238E27FC236}">
                <a16:creationId xmlns:a16="http://schemas.microsoft.com/office/drawing/2014/main" id="{0A31D139-5672-C7E5-9FB5-0C59D97F85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3AF468-C6D4-4497-643D-E715D3DF83E8}"/>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292733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F17F-2CCC-08EE-78E0-2AF20B2D1D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EA9F6F-B55D-1664-6455-C1A3AB0F75DD}"/>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4" name="Footer Placeholder 3">
            <a:extLst>
              <a:ext uri="{FF2B5EF4-FFF2-40B4-BE49-F238E27FC236}">
                <a16:creationId xmlns:a16="http://schemas.microsoft.com/office/drawing/2014/main" id="{E587F26A-BDA5-2B03-99F6-4D45DA2499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DB687-2020-4F71-D7FB-06A464750079}"/>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154652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3F4A2-EB30-6EE5-749E-A7D61414DD78}"/>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3" name="Footer Placeholder 2">
            <a:extLst>
              <a:ext uri="{FF2B5EF4-FFF2-40B4-BE49-F238E27FC236}">
                <a16:creationId xmlns:a16="http://schemas.microsoft.com/office/drawing/2014/main" id="{64650D98-922C-9D6E-36C1-6A39D8DEB0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D9C303-0A38-EEDF-A483-ACD938BF9C25}"/>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249808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5269-DD45-D211-11A8-35A49451A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3B4DC1-50AA-34A0-A9A6-E21EE194C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81C93D-F2E3-4B7D-8F2D-04E97BDB2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2AA3B-168E-15B0-6E34-7E2C5D6E240A}"/>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6" name="Footer Placeholder 5">
            <a:extLst>
              <a:ext uri="{FF2B5EF4-FFF2-40B4-BE49-F238E27FC236}">
                <a16:creationId xmlns:a16="http://schemas.microsoft.com/office/drawing/2014/main" id="{3BFE41CA-1F94-6106-0BA2-ACC2A0654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C7BC2-6A98-585B-B2E4-8F937AA8F866}"/>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265112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869F-D015-303B-EA22-E1306E22F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03AF3D-BD31-8A40-517F-F9D6E243EF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64C884-6694-D568-66BF-55EB0A029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67EBB-002B-258F-10DC-C9D560D714C1}"/>
              </a:ext>
            </a:extLst>
          </p:cNvPr>
          <p:cNvSpPr>
            <a:spLocks noGrp="1"/>
          </p:cNvSpPr>
          <p:nvPr>
            <p:ph type="dt" sz="half" idx="10"/>
          </p:nvPr>
        </p:nvSpPr>
        <p:spPr/>
        <p:txBody>
          <a:bodyPr/>
          <a:lstStyle/>
          <a:p>
            <a:fld id="{D2C45766-A4D6-4959-9B76-9919C341D76C}" type="datetimeFigureOut">
              <a:rPr lang="en-US" smtClean="0"/>
              <a:t>6/8/2024</a:t>
            </a:fld>
            <a:endParaRPr lang="en-US"/>
          </a:p>
        </p:txBody>
      </p:sp>
      <p:sp>
        <p:nvSpPr>
          <p:cNvPr id="6" name="Footer Placeholder 5">
            <a:extLst>
              <a:ext uri="{FF2B5EF4-FFF2-40B4-BE49-F238E27FC236}">
                <a16:creationId xmlns:a16="http://schemas.microsoft.com/office/drawing/2014/main" id="{39BECAC5-E43C-8B77-9E80-3BFA3566E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D8864-9B45-6676-DCAC-C95D60A2E6E9}"/>
              </a:ext>
            </a:extLst>
          </p:cNvPr>
          <p:cNvSpPr>
            <a:spLocks noGrp="1"/>
          </p:cNvSpPr>
          <p:nvPr>
            <p:ph type="sldNum" sz="quarter" idx="12"/>
          </p:nvPr>
        </p:nvSpPr>
        <p:spPr/>
        <p:txBody>
          <a:bodyPr/>
          <a:lstStyle/>
          <a:p>
            <a:fld id="{663354F4-8EBB-45F5-8AD9-AED62CAA7334}" type="slidenum">
              <a:rPr lang="en-US" smtClean="0"/>
              <a:t>‹#›</a:t>
            </a:fld>
            <a:endParaRPr lang="en-US"/>
          </a:p>
        </p:txBody>
      </p:sp>
    </p:spTree>
    <p:extLst>
      <p:ext uri="{BB962C8B-B14F-4D97-AF65-F5344CB8AC3E}">
        <p14:creationId xmlns:p14="http://schemas.microsoft.com/office/powerpoint/2010/main" val="11099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A72F7A-88A7-F093-C320-1A18C5014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D22AD2-B6F6-480E-08BC-FDD2A2B54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EF507-34D4-F989-0A42-5F7ABD771F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C45766-A4D6-4959-9B76-9919C341D76C}" type="datetimeFigureOut">
              <a:rPr lang="en-US" smtClean="0"/>
              <a:t>6/8/2024</a:t>
            </a:fld>
            <a:endParaRPr lang="en-US"/>
          </a:p>
        </p:txBody>
      </p:sp>
      <p:sp>
        <p:nvSpPr>
          <p:cNvPr id="5" name="Footer Placeholder 4">
            <a:extLst>
              <a:ext uri="{FF2B5EF4-FFF2-40B4-BE49-F238E27FC236}">
                <a16:creationId xmlns:a16="http://schemas.microsoft.com/office/drawing/2014/main" id="{90459127-C9FF-B611-44C4-70B4C5D7E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F08C2A-BE8B-6476-8598-9B7A534D6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3354F4-8EBB-45F5-8AD9-AED62CAA7334}" type="slidenum">
              <a:rPr lang="en-US" smtClean="0"/>
              <a:t>‹#›</a:t>
            </a:fld>
            <a:endParaRPr lang="en-US"/>
          </a:p>
        </p:txBody>
      </p:sp>
    </p:spTree>
    <p:extLst>
      <p:ext uri="{BB962C8B-B14F-4D97-AF65-F5344CB8AC3E}">
        <p14:creationId xmlns:p14="http://schemas.microsoft.com/office/powerpoint/2010/main" val="134365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2.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Layout" Target="../diagrams/layout5.xml"/><Relationship Id="rId7" Type="http://schemas.openxmlformats.org/officeDocument/2006/relationships/image" Target="../media/image3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paint art pattern">
            <a:extLst>
              <a:ext uri="{FF2B5EF4-FFF2-40B4-BE49-F238E27FC236}">
                <a16:creationId xmlns:a16="http://schemas.microsoft.com/office/drawing/2014/main" id="{64D4B4FF-F72E-213D-B47F-DBC4C376A518}"/>
              </a:ext>
            </a:extLst>
          </p:cNvPr>
          <p:cNvPicPr>
            <a:picLocks noChangeAspect="1"/>
          </p:cNvPicPr>
          <p:nvPr/>
        </p:nvPicPr>
        <p:blipFill rotWithShape="1">
          <a:blip r:embed="rId2">
            <a:alphaModFix amt="50000"/>
          </a:blip>
          <a:srcRect t="3272" r="-1" b="16350"/>
          <a:stretch/>
        </p:blipFill>
        <p:spPr>
          <a:xfrm>
            <a:off x="20" y="10"/>
            <a:ext cx="12188930" cy="6857990"/>
          </a:xfrm>
          <a:prstGeom prst="rect">
            <a:avLst/>
          </a:prstGeom>
        </p:spPr>
      </p:pic>
      <p:sp>
        <p:nvSpPr>
          <p:cNvPr id="2" name="Title 1">
            <a:extLst>
              <a:ext uri="{FF2B5EF4-FFF2-40B4-BE49-F238E27FC236}">
                <a16:creationId xmlns:a16="http://schemas.microsoft.com/office/drawing/2014/main" id="{BC87D3D6-DCF6-5FD2-5EB1-9A64CCB0C888}"/>
              </a:ext>
            </a:extLst>
          </p:cNvPr>
          <p:cNvSpPr>
            <a:spLocks noGrp="1"/>
          </p:cNvSpPr>
          <p:nvPr>
            <p:ph type="ctrTitle"/>
          </p:nvPr>
        </p:nvSpPr>
        <p:spPr>
          <a:xfrm>
            <a:off x="1524000" y="1122363"/>
            <a:ext cx="9144000" cy="3063240"/>
          </a:xfrm>
        </p:spPr>
        <p:txBody>
          <a:bodyPr>
            <a:normAutofit/>
          </a:bodyPr>
          <a:lstStyle/>
          <a:p>
            <a:r>
              <a:rPr lang="en-US" sz="6600" dirty="0">
                <a:solidFill>
                  <a:schemeClr val="bg1"/>
                </a:solidFill>
              </a:rPr>
              <a:t>BI Final</a:t>
            </a:r>
          </a:p>
        </p:txBody>
      </p:sp>
      <p:sp>
        <p:nvSpPr>
          <p:cNvPr id="3" name="Subtitle 2">
            <a:extLst>
              <a:ext uri="{FF2B5EF4-FFF2-40B4-BE49-F238E27FC236}">
                <a16:creationId xmlns:a16="http://schemas.microsoft.com/office/drawing/2014/main" id="{6BE5373F-45A0-FB26-5756-25C79F5FBB2D}"/>
              </a:ext>
            </a:extLst>
          </p:cNvPr>
          <p:cNvSpPr>
            <a:spLocks noGrp="1"/>
          </p:cNvSpPr>
          <p:nvPr>
            <p:ph type="subTitle" idx="1"/>
          </p:nvPr>
        </p:nvSpPr>
        <p:spPr>
          <a:xfrm>
            <a:off x="1527048" y="4599432"/>
            <a:ext cx="9144000" cy="1536192"/>
          </a:xfrm>
        </p:spPr>
        <p:txBody>
          <a:bodyPr>
            <a:normAutofit/>
          </a:bodyPr>
          <a:lstStyle/>
          <a:p>
            <a:r>
              <a:rPr lang="en-US">
                <a:solidFill>
                  <a:schemeClr val="bg1"/>
                </a:solidFill>
              </a:rPr>
              <a:t>Farouq Hassan</a:t>
            </a: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718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2" name="Group 11">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3" name="Rectangle 12">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 name="Freeform: Shape 15">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7347197-293A-D906-4BDF-48AD09B1818A}"/>
              </a:ext>
            </a:extLst>
          </p:cNvPr>
          <p:cNvSpPr>
            <a:spLocks noGrp="1"/>
          </p:cNvSpPr>
          <p:nvPr>
            <p:ph type="title"/>
          </p:nvPr>
        </p:nvSpPr>
        <p:spPr>
          <a:xfrm>
            <a:off x="1143000" y="990599"/>
            <a:ext cx="9906000" cy="685800"/>
          </a:xfrm>
        </p:spPr>
        <p:txBody>
          <a:bodyPr anchor="t">
            <a:normAutofit/>
          </a:bodyPr>
          <a:lstStyle/>
          <a:p>
            <a:r>
              <a:rPr lang="en-US" sz="1900"/>
              <a:t>Key Visualizations:</a:t>
            </a:r>
            <a:br>
              <a:rPr lang="en-US" sz="1900"/>
            </a:br>
            <a:endParaRPr lang="en-US" sz="1900"/>
          </a:p>
        </p:txBody>
      </p:sp>
      <p:graphicFrame>
        <p:nvGraphicFramePr>
          <p:cNvPr id="5" name="Content Placeholder 2">
            <a:extLst>
              <a:ext uri="{FF2B5EF4-FFF2-40B4-BE49-F238E27FC236}">
                <a16:creationId xmlns:a16="http://schemas.microsoft.com/office/drawing/2014/main" id="{C1465D54-9E44-C607-5FAF-BCA75EE4F2A8}"/>
              </a:ext>
            </a:extLst>
          </p:cNvPr>
          <p:cNvGraphicFramePr>
            <a:graphicFrameLocks noGrp="1"/>
          </p:cNvGraphicFramePr>
          <p:nvPr>
            <p:ph idx="1"/>
            <p:extLst>
              <p:ext uri="{D42A27DB-BD31-4B8C-83A1-F6EECF244321}">
                <p14:modId xmlns:p14="http://schemas.microsoft.com/office/powerpoint/2010/main" val="2394985611"/>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688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A083C-C55D-EC83-560C-1FD3067850A1}"/>
              </a:ext>
            </a:extLst>
          </p:cNvPr>
          <p:cNvSpPr>
            <a:spLocks noGrp="1"/>
          </p:cNvSpPr>
          <p:nvPr>
            <p:ph type="title"/>
          </p:nvPr>
        </p:nvSpPr>
        <p:spPr>
          <a:xfrm>
            <a:off x="838200" y="557188"/>
            <a:ext cx="10515600" cy="1133499"/>
          </a:xfrm>
        </p:spPr>
        <p:txBody>
          <a:bodyPr>
            <a:normAutofit/>
          </a:bodyPr>
          <a:lstStyle/>
          <a:p>
            <a:pPr algn="ctr"/>
            <a:r>
              <a:rPr lang="en-US" sz="3600"/>
              <a:t>Implementation Steps</a:t>
            </a:r>
            <a:br>
              <a:rPr lang="en-US" sz="3600"/>
            </a:br>
            <a:endParaRPr lang="en-US" sz="3600"/>
          </a:p>
        </p:txBody>
      </p:sp>
      <p:graphicFrame>
        <p:nvGraphicFramePr>
          <p:cNvPr id="5" name="Content Placeholder 2">
            <a:extLst>
              <a:ext uri="{FF2B5EF4-FFF2-40B4-BE49-F238E27FC236}">
                <a16:creationId xmlns:a16="http://schemas.microsoft.com/office/drawing/2014/main" id="{6E499C90-821C-B106-8E79-A45AF9C12EDE}"/>
              </a:ext>
            </a:extLst>
          </p:cNvPr>
          <p:cNvGraphicFramePr>
            <a:graphicFrameLocks noGrp="1"/>
          </p:cNvGraphicFramePr>
          <p:nvPr>
            <p:ph idx="1"/>
            <p:extLst>
              <p:ext uri="{D42A27DB-BD31-4B8C-83A1-F6EECF244321}">
                <p14:modId xmlns:p14="http://schemas.microsoft.com/office/powerpoint/2010/main" val="345785353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021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02679C-A3E7-7425-006C-AF85364F09C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Benefits of the BI Tool</a:t>
            </a:r>
          </a:p>
        </p:txBody>
      </p:sp>
      <p:graphicFrame>
        <p:nvGraphicFramePr>
          <p:cNvPr id="6" name="Content Placeholder 2">
            <a:extLst>
              <a:ext uri="{FF2B5EF4-FFF2-40B4-BE49-F238E27FC236}">
                <a16:creationId xmlns:a16="http://schemas.microsoft.com/office/drawing/2014/main" id="{AE0B3B22-0F29-F786-B9A5-BB7D738B6884}"/>
              </a:ext>
            </a:extLst>
          </p:cNvPr>
          <p:cNvGraphicFramePr>
            <a:graphicFrameLocks noGrp="1"/>
          </p:cNvGraphicFramePr>
          <p:nvPr>
            <p:ph idx="1"/>
            <p:extLst>
              <p:ext uri="{D42A27DB-BD31-4B8C-83A1-F6EECF244321}">
                <p14:modId xmlns:p14="http://schemas.microsoft.com/office/powerpoint/2010/main" val="23540574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790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B5C4F-A819-EC1B-D7F1-0F181627C0C5}"/>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Importance of Decision-Making in Business: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D9F489-455D-A05F-77B4-5223EBDB3237}"/>
              </a:ext>
            </a:extLst>
          </p:cNvPr>
          <p:cNvGraphicFramePr>
            <a:graphicFrameLocks noGrp="1"/>
          </p:cNvGraphicFramePr>
          <p:nvPr>
            <p:ph idx="1"/>
            <p:extLst>
              <p:ext uri="{D42A27DB-BD31-4B8C-83A1-F6EECF244321}">
                <p14:modId xmlns:p14="http://schemas.microsoft.com/office/powerpoint/2010/main" val="273016568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20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723E8-BD1D-9B86-092C-037C8B53F38B}"/>
              </a:ext>
            </a:extLst>
          </p:cNvPr>
          <p:cNvSpPr>
            <a:spLocks noGrp="1"/>
          </p:cNvSpPr>
          <p:nvPr>
            <p:ph type="title"/>
          </p:nvPr>
        </p:nvSpPr>
        <p:spPr>
          <a:xfrm>
            <a:off x="838200" y="459863"/>
            <a:ext cx="10515600" cy="1004594"/>
          </a:xfrm>
        </p:spPr>
        <p:txBody>
          <a:bodyPr>
            <a:normAutofit/>
          </a:bodyPr>
          <a:lstStyle/>
          <a:p>
            <a:pPr algn="ctr"/>
            <a:r>
              <a:rPr lang="en-US" sz="3100">
                <a:solidFill>
                  <a:srgbClr val="FFFFFF"/>
                </a:solidFill>
              </a:rPr>
              <a:t>How BI Tools Facilitate Decision-Making:</a:t>
            </a:r>
            <a:br>
              <a:rPr lang="en-US" sz="3100">
                <a:solidFill>
                  <a:srgbClr val="FFFFFF"/>
                </a:solidFill>
              </a:rPr>
            </a:br>
            <a:endParaRPr lang="en-US" sz="310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CA3890-58E0-790C-B12A-0745316563F0}"/>
              </a:ext>
            </a:extLst>
          </p:cNvPr>
          <p:cNvGraphicFramePr>
            <a:graphicFrameLocks noGrp="1"/>
          </p:cNvGraphicFramePr>
          <p:nvPr>
            <p:ph idx="1"/>
            <p:extLst>
              <p:ext uri="{D42A27DB-BD31-4B8C-83A1-F6EECF244321}">
                <p14:modId xmlns:p14="http://schemas.microsoft.com/office/powerpoint/2010/main" val="178482882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283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0C73-0B53-FC4D-B03D-EAE2BF3EEB8D}"/>
              </a:ext>
            </a:extLst>
          </p:cNvPr>
          <p:cNvSpPr>
            <a:spLocks noGrp="1"/>
          </p:cNvSpPr>
          <p:nvPr>
            <p:ph type="title"/>
          </p:nvPr>
        </p:nvSpPr>
        <p:spPr/>
        <p:txBody>
          <a:bodyPr/>
          <a:lstStyle/>
          <a:p>
            <a:r>
              <a:rPr lang="en-US" dirty="0"/>
              <a:t>The Role of BI Tools in Decision-Making</a:t>
            </a:r>
            <a:br>
              <a:rPr lang="en-US" dirty="0"/>
            </a:br>
            <a:endParaRPr lang="en-US" dirty="0"/>
          </a:p>
        </p:txBody>
      </p:sp>
      <p:graphicFrame>
        <p:nvGraphicFramePr>
          <p:cNvPr id="6" name="Content Placeholder 2">
            <a:extLst>
              <a:ext uri="{FF2B5EF4-FFF2-40B4-BE49-F238E27FC236}">
                <a16:creationId xmlns:a16="http://schemas.microsoft.com/office/drawing/2014/main" id="{AB25D15D-D567-7357-C834-D844A87C540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0421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E47D8-0736-F2B8-E2F7-DF8A74E149D7}"/>
              </a:ext>
            </a:extLst>
          </p:cNvPr>
          <p:cNvSpPr>
            <a:spLocks noGrp="1"/>
          </p:cNvSpPr>
          <p:nvPr>
            <p:ph type="title"/>
          </p:nvPr>
        </p:nvSpPr>
        <p:spPr>
          <a:xfrm>
            <a:off x="804672" y="802955"/>
            <a:ext cx="4977976" cy="1454051"/>
          </a:xfrm>
        </p:spPr>
        <p:txBody>
          <a:bodyPr>
            <a:normAutofit/>
          </a:bodyPr>
          <a:lstStyle/>
          <a:p>
            <a:r>
              <a:rPr lang="en-US" sz="3300">
                <a:solidFill>
                  <a:schemeClr val="tx2"/>
                </a:solidFill>
              </a:rPr>
              <a:t>Importance of Data Security and Legal Compliance in Business Intelligence:</a:t>
            </a:r>
          </a:p>
        </p:txBody>
      </p:sp>
      <p:sp>
        <p:nvSpPr>
          <p:cNvPr id="3" name="Content Placeholder 2">
            <a:extLst>
              <a:ext uri="{FF2B5EF4-FFF2-40B4-BE49-F238E27FC236}">
                <a16:creationId xmlns:a16="http://schemas.microsoft.com/office/drawing/2014/main" id="{023BF0A5-E9B2-21D4-D475-518896999E95}"/>
              </a:ext>
            </a:extLst>
          </p:cNvPr>
          <p:cNvSpPr>
            <a:spLocks noGrp="1"/>
          </p:cNvSpPr>
          <p:nvPr>
            <p:ph idx="1"/>
          </p:nvPr>
        </p:nvSpPr>
        <p:spPr>
          <a:xfrm>
            <a:off x="804672" y="2421682"/>
            <a:ext cx="4977578" cy="3639289"/>
          </a:xfrm>
        </p:spPr>
        <p:txBody>
          <a:bodyPr anchor="ctr">
            <a:normAutofit/>
          </a:bodyPr>
          <a:lstStyle/>
          <a:p>
            <a:r>
              <a:rPr lang="en-US" sz="1800">
                <a:solidFill>
                  <a:schemeClr val="tx2"/>
                </a:solidFill>
              </a:rPr>
              <a:t>Protecting Sensitive Information</a:t>
            </a:r>
          </a:p>
          <a:p>
            <a:r>
              <a:rPr lang="en-US" sz="1800">
                <a:solidFill>
                  <a:schemeClr val="tx2"/>
                </a:solidFill>
              </a:rPr>
              <a:t>Regulatory Requirements</a:t>
            </a:r>
          </a:p>
          <a:p>
            <a:r>
              <a:rPr lang="en-US" sz="1800">
                <a:solidFill>
                  <a:schemeClr val="tx2"/>
                </a:solidFill>
              </a:rPr>
              <a:t>Business Continuity</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Lock">
            <a:extLst>
              <a:ext uri="{FF2B5EF4-FFF2-40B4-BE49-F238E27FC236}">
                <a16:creationId xmlns:a16="http://schemas.microsoft.com/office/drawing/2014/main" id="{503D415F-5A2E-A3A4-23DD-40B13282C9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4034380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49F1-6142-AD5C-AA76-6521EAF92CB0}"/>
              </a:ext>
            </a:extLst>
          </p:cNvPr>
          <p:cNvSpPr>
            <a:spLocks noGrp="1"/>
          </p:cNvSpPr>
          <p:nvPr>
            <p:ph type="title"/>
          </p:nvPr>
        </p:nvSpPr>
        <p:spPr/>
        <p:txBody>
          <a:bodyPr>
            <a:normAutofit fontScale="90000"/>
          </a:bodyPr>
          <a:lstStyle/>
          <a:p>
            <a:r>
              <a:rPr lang="en-US" dirty="0"/>
              <a:t>Key Legal Issues Associated with Using BI Tools:</a:t>
            </a:r>
            <a:br>
              <a:rPr lang="en-US" dirty="0"/>
            </a:br>
            <a:endParaRPr lang="en-US" dirty="0"/>
          </a:p>
        </p:txBody>
      </p:sp>
      <p:graphicFrame>
        <p:nvGraphicFramePr>
          <p:cNvPr id="5" name="Content Placeholder 2">
            <a:extLst>
              <a:ext uri="{FF2B5EF4-FFF2-40B4-BE49-F238E27FC236}">
                <a16:creationId xmlns:a16="http://schemas.microsoft.com/office/drawing/2014/main" id="{620C7442-16FF-938D-46B0-9E2B2263427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013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2DA7D-A122-125C-9339-737FBCC28811}"/>
              </a:ext>
            </a:extLst>
          </p:cNvPr>
          <p:cNvSpPr>
            <a:spLocks noGrp="1"/>
          </p:cNvSpPr>
          <p:nvPr>
            <p:ph type="title"/>
          </p:nvPr>
        </p:nvSpPr>
        <p:spPr>
          <a:xfrm>
            <a:off x="838200" y="365125"/>
            <a:ext cx="5558489" cy="1325563"/>
          </a:xfrm>
        </p:spPr>
        <p:txBody>
          <a:bodyPr>
            <a:normAutofit/>
          </a:bodyPr>
          <a:lstStyle/>
          <a:p>
            <a:r>
              <a:rPr lang="en-US"/>
              <a:t>Recourses </a:t>
            </a:r>
            <a:endParaRPr lang="en-US" dirty="0"/>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E500FE8-41A0-4D0F-44CD-BA8437DE6765}"/>
              </a:ext>
            </a:extLst>
          </p:cNvPr>
          <p:cNvSpPr>
            <a:spLocks noGrp="1"/>
          </p:cNvSpPr>
          <p:nvPr>
            <p:ph idx="1"/>
          </p:nvPr>
        </p:nvSpPr>
        <p:spPr>
          <a:xfrm>
            <a:off x="838200" y="1825625"/>
            <a:ext cx="5558489" cy="4351338"/>
          </a:xfrm>
        </p:spPr>
        <p:txBody>
          <a:bodyPr>
            <a:normAutofit/>
          </a:bodyPr>
          <a:lstStyle/>
          <a:p>
            <a:endParaRPr lang="en-US"/>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81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A2EFA-4E10-17A8-72BD-E68533D8E10B}"/>
              </a:ext>
            </a:extLst>
          </p:cNvPr>
          <p:cNvSpPr>
            <a:spLocks noGrp="1"/>
          </p:cNvSpPr>
          <p:nvPr>
            <p:ph type="title"/>
          </p:nvPr>
        </p:nvSpPr>
        <p:spPr>
          <a:xfrm>
            <a:off x="1195458" y="2212258"/>
            <a:ext cx="9808067" cy="1113503"/>
          </a:xfrm>
        </p:spPr>
        <p:txBody>
          <a:bodyPr anchor="b">
            <a:normAutofit/>
          </a:bodyPr>
          <a:lstStyle/>
          <a:p>
            <a:pPr algn="ctr"/>
            <a:r>
              <a:rPr lang="en-US" sz="4000" dirty="0"/>
              <a:t>Thank you!</a:t>
            </a:r>
          </a:p>
        </p:txBody>
      </p:sp>
      <p:pic>
        <p:nvPicPr>
          <p:cNvPr id="7" name="Graphic 6" descr="Questions">
            <a:extLst>
              <a:ext uri="{FF2B5EF4-FFF2-40B4-BE49-F238E27FC236}">
                <a16:creationId xmlns:a16="http://schemas.microsoft.com/office/drawing/2014/main" id="{D91B89A3-B1A1-3623-0D19-26742671FB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389" y="1122553"/>
            <a:ext cx="995221" cy="995221"/>
          </a:xfrm>
          <a:prstGeom prst="rect">
            <a:avLst/>
          </a:prstGeom>
        </p:spPr>
      </p:pic>
      <p:sp>
        <p:nvSpPr>
          <p:cNvPr id="3" name="Content Placeholder 2">
            <a:extLst>
              <a:ext uri="{FF2B5EF4-FFF2-40B4-BE49-F238E27FC236}">
                <a16:creationId xmlns:a16="http://schemas.microsoft.com/office/drawing/2014/main" id="{3260A583-E039-2B20-3109-EB37257DB629}"/>
              </a:ext>
            </a:extLst>
          </p:cNvPr>
          <p:cNvSpPr>
            <a:spLocks noGrp="1"/>
          </p:cNvSpPr>
          <p:nvPr>
            <p:ph idx="1"/>
          </p:nvPr>
        </p:nvSpPr>
        <p:spPr>
          <a:xfrm>
            <a:off x="1195459" y="3532240"/>
            <a:ext cx="9804575" cy="2596847"/>
          </a:xfrm>
        </p:spPr>
        <p:txBody>
          <a:bodyPr anchor="t">
            <a:normAutofit/>
          </a:bodyPr>
          <a:lstStyle/>
          <a:p>
            <a:pPr algn="ctr"/>
            <a:r>
              <a:rPr lang="en-US" sz="2000" dirty="0"/>
              <a:t>Q &amp; A </a:t>
            </a:r>
          </a:p>
          <a:p>
            <a:pPr algn="ctr"/>
            <a:r>
              <a:rPr lang="en-US" sz="2000" dirty="0"/>
              <a:t>Any questions?</a:t>
            </a:r>
          </a:p>
        </p:txBody>
      </p:sp>
    </p:spTree>
    <p:extLst>
      <p:ext uri="{BB962C8B-B14F-4D97-AF65-F5344CB8AC3E}">
        <p14:creationId xmlns:p14="http://schemas.microsoft.com/office/powerpoint/2010/main" val="394059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AC2F-3BA2-7463-C45A-63D81D625CA6}"/>
              </a:ext>
            </a:extLst>
          </p:cNvPr>
          <p:cNvSpPr>
            <a:spLocks noGrp="1"/>
          </p:cNvSpPr>
          <p:nvPr>
            <p:ph type="title"/>
          </p:nvPr>
        </p:nvSpPr>
        <p:spPr>
          <a:xfrm>
            <a:off x="841248" y="251312"/>
            <a:ext cx="10506456" cy="1010264"/>
          </a:xfrm>
        </p:spPr>
        <p:txBody>
          <a:bodyPr anchor="ctr">
            <a:normAutofit/>
          </a:bodyPr>
          <a:lstStyle/>
          <a:p>
            <a:r>
              <a:rPr lang="en-US" dirty="0"/>
              <a:t>Introduction to Business Intelligence (BI)</a:t>
            </a:r>
          </a:p>
        </p:txBody>
      </p:sp>
      <p:graphicFrame>
        <p:nvGraphicFramePr>
          <p:cNvPr id="20" name="Content Placeholder 2">
            <a:extLst>
              <a:ext uri="{FF2B5EF4-FFF2-40B4-BE49-F238E27FC236}">
                <a16:creationId xmlns:a16="http://schemas.microsoft.com/office/drawing/2014/main" id="{944D4AA2-2032-A751-C194-16F119AD4F56}"/>
              </a:ext>
            </a:extLst>
          </p:cNvPr>
          <p:cNvGraphicFramePr>
            <a:graphicFrameLocks noGrp="1"/>
          </p:cNvGraphicFramePr>
          <p:nvPr>
            <p:ph idx="1"/>
            <p:extLst>
              <p:ext uri="{D42A27DB-BD31-4B8C-83A1-F6EECF244321}">
                <p14:modId xmlns:p14="http://schemas.microsoft.com/office/powerpoint/2010/main" val="397815995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00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83C3-26E9-4A7A-107F-406ED3691323}"/>
              </a:ext>
            </a:extLst>
          </p:cNvPr>
          <p:cNvSpPr>
            <a:spLocks noGrp="1"/>
          </p:cNvSpPr>
          <p:nvPr>
            <p:ph type="title"/>
          </p:nvPr>
        </p:nvSpPr>
        <p:spPr/>
        <p:txBody>
          <a:bodyPr>
            <a:normAutofit/>
          </a:bodyPr>
          <a:lstStyle/>
          <a:p>
            <a:r>
              <a:rPr lang="en-US" dirty="0"/>
              <a:t> Importance of Business Intelligence</a:t>
            </a:r>
          </a:p>
        </p:txBody>
      </p:sp>
      <p:graphicFrame>
        <p:nvGraphicFramePr>
          <p:cNvPr id="5" name="Content Placeholder 2">
            <a:extLst>
              <a:ext uri="{FF2B5EF4-FFF2-40B4-BE49-F238E27FC236}">
                <a16:creationId xmlns:a16="http://schemas.microsoft.com/office/drawing/2014/main" id="{9F172EF4-DB4C-4303-BFAC-8F2E7F02B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403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1EAF-42D1-EBE9-EA3A-CFCCEFBA0A23}"/>
              </a:ext>
            </a:extLst>
          </p:cNvPr>
          <p:cNvSpPr>
            <a:spLocks noGrp="1"/>
          </p:cNvSpPr>
          <p:nvPr>
            <p:ph type="title"/>
          </p:nvPr>
        </p:nvSpPr>
        <p:spPr/>
        <p:txBody>
          <a:bodyPr/>
          <a:lstStyle/>
          <a:p>
            <a:r>
              <a:rPr lang="en-US" dirty="0"/>
              <a:t>Common BI Tools</a:t>
            </a:r>
          </a:p>
        </p:txBody>
      </p:sp>
      <p:graphicFrame>
        <p:nvGraphicFramePr>
          <p:cNvPr id="5" name="Content Placeholder 2">
            <a:extLst>
              <a:ext uri="{FF2B5EF4-FFF2-40B4-BE49-F238E27FC236}">
                <a16:creationId xmlns:a16="http://schemas.microsoft.com/office/drawing/2014/main" id="{58AEA6CF-B2DD-4712-97B5-2BFB50FD8C11}"/>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870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F309-C470-4B55-984F-0C55C23FFCAF}"/>
              </a:ext>
            </a:extLst>
          </p:cNvPr>
          <p:cNvSpPr>
            <a:spLocks noGrp="1"/>
          </p:cNvSpPr>
          <p:nvPr>
            <p:ph type="title"/>
          </p:nvPr>
        </p:nvSpPr>
        <p:spPr/>
        <p:txBody>
          <a:bodyPr>
            <a:normAutofit/>
          </a:bodyPr>
          <a:lstStyle/>
          <a:p>
            <a:r>
              <a:rPr lang="en-US" dirty="0"/>
              <a:t>BI Techniques and Processes</a:t>
            </a:r>
          </a:p>
        </p:txBody>
      </p:sp>
      <p:graphicFrame>
        <p:nvGraphicFramePr>
          <p:cNvPr id="5" name="Content Placeholder 2">
            <a:extLst>
              <a:ext uri="{FF2B5EF4-FFF2-40B4-BE49-F238E27FC236}">
                <a16:creationId xmlns:a16="http://schemas.microsoft.com/office/drawing/2014/main" id="{79AC85BF-B77D-674E-58B8-28992B5F140E}"/>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801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6FD3-E7B4-C6E8-2EB0-03FBC39180E0}"/>
              </a:ext>
            </a:extLst>
          </p:cNvPr>
          <p:cNvSpPr>
            <a:spLocks noGrp="1"/>
          </p:cNvSpPr>
          <p:nvPr>
            <p:ph type="title"/>
          </p:nvPr>
        </p:nvSpPr>
        <p:spPr>
          <a:xfrm>
            <a:off x="841246" y="978619"/>
            <a:ext cx="5991244" cy="1106424"/>
          </a:xfrm>
        </p:spPr>
        <p:txBody>
          <a:bodyPr>
            <a:normAutofit/>
          </a:bodyPr>
          <a:lstStyle/>
          <a:p>
            <a:r>
              <a:rPr lang="en-US" sz="3200"/>
              <a:t>Power BI Overview</a:t>
            </a:r>
            <a:br>
              <a:rPr lang="en-US" sz="3200"/>
            </a:br>
            <a:endParaRPr lang="en-US" sz="3200"/>
          </a:p>
        </p:txBody>
      </p:sp>
      <p:sp>
        <p:nvSpPr>
          <p:cNvPr id="3" name="Content Placeholder 2">
            <a:extLst>
              <a:ext uri="{FF2B5EF4-FFF2-40B4-BE49-F238E27FC236}">
                <a16:creationId xmlns:a16="http://schemas.microsoft.com/office/drawing/2014/main" id="{F4C62F10-3295-1D01-8782-10EAA6B56F41}"/>
              </a:ext>
            </a:extLst>
          </p:cNvPr>
          <p:cNvSpPr>
            <a:spLocks noGrp="1"/>
          </p:cNvSpPr>
          <p:nvPr>
            <p:ph idx="1"/>
          </p:nvPr>
        </p:nvSpPr>
        <p:spPr>
          <a:xfrm>
            <a:off x="841248" y="2252870"/>
            <a:ext cx="5993892" cy="3560251"/>
          </a:xfrm>
        </p:spPr>
        <p:txBody>
          <a:bodyPr>
            <a:normAutofit/>
          </a:bodyPr>
          <a:lstStyle/>
          <a:p>
            <a:r>
              <a:rPr lang="en-US" sz="1800" dirty="0"/>
              <a:t>A powerful BI tool for creating interactive visualizations and reports.</a:t>
            </a:r>
          </a:p>
          <a:p>
            <a:pPr marL="0" indent="0">
              <a:buNone/>
            </a:pPr>
            <a:r>
              <a:rPr lang="en-US" sz="1800" dirty="0"/>
              <a:t>Key Features:</a:t>
            </a:r>
          </a:p>
          <a:p>
            <a:r>
              <a:rPr lang="en-US" sz="1800" dirty="0"/>
              <a:t>  - Data Integration</a:t>
            </a:r>
          </a:p>
          <a:p>
            <a:r>
              <a:rPr lang="en-US" sz="1800" dirty="0"/>
              <a:t>  - Data Modeling</a:t>
            </a:r>
          </a:p>
          <a:p>
            <a:r>
              <a:rPr lang="en-US" sz="1800" dirty="0"/>
              <a:t>  - DAX (Data Analysis Expressions)</a:t>
            </a:r>
          </a:p>
          <a:p>
            <a:r>
              <a:rPr lang="en-US" sz="1800" dirty="0"/>
              <a:t>  - Interactive Dashboards</a:t>
            </a:r>
          </a:p>
        </p:txBody>
      </p:sp>
      <p:pic>
        <p:nvPicPr>
          <p:cNvPr id="7" name="Graphic 6" descr="Mining Tools">
            <a:extLst>
              <a:ext uri="{FF2B5EF4-FFF2-40B4-BE49-F238E27FC236}">
                <a16:creationId xmlns:a16="http://schemas.microsoft.com/office/drawing/2014/main" id="{13BFB0E2-E6B5-C033-BF08-602C39735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207825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93B5-A60D-22DF-F310-1B5765F780DD}"/>
              </a:ext>
            </a:extLst>
          </p:cNvPr>
          <p:cNvSpPr>
            <a:spLocks noGrp="1"/>
          </p:cNvSpPr>
          <p:nvPr>
            <p:ph type="title"/>
          </p:nvPr>
        </p:nvSpPr>
        <p:spPr>
          <a:xfrm>
            <a:off x="762001" y="762001"/>
            <a:ext cx="6070120" cy="1708243"/>
          </a:xfrm>
        </p:spPr>
        <p:txBody>
          <a:bodyPr anchor="ctr">
            <a:normAutofit/>
          </a:bodyPr>
          <a:lstStyle/>
          <a:p>
            <a:r>
              <a:rPr lang="en-US" sz="4000"/>
              <a:t>Example Visualizations</a:t>
            </a:r>
          </a:p>
        </p:txBody>
      </p:sp>
      <p:graphicFrame>
        <p:nvGraphicFramePr>
          <p:cNvPr id="16" name="Content Placeholder 2">
            <a:extLst>
              <a:ext uri="{FF2B5EF4-FFF2-40B4-BE49-F238E27FC236}">
                <a16:creationId xmlns:a16="http://schemas.microsoft.com/office/drawing/2014/main" id="{6AD8AD7E-B6E0-BE4B-2D4B-7ACDBC6FCE62}"/>
              </a:ext>
            </a:extLst>
          </p:cNvPr>
          <p:cNvGraphicFramePr>
            <a:graphicFrameLocks noGrp="1"/>
          </p:cNvGraphicFramePr>
          <p:nvPr>
            <p:ph idx="1"/>
          </p:nvPr>
        </p:nvGraphicFramePr>
        <p:xfrm>
          <a:off x="762001" y="2470243"/>
          <a:ext cx="6070120" cy="3769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orange pie chart&#10;&#10;Description automatically generated">
            <a:extLst>
              <a:ext uri="{FF2B5EF4-FFF2-40B4-BE49-F238E27FC236}">
                <a16:creationId xmlns:a16="http://schemas.microsoft.com/office/drawing/2014/main" id="{7D358D06-541C-D191-A8AA-87E34005EB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8172" y="291830"/>
            <a:ext cx="3381043" cy="2037719"/>
          </a:xfrm>
          <a:prstGeom prst="rect">
            <a:avLst/>
          </a:prstGeom>
        </p:spPr>
      </p:pic>
      <p:pic>
        <p:nvPicPr>
          <p:cNvPr id="9" name="Picture 8" descr="A graph with blue squares&#10;&#10;Description automatically generated">
            <a:extLst>
              <a:ext uri="{FF2B5EF4-FFF2-40B4-BE49-F238E27FC236}">
                <a16:creationId xmlns:a16="http://schemas.microsoft.com/office/drawing/2014/main" id="{F9D0BCB1-ED90-E52C-B054-18097BA10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8173" y="2711108"/>
            <a:ext cx="3381043" cy="1436307"/>
          </a:xfrm>
          <a:prstGeom prst="rect">
            <a:avLst/>
          </a:prstGeom>
        </p:spPr>
      </p:pic>
      <p:pic>
        <p:nvPicPr>
          <p:cNvPr id="7" name="Picture 6" descr="A bar graph with numbers and text&#10;&#10;Description automatically generated">
            <a:extLst>
              <a:ext uri="{FF2B5EF4-FFF2-40B4-BE49-F238E27FC236}">
                <a16:creationId xmlns:a16="http://schemas.microsoft.com/office/drawing/2014/main" id="{B4091D1D-9E10-1BE9-8B55-1A20B0EFFE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98173" y="4366296"/>
            <a:ext cx="3381043" cy="1436307"/>
          </a:xfrm>
          <a:prstGeom prst="rect">
            <a:avLst/>
          </a:prstGeom>
        </p:spPr>
      </p:pic>
    </p:spTree>
    <p:extLst>
      <p:ext uri="{BB962C8B-B14F-4D97-AF65-F5344CB8AC3E}">
        <p14:creationId xmlns:p14="http://schemas.microsoft.com/office/powerpoint/2010/main" val="420299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8" name="Group 27">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29" name="Rectangle 28">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2" name="Freeform: Shape 31">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4" name="Rectangle 33">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70000A2-8531-2E57-23F9-F6458CE417F3}"/>
              </a:ext>
            </a:extLst>
          </p:cNvPr>
          <p:cNvSpPr>
            <a:spLocks noGrp="1"/>
          </p:cNvSpPr>
          <p:nvPr>
            <p:ph type="title"/>
          </p:nvPr>
        </p:nvSpPr>
        <p:spPr>
          <a:xfrm>
            <a:off x="1143000" y="1676400"/>
            <a:ext cx="3810000" cy="3505200"/>
          </a:xfrm>
        </p:spPr>
        <p:txBody>
          <a:bodyPr anchor="t">
            <a:normAutofit/>
          </a:bodyPr>
          <a:lstStyle/>
          <a:p>
            <a:r>
              <a:rPr lang="en-US" sz="4000"/>
              <a:t>Overview of the Power BI Dashboard</a:t>
            </a:r>
          </a:p>
        </p:txBody>
      </p:sp>
      <p:sp>
        <p:nvSpPr>
          <p:cNvPr id="3" name="Content Placeholder 2">
            <a:extLst>
              <a:ext uri="{FF2B5EF4-FFF2-40B4-BE49-F238E27FC236}">
                <a16:creationId xmlns:a16="http://schemas.microsoft.com/office/drawing/2014/main" id="{B734E988-96F9-86A3-CA97-534F07262812}"/>
              </a:ext>
            </a:extLst>
          </p:cNvPr>
          <p:cNvSpPr>
            <a:spLocks noGrp="1"/>
          </p:cNvSpPr>
          <p:nvPr>
            <p:ph idx="1"/>
          </p:nvPr>
        </p:nvSpPr>
        <p:spPr>
          <a:xfrm>
            <a:off x="5181604" y="1676400"/>
            <a:ext cx="5638796" cy="3505200"/>
          </a:xfrm>
        </p:spPr>
        <p:txBody>
          <a:bodyPr>
            <a:normAutofit/>
          </a:bodyPr>
          <a:lstStyle/>
          <a:p>
            <a:r>
              <a:rPr lang="en-US" sz="2400">
                <a:solidFill>
                  <a:schemeClr val="tx1">
                    <a:alpha val="55000"/>
                  </a:schemeClr>
                </a:solidFill>
              </a:rPr>
              <a:t>This dashboard is designed to provide a comprehensive analysis of LinkedIn job postings. It includes various visualizations to help recruiters, job seekers, and strategic planners make informed decisions.</a:t>
            </a:r>
          </a:p>
          <a:p>
            <a:endParaRPr lang="en-US" sz="2400">
              <a:solidFill>
                <a:schemeClr val="tx1">
                  <a:alpha val="55000"/>
                </a:schemeClr>
              </a:solidFill>
            </a:endParaRPr>
          </a:p>
          <a:p>
            <a:endParaRPr lang="en-US" sz="2400">
              <a:solidFill>
                <a:schemeClr val="tx1">
                  <a:alpha val="55000"/>
                </a:schemeClr>
              </a:solidFill>
            </a:endParaRPr>
          </a:p>
        </p:txBody>
      </p:sp>
    </p:spTree>
    <p:extLst>
      <p:ext uri="{BB962C8B-B14F-4D97-AF65-F5344CB8AC3E}">
        <p14:creationId xmlns:p14="http://schemas.microsoft.com/office/powerpoint/2010/main" val="346004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D290-604A-29BA-4AF3-26141DC7FFDF}"/>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5BCF595-4478-8179-E39E-FC7E774C0A3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8005" t="18794" r="24004" b="12637"/>
          <a:stretch/>
        </p:blipFill>
        <p:spPr>
          <a:xfrm>
            <a:off x="0" y="0"/>
            <a:ext cx="12192000" cy="6858000"/>
          </a:xfrm>
        </p:spPr>
      </p:pic>
    </p:spTree>
    <p:extLst>
      <p:ext uri="{BB962C8B-B14F-4D97-AF65-F5344CB8AC3E}">
        <p14:creationId xmlns:p14="http://schemas.microsoft.com/office/powerpoint/2010/main" val="3004423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486</TotalTime>
  <Words>1352</Words>
  <Application>Microsoft Office PowerPoint</Application>
  <PresentationFormat>Widescreen</PresentationFormat>
  <Paragraphs>170</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BI Final</vt:lpstr>
      <vt:lpstr>Introduction to Business Intelligence (BI)</vt:lpstr>
      <vt:lpstr> Importance of Business Intelligence</vt:lpstr>
      <vt:lpstr>Common BI Tools</vt:lpstr>
      <vt:lpstr>BI Techniques and Processes</vt:lpstr>
      <vt:lpstr>Power BI Overview </vt:lpstr>
      <vt:lpstr>Example Visualizations</vt:lpstr>
      <vt:lpstr>Overview of the Power BI Dashboard</vt:lpstr>
      <vt:lpstr>PowerPoint Presentation</vt:lpstr>
      <vt:lpstr>Key Visualizations: </vt:lpstr>
      <vt:lpstr>Implementation Steps </vt:lpstr>
      <vt:lpstr>Benefits of the BI Tool</vt:lpstr>
      <vt:lpstr>Importance of Decision-Making in Business:</vt:lpstr>
      <vt:lpstr>How BI Tools Facilitate Decision-Making: </vt:lpstr>
      <vt:lpstr>The Role of BI Tools in Decision-Making </vt:lpstr>
      <vt:lpstr>Importance of Data Security and Legal Compliance in Business Intelligence:</vt:lpstr>
      <vt:lpstr>Key Legal Issues Associated with Using BI Tools: </vt:lpstr>
      <vt:lpstr>Recourses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Farouq Hassan</dc:creator>
  <cp:lastModifiedBy>Farouq Hassan</cp:lastModifiedBy>
  <cp:revision>11</cp:revision>
  <dcterms:created xsi:type="dcterms:W3CDTF">2024-06-08T10:26:24Z</dcterms:created>
  <dcterms:modified xsi:type="dcterms:W3CDTF">2024-06-08T18:33:46Z</dcterms:modified>
</cp:coreProperties>
</file>