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68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6" autoAdjust="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59178C-EA46-41F6-8BC9-1EC1AC6D2B56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ED20F2-8B5F-490C-B1F8-A0F9FD0CF9DC}">
      <dgm:prSet/>
      <dgm:spPr/>
      <dgm:t>
        <a:bodyPr/>
        <a:lstStyle/>
        <a:p>
          <a:r>
            <a:rPr lang="en-US" b="0" i="0"/>
            <a:t>Assess the current understanding and skill level of ATG's workforce regarding 3DES.</a:t>
          </a:r>
          <a:endParaRPr lang="en-US"/>
        </a:p>
      </dgm:t>
    </dgm:pt>
    <dgm:pt modelId="{BA6B16A7-63F6-4BCB-B29E-9069D8B823E2}" type="parTrans" cxnId="{66DC4347-FB3F-4A39-BC92-9ABBB9548F01}">
      <dgm:prSet/>
      <dgm:spPr/>
      <dgm:t>
        <a:bodyPr/>
        <a:lstStyle/>
        <a:p>
          <a:endParaRPr lang="en-US"/>
        </a:p>
      </dgm:t>
    </dgm:pt>
    <dgm:pt modelId="{4786410E-D000-4416-BD30-266412363F41}" type="sibTrans" cxnId="{66DC4347-FB3F-4A39-BC92-9ABBB9548F0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3E50581-7E4E-4792-9165-9BD5846CADC9}">
      <dgm:prSet/>
      <dgm:spPr/>
      <dgm:t>
        <a:bodyPr/>
        <a:lstStyle/>
        <a:p>
          <a:r>
            <a:rPr lang="en-US" b="0" i="0"/>
            <a:t>Evaluate how the implementation of 3DES aligns with ATG's strategic goals.</a:t>
          </a:r>
          <a:endParaRPr lang="en-US"/>
        </a:p>
      </dgm:t>
    </dgm:pt>
    <dgm:pt modelId="{A2D1B5A2-AE90-4F87-B360-72624547F008}" type="parTrans" cxnId="{80CC5377-5957-40A9-8241-1D6966BF82E4}">
      <dgm:prSet/>
      <dgm:spPr/>
      <dgm:t>
        <a:bodyPr/>
        <a:lstStyle/>
        <a:p>
          <a:endParaRPr lang="en-US"/>
        </a:p>
      </dgm:t>
    </dgm:pt>
    <dgm:pt modelId="{7B45791A-DAE3-47A8-BAA4-EC8B6C3AD64E}" type="sibTrans" cxnId="{80CC5377-5957-40A9-8241-1D6966BF82E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47AB34B-4D9A-4B57-8AD9-70255CA8645A}">
      <dgm:prSet/>
      <dgm:spPr/>
      <dgm:t>
        <a:bodyPr/>
        <a:lstStyle/>
        <a:p>
          <a:r>
            <a:rPr lang="en-US" b="0" i="0"/>
            <a:t>Identify the operational impacts, including challenges and opportunities, of transitioning to 3DES.</a:t>
          </a:r>
          <a:endParaRPr lang="en-US"/>
        </a:p>
      </dgm:t>
    </dgm:pt>
    <dgm:pt modelId="{0C4ECA06-DE64-4EC5-AADF-83DAEAC18E6E}" type="parTrans" cxnId="{04505BAC-DBA9-4265-BA12-FA3A78BAAE28}">
      <dgm:prSet/>
      <dgm:spPr/>
      <dgm:t>
        <a:bodyPr/>
        <a:lstStyle/>
        <a:p>
          <a:endParaRPr lang="en-US"/>
        </a:p>
      </dgm:t>
    </dgm:pt>
    <dgm:pt modelId="{C1CDA79C-96AF-4B57-A845-D8AA155AF22D}" type="sibTrans" cxnId="{04505BAC-DBA9-4265-BA12-FA3A78BAAE2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99F9CA5-9A1C-42F2-9603-162B57AC54C7}" type="pres">
      <dgm:prSet presAssocID="{FC59178C-EA46-41F6-8BC9-1EC1AC6D2B56}" presName="linearFlow" presStyleCnt="0">
        <dgm:presLayoutVars>
          <dgm:dir/>
          <dgm:animLvl val="lvl"/>
          <dgm:resizeHandles val="exact"/>
        </dgm:presLayoutVars>
      </dgm:prSet>
      <dgm:spPr/>
    </dgm:pt>
    <dgm:pt modelId="{F553780E-313A-401D-AE23-27F3B4FB3CD7}" type="pres">
      <dgm:prSet presAssocID="{D4ED20F2-8B5F-490C-B1F8-A0F9FD0CF9DC}" presName="compositeNode" presStyleCnt="0"/>
      <dgm:spPr/>
    </dgm:pt>
    <dgm:pt modelId="{015F1ED6-AFDD-47D3-AD0F-85D89D1CC3CC}" type="pres">
      <dgm:prSet presAssocID="{D4ED20F2-8B5F-490C-B1F8-A0F9FD0CF9D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1B73712-5AE4-436D-B95C-F995D8C0F8B8}" type="pres">
      <dgm:prSet presAssocID="{D4ED20F2-8B5F-490C-B1F8-A0F9FD0CF9DC}" presName="parSh" presStyleCnt="0"/>
      <dgm:spPr/>
    </dgm:pt>
    <dgm:pt modelId="{00437FCC-A991-4509-9DE7-3FDC3DBF51D7}" type="pres">
      <dgm:prSet presAssocID="{D4ED20F2-8B5F-490C-B1F8-A0F9FD0CF9DC}" presName="lineNode" presStyleLbl="alignAccFollowNode1" presStyleIdx="0" presStyleCnt="9"/>
      <dgm:spPr/>
    </dgm:pt>
    <dgm:pt modelId="{DD5A2B19-F297-46AA-86DF-9821CB9B05D7}" type="pres">
      <dgm:prSet presAssocID="{D4ED20F2-8B5F-490C-B1F8-A0F9FD0CF9DC}" presName="lineArrowNode" presStyleLbl="alignAccFollowNode1" presStyleIdx="1" presStyleCnt="9"/>
      <dgm:spPr/>
    </dgm:pt>
    <dgm:pt modelId="{D5AD9E10-E3D4-4641-9009-BECCC6430F7E}" type="pres">
      <dgm:prSet presAssocID="{4786410E-D000-4416-BD30-266412363F41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0E1B2700-574B-4E12-BDA3-889126A7DC55}" type="pres">
      <dgm:prSet presAssocID="{4786410E-D000-4416-BD30-266412363F41}" presName="spacerBetweenCircleAndCallout" presStyleCnt="0">
        <dgm:presLayoutVars/>
      </dgm:prSet>
      <dgm:spPr/>
    </dgm:pt>
    <dgm:pt modelId="{DDD710E6-66C9-4DC5-BB14-E950313EF322}" type="pres">
      <dgm:prSet presAssocID="{D4ED20F2-8B5F-490C-B1F8-A0F9FD0CF9DC}" presName="nodeText" presStyleLbl="alignAccFollowNode1" presStyleIdx="2" presStyleCnt="9">
        <dgm:presLayoutVars>
          <dgm:bulletEnabled val="1"/>
        </dgm:presLayoutVars>
      </dgm:prSet>
      <dgm:spPr/>
    </dgm:pt>
    <dgm:pt modelId="{A24762CE-8013-43C7-9619-C591A8FA32EF}" type="pres">
      <dgm:prSet presAssocID="{4786410E-D000-4416-BD30-266412363F41}" presName="sibTransComposite" presStyleCnt="0"/>
      <dgm:spPr/>
    </dgm:pt>
    <dgm:pt modelId="{6050A66D-632B-4472-8C4F-6338145F9615}" type="pres">
      <dgm:prSet presAssocID="{53E50581-7E4E-4792-9165-9BD5846CADC9}" presName="compositeNode" presStyleCnt="0"/>
      <dgm:spPr/>
    </dgm:pt>
    <dgm:pt modelId="{272B600F-E906-4CA8-8CE5-D4D3722A2A26}" type="pres">
      <dgm:prSet presAssocID="{53E50581-7E4E-4792-9165-9BD5846CADC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BEDC5EF-AE7E-4070-AD05-97F5F9B1AD14}" type="pres">
      <dgm:prSet presAssocID="{53E50581-7E4E-4792-9165-9BD5846CADC9}" presName="parSh" presStyleCnt="0"/>
      <dgm:spPr/>
    </dgm:pt>
    <dgm:pt modelId="{34DE7EF7-6410-496D-BCDC-9A8A1CC4A508}" type="pres">
      <dgm:prSet presAssocID="{53E50581-7E4E-4792-9165-9BD5846CADC9}" presName="lineNode" presStyleLbl="alignAccFollowNode1" presStyleIdx="3" presStyleCnt="9"/>
      <dgm:spPr/>
    </dgm:pt>
    <dgm:pt modelId="{BE107EF0-1BC0-4556-A361-1EBE86EE1821}" type="pres">
      <dgm:prSet presAssocID="{53E50581-7E4E-4792-9165-9BD5846CADC9}" presName="lineArrowNode" presStyleLbl="alignAccFollowNode1" presStyleIdx="4" presStyleCnt="9"/>
      <dgm:spPr/>
    </dgm:pt>
    <dgm:pt modelId="{6AD5A699-ED9F-4FE8-BB1A-3574C814668D}" type="pres">
      <dgm:prSet presAssocID="{7B45791A-DAE3-47A8-BAA4-EC8B6C3AD64E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01C10C2C-10C8-48D0-97E1-1CAB809CC55D}" type="pres">
      <dgm:prSet presAssocID="{7B45791A-DAE3-47A8-BAA4-EC8B6C3AD64E}" presName="spacerBetweenCircleAndCallout" presStyleCnt="0">
        <dgm:presLayoutVars/>
      </dgm:prSet>
      <dgm:spPr/>
    </dgm:pt>
    <dgm:pt modelId="{26468B3C-7AF2-4C27-8785-BD6517AD74C1}" type="pres">
      <dgm:prSet presAssocID="{53E50581-7E4E-4792-9165-9BD5846CADC9}" presName="nodeText" presStyleLbl="alignAccFollowNode1" presStyleIdx="5" presStyleCnt="9">
        <dgm:presLayoutVars>
          <dgm:bulletEnabled val="1"/>
        </dgm:presLayoutVars>
      </dgm:prSet>
      <dgm:spPr/>
    </dgm:pt>
    <dgm:pt modelId="{18D525DE-926F-4958-A18A-61A913BE0719}" type="pres">
      <dgm:prSet presAssocID="{7B45791A-DAE3-47A8-BAA4-EC8B6C3AD64E}" presName="sibTransComposite" presStyleCnt="0"/>
      <dgm:spPr/>
    </dgm:pt>
    <dgm:pt modelId="{0AADB501-E994-41CB-8D77-32664D32AC20}" type="pres">
      <dgm:prSet presAssocID="{947AB34B-4D9A-4B57-8AD9-70255CA8645A}" presName="compositeNode" presStyleCnt="0"/>
      <dgm:spPr/>
    </dgm:pt>
    <dgm:pt modelId="{CBB6D8E4-712F-4DCA-94E8-28E19258AF76}" type="pres">
      <dgm:prSet presAssocID="{947AB34B-4D9A-4B57-8AD9-70255CA8645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91194E1-D9FC-4925-8798-7CFA2B3F146A}" type="pres">
      <dgm:prSet presAssocID="{947AB34B-4D9A-4B57-8AD9-70255CA8645A}" presName="parSh" presStyleCnt="0"/>
      <dgm:spPr/>
    </dgm:pt>
    <dgm:pt modelId="{8E12697A-C51C-4F76-917E-E1500155B81B}" type="pres">
      <dgm:prSet presAssocID="{947AB34B-4D9A-4B57-8AD9-70255CA8645A}" presName="lineNode" presStyleLbl="alignAccFollowNode1" presStyleIdx="6" presStyleCnt="9"/>
      <dgm:spPr/>
    </dgm:pt>
    <dgm:pt modelId="{7A3ACE4A-6139-4B46-AB0E-C28F5B457AB8}" type="pres">
      <dgm:prSet presAssocID="{947AB34B-4D9A-4B57-8AD9-70255CA8645A}" presName="lineArrowNode" presStyleLbl="alignAccFollowNode1" presStyleIdx="7" presStyleCnt="9"/>
      <dgm:spPr/>
    </dgm:pt>
    <dgm:pt modelId="{A0E7D890-E9E2-484F-91D7-1499502A4C30}" type="pres">
      <dgm:prSet presAssocID="{C1CDA79C-96AF-4B57-A845-D8AA155AF22D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EC3291B8-0062-4742-9B17-A6D83E8A443D}" type="pres">
      <dgm:prSet presAssocID="{C1CDA79C-96AF-4B57-A845-D8AA155AF22D}" presName="spacerBetweenCircleAndCallout" presStyleCnt="0">
        <dgm:presLayoutVars/>
      </dgm:prSet>
      <dgm:spPr/>
    </dgm:pt>
    <dgm:pt modelId="{6D6A96D0-C197-4CC7-AD8E-5415013452F0}" type="pres">
      <dgm:prSet presAssocID="{947AB34B-4D9A-4B57-8AD9-70255CA8645A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95324E5C-B0B6-4ABA-9776-FE5D5CB51176}" type="presOf" srcId="{53E50581-7E4E-4792-9165-9BD5846CADC9}" destId="{26468B3C-7AF2-4C27-8785-BD6517AD74C1}" srcOrd="0" destOrd="0" presId="urn:microsoft.com/office/officeart/2016/7/layout/LinearArrowProcessNumbered"/>
    <dgm:cxn modelId="{66DC4347-FB3F-4A39-BC92-9ABBB9548F01}" srcId="{FC59178C-EA46-41F6-8BC9-1EC1AC6D2B56}" destId="{D4ED20F2-8B5F-490C-B1F8-A0F9FD0CF9DC}" srcOrd="0" destOrd="0" parTransId="{BA6B16A7-63F6-4BCB-B29E-9069D8B823E2}" sibTransId="{4786410E-D000-4416-BD30-266412363F41}"/>
    <dgm:cxn modelId="{80CC5377-5957-40A9-8241-1D6966BF82E4}" srcId="{FC59178C-EA46-41F6-8BC9-1EC1AC6D2B56}" destId="{53E50581-7E4E-4792-9165-9BD5846CADC9}" srcOrd="1" destOrd="0" parTransId="{A2D1B5A2-AE90-4F87-B360-72624547F008}" sibTransId="{7B45791A-DAE3-47A8-BAA4-EC8B6C3AD64E}"/>
    <dgm:cxn modelId="{04505BAC-DBA9-4265-BA12-FA3A78BAAE28}" srcId="{FC59178C-EA46-41F6-8BC9-1EC1AC6D2B56}" destId="{947AB34B-4D9A-4B57-8AD9-70255CA8645A}" srcOrd="2" destOrd="0" parTransId="{0C4ECA06-DE64-4EC5-AADF-83DAEAC18E6E}" sibTransId="{C1CDA79C-96AF-4B57-A845-D8AA155AF22D}"/>
    <dgm:cxn modelId="{5E225ECF-5426-4FA8-8E64-967259B6E9BA}" type="presOf" srcId="{C1CDA79C-96AF-4B57-A845-D8AA155AF22D}" destId="{A0E7D890-E9E2-484F-91D7-1499502A4C30}" srcOrd="0" destOrd="0" presId="urn:microsoft.com/office/officeart/2016/7/layout/LinearArrowProcessNumbered"/>
    <dgm:cxn modelId="{ECCDE0D4-91F6-478C-8FB3-F943F41FD696}" type="presOf" srcId="{947AB34B-4D9A-4B57-8AD9-70255CA8645A}" destId="{6D6A96D0-C197-4CC7-AD8E-5415013452F0}" srcOrd="0" destOrd="0" presId="urn:microsoft.com/office/officeart/2016/7/layout/LinearArrowProcessNumbered"/>
    <dgm:cxn modelId="{E6A958DD-E128-4DCE-84C1-71D666B033F8}" type="presOf" srcId="{7B45791A-DAE3-47A8-BAA4-EC8B6C3AD64E}" destId="{6AD5A699-ED9F-4FE8-BB1A-3574C814668D}" srcOrd="0" destOrd="0" presId="urn:microsoft.com/office/officeart/2016/7/layout/LinearArrowProcessNumbered"/>
    <dgm:cxn modelId="{32936CE3-4900-44F3-A2E7-96F0F1605F8F}" type="presOf" srcId="{FC59178C-EA46-41F6-8BC9-1EC1AC6D2B56}" destId="{399F9CA5-9A1C-42F2-9603-162B57AC54C7}" srcOrd="0" destOrd="0" presId="urn:microsoft.com/office/officeart/2016/7/layout/LinearArrowProcessNumbered"/>
    <dgm:cxn modelId="{DD1076F0-9A18-4AE7-9CBF-820106FC9332}" type="presOf" srcId="{4786410E-D000-4416-BD30-266412363F41}" destId="{D5AD9E10-E3D4-4641-9009-BECCC6430F7E}" srcOrd="0" destOrd="0" presId="urn:microsoft.com/office/officeart/2016/7/layout/LinearArrowProcessNumbered"/>
    <dgm:cxn modelId="{477EBFF6-2A0C-46BE-A4CE-D59685CDA7E0}" type="presOf" srcId="{D4ED20F2-8B5F-490C-B1F8-A0F9FD0CF9DC}" destId="{DDD710E6-66C9-4DC5-BB14-E950313EF322}" srcOrd="0" destOrd="0" presId="urn:microsoft.com/office/officeart/2016/7/layout/LinearArrowProcessNumbered"/>
    <dgm:cxn modelId="{D26102F3-E84C-4A58-AD31-4007C80D5B46}" type="presParOf" srcId="{399F9CA5-9A1C-42F2-9603-162B57AC54C7}" destId="{F553780E-313A-401D-AE23-27F3B4FB3CD7}" srcOrd="0" destOrd="0" presId="urn:microsoft.com/office/officeart/2016/7/layout/LinearArrowProcessNumbered"/>
    <dgm:cxn modelId="{4FA977BF-61E9-4BD7-AB0D-B967B63FD1DD}" type="presParOf" srcId="{F553780E-313A-401D-AE23-27F3B4FB3CD7}" destId="{015F1ED6-AFDD-47D3-AD0F-85D89D1CC3CC}" srcOrd="0" destOrd="0" presId="urn:microsoft.com/office/officeart/2016/7/layout/LinearArrowProcessNumbered"/>
    <dgm:cxn modelId="{2D5A8467-E974-4BD6-81F8-64E26021DEDC}" type="presParOf" srcId="{F553780E-313A-401D-AE23-27F3B4FB3CD7}" destId="{B1B73712-5AE4-436D-B95C-F995D8C0F8B8}" srcOrd="1" destOrd="0" presId="urn:microsoft.com/office/officeart/2016/7/layout/LinearArrowProcessNumbered"/>
    <dgm:cxn modelId="{D816F3A3-62E1-43AC-B02E-A3379001B6C3}" type="presParOf" srcId="{B1B73712-5AE4-436D-B95C-F995D8C0F8B8}" destId="{00437FCC-A991-4509-9DE7-3FDC3DBF51D7}" srcOrd="0" destOrd="0" presId="urn:microsoft.com/office/officeart/2016/7/layout/LinearArrowProcessNumbered"/>
    <dgm:cxn modelId="{42929A04-37CE-49EE-BA11-2B011E50E54A}" type="presParOf" srcId="{B1B73712-5AE4-436D-B95C-F995D8C0F8B8}" destId="{DD5A2B19-F297-46AA-86DF-9821CB9B05D7}" srcOrd="1" destOrd="0" presId="urn:microsoft.com/office/officeart/2016/7/layout/LinearArrowProcessNumbered"/>
    <dgm:cxn modelId="{DAA37C01-F661-462F-97E1-417C4EB1B97A}" type="presParOf" srcId="{B1B73712-5AE4-436D-B95C-F995D8C0F8B8}" destId="{D5AD9E10-E3D4-4641-9009-BECCC6430F7E}" srcOrd="2" destOrd="0" presId="urn:microsoft.com/office/officeart/2016/7/layout/LinearArrowProcessNumbered"/>
    <dgm:cxn modelId="{B7B048CE-4FE4-42A4-A826-5E3EF5024BAF}" type="presParOf" srcId="{B1B73712-5AE4-436D-B95C-F995D8C0F8B8}" destId="{0E1B2700-574B-4E12-BDA3-889126A7DC55}" srcOrd="3" destOrd="0" presId="urn:microsoft.com/office/officeart/2016/7/layout/LinearArrowProcessNumbered"/>
    <dgm:cxn modelId="{54987477-7486-46F6-89F4-48B9BDD9680B}" type="presParOf" srcId="{F553780E-313A-401D-AE23-27F3B4FB3CD7}" destId="{DDD710E6-66C9-4DC5-BB14-E950313EF322}" srcOrd="2" destOrd="0" presId="urn:microsoft.com/office/officeart/2016/7/layout/LinearArrowProcessNumbered"/>
    <dgm:cxn modelId="{36070393-B761-4A2B-874E-5358326CD36C}" type="presParOf" srcId="{399F9CA5-9A1C-42F2-9603-162B57AC54C7}" destId="{A24762CE-8013-43C7-9619-C591A8FA32EF}" srcOrd="1" destOrd="0" presId="urn:microsoft.com/office/officeart/2016/7/layout/LinearArrowProcessNumbered"/>
    <dgm:cxn modelId="{CECF9E99-8976-4545-BD70-B7BC3EED23C4}" type="presParOf" srcId="{399F9CA5-9A1C-42F2-9603-162B57AC54C7}" destId="{6050A66D-632B-4472-8C4F-6338145F9615}" srcOrd="2" destOrd="0" presId="urn:microsoft.com/office/officeart/2016/7/layout/LinearArrowProcessNumbered"/>
    <dgm:cxn modelId="{EAC53D84-D92A-411C-A377-7BC52563C1F0}" type="presParOf" srcId="{6050A66D-632B-4472-8C4F-6338145F9615}" destId="{272B600F-E906-4CA8-8CE5-D4D3722A2A26}" srcOrd="0" destOrd="0" presId="urn:microsoft.com/office/officeart/2016/7/layout/LinearArrowProcessNumbered"/>
    <dgm:cxn modelId="{2300BDF8-1A5E-447E-96EF-130182937AE1}" type="presParOf" srcId="{6050A66D-632B-4472-8C4F-6338145F9615}" destId="{4BEDC5EF-AE7E-4070-AD05-97F5F9B1AD14}" srcOrd="1" destOrd="0" presId="urn:microsoft.com/office/officeart/2016/7/layout/LinearArrowProcessNumbered"/>
    <dgm:cxn modelId="{44822783-73C5-4A59-A8B5-D41E1580A522}" type="presParOf" srcId="{4BEDC5EF-AE7E-4070-AD05-97F5F9B1AD14}" destId="{34DE7EF7-6410-496D-BCDC-9A8A1CC4A508}" srcOrd="0" destOrd="0" presId="urn:microsoft.com/office/officeart/2016/7/layout/LinearArrowProcessNumbered"/>
    <dgm:cxn modelId="{02FAFFF5-7FF2-4E11-AC64-703AF5750708}" type="presParOf" srcId="{4BEDC5EF-AE7E-4070-AD05-97F5F9B1AD14}" destId="{BE107EF0-1BC0-4556-A361-1EBE86EE1821}" srcOrd="1" destOrd="0" presId="urn:microsoft.com/office/officeart/2016/7/layout/LinearArrowProcessNumbered"/>
    <dgm:cxn modelId="{3A52AC0C-09FB-4823-B908-1FEEEDC0C7F0}" type="presParOf" srcId="{4BEDC5EF-AE7E-4070-AD05-97F5F9B1AD14}" destId="{6AD5A699-ED9F-4FE8-BB1A-3574C814668D}" srcOrd="2" destOrd="0" presId="urn:microsoft.com/office/officeart/2016/7/layout/LinearArrowProcessNumbered"/>
    <dgm:cxn modelId="{701572BA-0AAA-4A26-9B1D-8CC51DFF6DAD}" type="presParOf" srcId="{4BEDC5EF-AE7E-4070-AD05-97F5F9B1AD14}" destId="{01C10C2C-10C8-48D0-97E1-1CAB809CC55D}" srcOrd="3" destOrd="0" presId="urn:microsoft.com/office/officeart/2016/7/layout/LinearArrowProcessNumbered"/>
    <dgm:cxn modelId="{F4860D84-8C56-4EE7-8E92-DC4489A13FB9}" type="presParOf" srcId="{6050A66D-632B-4472-8C4F-6338145F9615}" destId="{26468B3C-7AF2-4C27-8785-BD6517AD74C1}" srcOrd="2" destOrd="0" presId="urn:microsoft.com/office/officeart/2016/7/layout/LinearArrowProcessNumbered"/>
    <dgm:cxn modelId="{1F51E501-32DE-439C-8C9F-077C1092B410}" type="presParOf" srcId="{399F9CA5-9A1C-42F2-9603-162B57AC54C7}" destId="{18D525DE-926F-4958-A18A-61A913BE0719}" srcOrd="3" destOrd="0" presId="urn:microsoft.com/office/officeart/2016/7/layout/LinearArrowProcessNumbered"/>
    <dgm:cxn modelId="{8906B03D-E744-4304-A800-E84F6CC09A84}" type="presParOf" srcId="{399F9CA5-9A1C-42F2-9603-162B57AC54C7}" destId="{0AADB501-E994-41CB-8D77-32664D32AC20}" srcOrd="4" destOrd="0" presId="urn:microsoft.com/office/officeart/2016/7/layout/LinearArrowProcessNumbered"/>
    <dgm:cxn modelId="{FA290A52-6EE4-48F6-BA86-08F1CDFF927D}" type="presParOf" srcId="{0AADB501-E994-41CB-8D77-32664D32AC20}" destId="{CBB6D8E4-712F-4DCA-94E8-28E19258AF76}" srcOrd="0" destOrd="0" presId="urn:microsoft.com/office/officeart/2016/7/layout/LinearArrowProcessNumbered"/>
    <dgm:cxn modelId="{A6C76E59-0709-4DC3-BE4C-7D7F28BA00FA}" type="presParOf" srcId="{0AADB501-E994-41CB-8D77-32664D32AC20}" destId="{A91194E1-D9FC-4925-8798-7CFA2B3F146A}" srcOrd="1" destOrd="0" presId="urn:microsoft.com/office/officeart/2016/7/layout/LinearArrowProcessNumbered"/>
    <dgm:cxn modelId="{2BC9ECDB-FE90-44A4-88EB-2EF9B79F1D0F}" type="presParOf" srcId="{A91194E1-D9FC-4925-8798-7CFA2B3F146A}" destId="{8E12697A-C51C-4F76-917E-E1500155B81B}" srcOrd="0" destOrd="0" presId="urn:microsoft.com/office/officeart/2016/7/layout/LinearArrowProcessNumbered"/>
    <dgm:cxn modelId="{9B45F9EB-DD3E-45C9-8DE4-31D483955298}" type="presParOf" srcId="{A91194E1-D9FC-4925-8798-7CFA2B3F146A}" destId="{7A3ACE4A-6139-4B46-AB0E-C28F5B457AB8}" srcOrd="1" destOrd="0" presId="urn:microsoft.com/office/officeart/2016/7/layout/LinearArrowProcessNumbered"/>
    <dgm:cxn modelId="{FC983D6D-3AEC-4C2F-9176-B0D15FA69EE4}" type="presParOf" srcId="{A91194E1-D9FC-4925-8798-7CFA2B3F146A}" destId="{A0E7D890-E9E2-484F-91D7-1499502A4C30}" srcOrd="2" destOrd="0" presId="urn:microsoft.com/office/officeart/2016/7/layout/LinearArrowProcessNumbered"/>
    <dgm:cxn modelId="{7F25A734-843D-4353-A67A-6A01367CD86E}" type="presParOf" srcId="{A91194E1-D9FC-4925-8798-7CFA2B3F146A}" destId="{EC3291B8-0062-4742-9B17-A6D83E8A443D}" srcOrd="3" destOrd="0" presId="urn:microsoft.com/office/officeart/2016/7/layout/LinearArrowProcessNumbered"/>
    <dgm:cxn modelId="{1445686F-0E98-4AE6-9456-636A9E3955AF}" type="presParOf" srcId="{0AADB501-E994-41CB-8D77-32664D32AC20}" destId="{6D6A96D0-C197-4CC7-AD8E-5415013452F0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62A3E5-24E3-4056-AFDA-29BE301F6B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DBB411-B23F-432B-93F0-1258F781A568}">
      <dgm:prSet/>
      <dgm:spPr/>
      <dgm:t>
        <a:bodyPr/>
        <a:lstStyle/>
        <a:p>
          <a:r>
            <a:rPr lang="en-US" b="1" i="0"/>
            <a:t>Primary Data:</a:t>
          </a:r>
          <a:r>
            <a:rPr lang="en-US" b="0" i="0"/>
            <a:t> Quantitative surveys distributed among ATG employees.</a:t>
          </a:r>
          <a:endParaRPr lang="en-US"/>
        </a:p>
      </dgm:t>
    </dgm:pt>
    <dgm:pt modelId="{52718F59-24B3-4C35-A19D-C54F1C7C8956}" type="parTrans" cxnId="{D2E2F369-E32B-4AD5-AD59-15384ADF9656}">
      <dgm:prSet/>
      <dgm:spPr/>
      <dgm:t>
        <a:bodyPr/>
        <a:lstStyle/>
        <a:p>
          <a:endParaRPr lang="en-US"/>
        </a:p>
      </dgm:t>
    </dgm:pt>
    <dgm:pt modelId="{CA0CF886-EC8E-45FD-A3E2-BAD46AFABE19}" type="sibTrans" cxnId="{D2E2F369-E32B-4AD5-AD59-15384ADF9656}">
      <dgm:prSet/>
      <dgm:spPr/>
      <dgm:t>
        <a:bodyPr/>
        <a:lstStyle/>
        <a:p>
          <a:endParaRPr lang="en-US"/>
        </a:p>
      </dgm:t>
    </dgm:pt>
    <dgm:pt modelId="{B8FA9726-9057-40FD-B277-E019FD192F1D}">
      <dgm:prSet/>
      <dgm:spPr/>
      <dgm:t>
        <a:bodyPr/>
        <a:lstStyle/>
        <a:p>
          <a:r>
            <a:rPr lang="en-US" b="1" i="0"/>
            <a:t>Secondary Data:</a:t>
          </a:r>
          <a:r>
            <a:rPr lang="en-US" b="0" i="0"/>
            <a:t> Academic papers, literature reviews, and industry reports on big data security and encryption technologies.</a:t>
          </a:r>
          <a:endParaRPr lang="en-US"/>
        </a:p>
      </dgm:t>
    </dgm:pt>
    <dgm:pt modelId="{2B77F747-04BF-4319-9272-88A03CD1F199}" type="parTrans" cxnId="{EBB6A40E-9E5D-4294-8027-CFE1DC3CA5B8}">
      <dgm:prSet/>
      <dgm:spPr/>
      <dgm:t>
        <a:bodyPr/>
        <a:lstStyle/>
        <a:p>
          <a:endParaRPr lang="en-US"/>
        </a:p>
      </dgm:t>
    </dgm:pt>
    <dgm:pt modelId="{394ABAF3-F8F2-4D08-A77C-F8FFB091E480}" type="sibTrans" cxnId="{EBB6A40E-9E5D-4294-8027-CFE1DC3CA5B8}">
      <dgm:prSet/>
      <dgm:spPr/>
      <dgm:t>
        <a:bodyPr/>
        <a:lstStyle/>
        <a:p>
          <a:endParaRPr lang="en-US"/>
        </a:p>
      </dgm:t>
    </dgm:pt>
    <dgm:pt modelId="{211E2238-C651-45F5-B627-A88570BB36B4}" type="pres">
      <dgm:prSet presAssocID="{5862A3E5-24E3-4056-AFDA-29BE301F6BD2}" presName="root" presStyleCnt="0">
        <dgm:presLayoutVars>
          <dgm:dir/>
          <dgm:resizeHandles val="exact"/>
        </dgm:presLayoutVars>
      </dgm:prSet>
      <dgm:spPr/>
    </dgm:pt>
    <dgm:pt modelId="{C0678388-1885-42E3-BF22-2A7C0C179429}" type="pres">
      <dgm:prSet presAssocID="{9FDBB411-B23F-432B-93F0-1258F781A568}" presName="compNode" presStyleCnt="0"/>
      <dgm:spPr/>
    </dgm:pt>
    <dgm:pt modelId="{142E3446-C0FF-43B0-B3AA-505DE135238F}" type="pres">
      <dgm:prSet presAssocID="{9FDBB411-B23F-432B-93F0-1258F781A5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9C2401F-9A76-49C2-9C71-BE0D0287AF3E}" type="pres">
      <dgm:prSet presAssocID="{9FDBB411-B23F-432B-93F0-1258F781A568}" presName="spaceRect" presStyleCnt="0"/>
      <dgm:spPr/>
    </dgm:pt>
    <dgm:pt modelId="{5083D860-B7C8-4007-B397-D32D4FC73852}" type="pres">
      <dgm:prSet presAssocID="{9FDBB411-B23F-432B-93F0-1258F781A568}" presName="textRect" presStyleLbl="revTx" presStyleIdx="0" presStyleCnt="2">
        <dgm:presLayoutVars>
          <dgm:chMax val="1"/>
          <dgm:chPref val="1"/>
        </dgm:presLayoutVars>
      </dgm:prSet>
      <dgm:spPr/>
    </dgm:pt>
    <dgm:pt modelId="{A9FB6F0B-1B9A-484B-B1C7-BB1BACC90B0E}" type="pres">
      <dgm:prSet presAssocID="{CA0CF886-EC8E-45FD-A3E2-BAD46AFABE19}" presName="sibTrans" presStyleCnt="0"/>
      <dgm:spPr/>
    </dgm:pt>
    <dgm:pt modelId="{9D373DA8-BEBF-43A6-A5EA-54CDD3287616}" type="pres">
      <dgm:prSet presAssocID="{B8FA9726-9057-40FD-B277-E019FD192F1D}" presName="compNode" presStyleCnt="0"/>
      <dgm:spPr/>
    </dgm:pt>
    <dgm:pt modelId="{3C4C76A1-C309-4613-897C-4B62E8034663}" type="pres">
      <dgm:prSet presAssocID="{B8FA9726-9057-40FD-B277-E019FD192F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50DED86A-71F1-4379-9600-502336C15B76}" type="pres">
      <dgm:prSet presAssocID="{B8FA9726-9057-40FD-B277-E019FD192F1D}" presName="spaceRect" presStyleCnt="0"/>
      <dgm:spPr/>
    </dgm:pt>
    <dgm:pt modelId="{6BFBD6E7-B629-4184-BEA1-93D4A93C025D}" type="pres">
      <dgm:prSet presAssocID="{B8FA9726-9057-40FD-B277-E019FD192F1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BB6A40E-9E5D-4294-8027-CFE1DC3CA5B8}" srcId="{5862A3E5-24E3-4056-AFDA-29BE301F6BD2}" destId="{B8FA9726-9057-40FD-B277-E019FD192F1D}" srcOrd="1" destOrd="0" parTransId="{2B77F747-04BF-4319-9272-88A03CD1F199}" sibTransId="{394ABAF3-F8F2-4D08-A77C-F8FFB091E480}"/>
    <dgm:cxn modelId="{D2E2F369-E32B-4AD5-AD59-15384ADF9656}" srcId="{5862A3E5-24E3-4056-AFDA-29BE301F6BD2}" destId="{9FDBB411-B23F-432B-93F0-1258F781A568}" srcOrd="0" destOrd="0" parTransId="{52718F59-24B3-4C35-A19D-C54F1C7C8956}" sibTransId="{CA0CF886-EC8E-45FD-A3E2-BAD46AFABE19}"/>
    <dgm:cxn modelId="{FDD893C6-DC10-4A2B-B7EA-71E904796610}" type="presOf" srcId="{9FDBB411-B23F-432B-93F0-1258F781A568}" destId="{5083D860-B7C8-4007-B397-D32D4FC73852}" srcOrd="0" destOrd="0" presId="urn:microsoft.com/office/officeart/2018/2/layout/IconLabelList"/>
    <dgm:cxn modelId="{B80717EF-B709-4ED6-83EB-28CF1C6FF7B7}" type="presOf" srcId="{B8FA9726-9057-40FD-B277-E019FD192F1D}" destId="{6BFBD6E7-B629-4184-BEA1-93D4A93C025D}" srcOrd="0" destOrd="0" presId="urn:microsoft.com/office/officeart/2018/2/layout/IconLabelList"/>
    <dgm:cxn modelId="{939294FE-F669-4692-BA59-BBA1219F422B}" type="presOf" srcId="{5862A3E5-24E3-4056-AFDA-29BE301F6BD2}" destId="{211E2238-C651-45F5-B627-A88570BB36B4}" srcOrd="0" destOrd="0" presId="urn:microsoft.com/office/officeart/2018/2/layout/IconLabelList"/>
    <dgm:cxn modelId="{BD34EB3F-5E15-49AF-A559-B456D1C1EA55}" type="presParOf" srcId="{211E2238-C651-45F5-B627-A88570BB36B4}" destId="{C0678388-1885-42E3-BF22-2A7C0C179429}" srcOrd="0" destOrd="0" presId="urn:microsoft.com/office/officeart/2018/2/layout/IconLabelList"/>
    <dgm:cxn modelId="{1356D958-5EB5-494E-BA0A-239EB96FF25B}" type="presParOf" srcId="{C0678388-1885-42E3-BF22-2A7C0C179429}" destId="{142E3446-C0FF-43B0-B3AA-505DE135238F}" srcOrd="0" destOrd="0" presId="urn:microsoft.com/office/officeart/2018/2/layout/IconLabelList"/>
    <dgm:cxn modelId="{7F813780-117C-4C69-93DF-60A409308E62}" type="presParOf" srcId="{C0678388-1885-42E3-BF22-2A7C0C179429}" destId="{69C2401F-9A76-49C2-9C71-BE0D0287AF3E}" srcOrd="1" destOrd="0" presId="urn:microsoft.com/office/officeart/2018/2/layout/IconLabelList"/>
    <dgm:cxn modelId="{6C49F403-D43A-4325-9C76-08DBB7131785}" type="presParOf" srcId="{C0678388-1885-42E3-BF22-2A7C0C179429}" destId="{5083D860-B7C8-4007-B397-D32D4FC73852}" srcOrd="2" destOrd="0" presId="urn:microsoft.com/office/officeart/2018/2/layout/IconLabelList"/>
    <dgm:cxn modelId="{66DD083B-3C4A-4E6D-B185-D7E1DB8532DD}" type="presParOf" srcId="{211E2238-C651-45F5-B627-A88570BB36B4}" destId="{A9FB6F0B-1B9A-484B-B1C7-BB1BACC90B0E}" srcOrd="1" destOrd="0" presId="urn:microsoft.com/office/officeart/2018/2/layout/IconLabelList"/>
    <dgm:cxn modelId="{7770276E-BAFE-4DCE-922A-10C59AFF4676}" type="presParOf" srcId="{211E2238-C651-45F5-B627-A88570BB36B4}" destId="{9D373DA8-BEBF-43A6-A5EA-54CDD3287616}" srcOrd="2" destOrd="0" presId="urn:microsoft.com/office/officeart/2018/2/layout/IconLabelList"/>
    <dgm:cxn modelId="{D96A65D4-8F00-4B22-A00B-51F1AE44C48A}" type="presParOf" srcId="{9D373DA8-BEBF-43A6-A5EA-54CDD3287616}" destId="{3C4C76A1-C309-4613-897C-4B62E8034663}" srcOrd="0" destOrd="0" presId="urn:microsoft.com/office/officeart/2018/2/layout/IconLabelList"/>
    <dgm:cxn modelId="{D1301F52-3B28-438C-960F-5DE441441D25}" type="presParOf" srcId="{9D373DA8-BEBF-43A6-A5EA-54CDD3287616}" destId="{50DED86A-71F1-4379-9600-502336C15B76}" srcOrd="1" destOrd="0" presId="urn:microsoft.com/office/officeart/2018/2/layout/IconLabelList"/>
    <dgm:cxn modelId="{567B503B-67C3-463B-B38E-BB709F12DA48}" type="presParOf" srcId="{9D373DA8-BEBF-43A6-A5EA-54CDD3287616}" destId="{6BFBD6E7-B629-4184-BEA1-93D4A93C02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B1AE4F-5F8B-4BC5-A76A-AC6926BA6F0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87C444-A94D-413F-8102-FC28BFA2653C}">
      <dgm:prSet/>
      <dgm:spPr/>
      <dgm:t>
        <a:bodyPr/>
        <a:lstStyle/>
        <a:p>
          <a:r>
            <a:rPr lang="en-US" b="0" i="0"/>
            <a:t>Balanced gender representation and a significant portion of the workforce familiar with encryption technologies.</a:t>
          </a:r>
          <a:endParaRPr lang="en-US"/>
        </a:p>
      </dgm:t>
    </dgm:pt>
    <dgm:pt modelId="{0892F697-FE07-4824-94E7-15A12A578B2F}" type="parTrans" cxnId="{F0C512CA-CEFC-42A3-8538-24DB40BB581E}">
      <dgm:prSet/>
      <dgm:spPr/>
      <dgm:t>
        <a:bodyPr/>
        <a:lstStyle/>
        <a:p>
          <a:endParaRPr lang="en-US"/>
        </a:p>
      </dgm:t>
    </dgm:pt>
    <dgm:pt modelId="{4729D299-CC25-4530-90CB-9447BCEDFCCA}" type="sibTrans" cxnId="{F0C512CA-CEFC-42A3-8538-24DB40BB581E}">
      <dgm:prSet/>
      <dgm:spPr/>
      <dgm:t>
        <a:bodyPr/>
        <a:lstStyle/>
        <a:p>
          <a:endParaRPr lang="en-US"/>
        </a:p>
      </dgm:t>
    </dgm:pt>
    <dgm:pt modelId="{CAB3A04C-B4EA-475B-8DE7-26C38B367CAD}">
      <dgm:prSet/>
      <dgm:spPr/>
      <dgm:t>
        <a:bodyPr/>
        <a:lstStyle/>
        <a:p>
          <a:r>
            <a:rPr lang="en-US" b="0" i="0"/>
            <a:t>The workforce generally perceives the implementation of 3DES as aligning with ATG's strategic goals.</a:t>
          </a:r>
          <a:endParaRPr lang="en-US"/>
        </a:p>
      </dgm:t>
    </dgm:pt>
    <dgm:pt modelId="{0DE737F9-CD98-4103-A413-9ECE07ACE600}" type="parTrans" cxnId="{CA153A4F-051E-4FEF-AABF-66830B702326}">
      <dgm:prSet/>
      <dgm:spPr/>
      <dgm:t>
        <a:bodyPr/>
        <a:lstStyle/>
        <a:p>
          <a:endParaRPr lang="en-US"/>
        </a:p>
      </dgm:t>
    </dgm:pt>
    <dgm:pt modelId="{40B7B60E-6647-4B03-88ED-CD4C6F955FC1}" type="sibTrans" cxnId="{CA153A4F-051E-4FEF-AABF-66830B702326}">
      <dgm:prSet/>
      <dgm:spPr/>
      <dgm:t>
        <a:bodyPr/>
        <a:lstStyle/>
        <a:p>
          <a:endParaRPr lang="en-US"/>
        </a:p>
      </dgm:t>
    </dgm:pt>
    <dgm:pt modelId="{9B352918-4DCB-4A8C-8575-2DD7C2ADCABA}">
      <dgm:prSet/>
      <dgm:spPr/>
      <dgm:t>
        <a:bodyPr/>
        <a:lstStyle/>
        <a:p>
          <a:r>
            <a:rPr lang="en-US" b="0" i="0"/>
            <a:t>Identified needs for further training in 3DES among employees.</a:t>
          </a:r>
          <a:endParaRPr lang="en-US"/>
        </a:p>
      </dgm:t>
    </dgm:pt>
    <dgm:pt modelId="{B712034F-5980-450D-93ED-7A99A228B71C}" type="parTrans" cxnId="{805851B2-3EA4-44DB-83D7-7D993BF38542}">
      <dgm:prSet/>
      <dgm:spPr/>
      <dgm:t>
        <a:bodyPr/>
        <a:lstStyle/>
        <a:p>
          <a:endParaRPr lang="en-US"/>
        </a:p>
      </dgm:t>
    </dgm:pt>
    <dgm:pt modelId="{B513C038-FAA8-4447-8B79-40FC042B5B9A}" type="sibTrans" cxnId="{805851B2-3EA4-44DB-83D7-7D993BF38542}">
      <dgm:prSet/>
      <dgm:spPr/>
      <dgm:t>
        <a:bodyPr/>
        <a:lstStyle/>
        <a:p>
          <a:endParaRPr lang="en-US"/>
        </a:p>
      </dgm:t>
    </dgm:pt>
    <dgm:pt modelId="{E685AD48-DC36-4BA7-869E-4293500D2C7C}" type="pres">
      <dgm:prSet presAssocID="{E4B1AE4F-5F8B-4BC5-A76A-AC6926BA6F06}" presName="linear" presStyleCnt="0">
        <dgm:presLayoutVars>
          <dgm:animLvl val="lvl"/>
          <dgm:resizeHandles val="exact"/>
        </dgm:presLayoutVars>
      </dgm:prSet>
      <dgm:spPr/>
    </dgm:pt>
    <dgm:pt modelId="{1D9FB637-F935-4F83-8BAC-B865C0D62B65}" type="pres">
      <dgm:prSet presAssocID="{2387C444-A94D-413F-8102-FC28BFA265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2090DE-9028-4B4A-8441-75EB9AD6F4CA}" type="pres">
      <dgm:prSet presAssocID="{4729D299-CC25-4530-90CB-9447BCEDFCCA}" presName="spacer" presStyleCnt="0"/>
      <dgm:spPr/>
    </dgm:pt>
    <dgm:pt modelId="{9B97D32B-8ECF-4C37-B1A7-C477E836315E}" type="pres">
      <dgm:prSet presAssocID="{CAB3A04C-B4EA-475B-8DE7-26C38B367CA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30DD83-75CC-4536-8379-ABB96C210253}" type="pres">
      <dgm:prSet presAssocID="{40B7B60E-6647-4B03-88ED-CD4C6F955FC1}" presName="spacer" presStyleCnt="0"/>
      <dgm:spPr/>
    </dgm:pt>
    <dgm:pt modelId="{F48930D3-1528-41A5-A663-2F5268CC9D02}" type="pres">
      <dgm:prSet presAssocID="{9B352918-4DCB-4A8C-8575-2DD7C2ADCAB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EF5406-40DD-4B4C-BC3D-EF870F7689E5}" type="presOf" srcId="{E4B1AE4F-5F8B-4BC5-A76A-AC6926BA6F06}" destId="{E685AD48-DC36-4BA7-869E-4293500D2C7C}" srcOrd="0" destOrd="0" presId="urn:microsoft.com/office/officeart/2005/8/layout/vList2"/>
    <dgm:cxn modelId="{0EA3210E-8A19-47C0-BD0F-499174B14BAB}" type="presOf" srcId="{CAB3A04C-B4EA-475B-8DE7-26C38B367CAD}" destId="{9B97D32B-8ECF-4C37-B1A7-C477E836315E}" srcOrd="0" destOrd="0" presId="urn:microsoft.com/office/officeart/2005/8/layout/vList2"/>
    <dgm:cxn modelId="{CA153A4F-051E-4FEF-AABF-66830B702326}" srcId="{E4B1AE4F-5F8B-4BC5-A76A-AC6926BA6F06}" destId="{CAB3A04C-B4EA-475B-8DE7-26C38B367CAD}" srcOrd="1" destOrd="0" parTransId="{0DE737F9-CD98-4103-A413-9ECE07ACE600}" sibTransId="{40B7B60E-6647-4B03-88ED-CD4C6F955FC1}"/>
    <dgm:cxn modelId="{F7345E89-72F2-4130-9459-29C13508F7CF}" type="presOf" srcId="{2387C444-A94D-413F-8102-FC28BFA2653C}" destId="{1D9FB637-F935-4F83-8BAC-B865C0D62B65}" srcOrd="0" destOrd="0" presId="urn:microsoft.com/office/officeart/2005/8/layout/vList2"/>
    <dgm:cxn modelId="{805851B2-3EA4-44DB-83D7-7D993BF38542}" srcId="{E4B1AE4F-5F8B-4BC5-A76A-AC6926BA6F06}" destId="{9B352918-4DCB-4A8C-8575-2DD7C2ADCABA}" srcOrd="2" destOrd="0" parTransId="{B712034F-5980-450D-93ED-7A99A228B71C}" sibTransId="{B513C038-FAA8-4447-8B79-40FC042B5B9A}"/>
    <dgm:cxn modelId="{F0C512CA-CEFC-42A3-8538-24DB40BB581E}" srcId="{E4B1AE4F-5F8B-4BC5-A76A-AC6926BA6F06}" destId="{2387C444-A94D-413F-8102-FC28BFA2653C}" srcOrd="0" destOrd="0" parTransId="{0892F697-FE07-4824-94E7-15A12A578B2F}" sibTransId="{4729D299-CC25-4530-90CB-9447BCEDFCCA}"/>
    <dgm:cxn modelId="{F56308DC-ECC5-4434-87D2-16DA66A72910}" type="presOf" srcId="{9B352918-4DCB-4A8C-8575-2DD7C2ADCABA}" destId="{F48930D3-1528-41A5-A663-2F5268CC9D02}" srcOrd="0" destOrd="0" presId="urn:microsoft.com/office/officeart/2005/8/layout/vList2"/>
    <dgm:cxn modelId="{15581AF5-C6FA-4921-829A-8726B56CE2B2}" type="presParOf" srcId="{E685AD48-DC36-4BA7-869E-4293500D2C7C}" destId="{1D9FB637-F935-4F83-8BAC-B865C0D62B65}" srcOrd="0" destOrd="0" presId="urn:microsoft.com/office/officeart/2005/8/layout/vList2"/>
    <dgm:cxn modelId="{3348E11D-3B15-4CD6-BCBF-410A28E63B54}" type="presParOf" srcId="{E685AD48-DC36-4BA7-869E-4293500D2C7C}" destId="{E42090DE-9028-4B4A-8441-75EB9AD6F4CA}" srcOrd="1" destOrd="0" presId="urn:microsoft.com/office/officeart/2005/8/layout/vList2"/>
    <dgm:cxn modelId="{169BEFA7-1563-4079-A77D-585E981F4E0B}" type="presParOf" srcId="{E685AD48-DC36-4BA7-869E-4293500D2C7C}" destId="{9B97D32B-8ECF-4C37-B1A7-C477E836315E}" srcOrd="2" destOrd="0" presId="urn:microsoft.com/office/officeart/2005/8/layout/vList2"/>
    <dgm:cxn modelId="{648DC27B-68FE-4F30-AC6A-2161EAC2FEFD}" type="presParOf" srcId="{E685AD48-DC36-4BA7-869E-4293500D2C7C}" destId="{0730DD83-75CC-4536-8379-ABB96C210253}" srcOrd="3" destOrd="0" presId="urn:microsoft.com/office/officeart/2005/8/layout/vList2"/>
    <dgm:cxn modelId="{774745F4-F065-4717-876A-1F65C98E029B}" type="presParOf" srcId="{E685AD48-DC36-4BA7-869E-4293500D2C7C}" destId="{F48930D3-1528-41A5-A663-2F5268CC9D0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955C04-F9C0-4B2A-BD69-1730389DE16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3A40F0C-DEB5-44E8-A1D1-2D92FA098F9B}">
      <dgm:prSet/>
      <dgm:spPr/>
      <dgm:t>
        <a:bodyPr/>
        <a:lstStyle/>
        <a:p>
          <a:pPr>
            <a:defRPr cap="all"/>
          </a:pPr>
          <a:r>
            <a:rPr lang="en-US" b="0" i="0"/>
            <a:t>Tailored and Comprehensive Training Programs.</a:t>
          </a:r>
          <a:endParaRPr lang="en-US"/>
        </a:p>
      </dgm:t>
    </dgm:pt>
    <dgm:pt modelId="{1345213E-6B19-4310-8FEB-527A1585C4F7}" type="parTrans" cxnId="{E0A552EB-B0BC-49E1-B524-6CB7C280BFB5}">
      <dgm:prSet/>
      <dgm:spPr/>
      <dgm:t>
        <a:bodyPr/>
        <a:lstStyle/>
        <a:p>
          <a:endParaRPr lang="en-US"/>
        </a:p>
      </dgm:t>
    </dgm:pt>
    <dgm:pt modelId="{121CD1FF-B997-482A-87F7-7A11E273B677}" type="sibTrans" cxnId="{E0A552EB-B0BC-49E1-B524-6CB7C280BFB5}">
      <dgm:prSet/>
      <dgm:spPr/>
      <dgm:t>
        <a:bodyPr/>
        <a:lstStyle/>
        <a:p>
          <a:endParaRPr lang="en-US"/>
        </a:p>
      </dgm:t>
    </dgm:pt>
    <dgm:pt modelId="{769A27BB-9450-4633-99C5-D11A082A398B}">
      <dgm:prSet/>
      <dgm:spPr/>
      <dgm:t>
        <a:bodyPr/>
        <a:lstStyle/>
        <a:p>
          <a:pPr>
            <a:defRPr cap="all"/>
          </a:pPr>
          <a:r>
            <a:rPr lang="en-US" b="0" i="0"/>
            <a:t>Strategic Infrastructure Assessments and Upgrades.</a:t>
          </a:r>
          <a:endParaRPr lang="en-US"/>
        </a:p>
      </dgm:t>
    </dgm:pt>
    <dgm:pt modelId="{3B8A216A-0966-442C-AE2B-F0F73200B799}" type="parTrans" cxnId="{6D9EC370-07D9-4BB8-9EA2-4BCDFD03F368}">
      <dgm:prSet/>
      <dgm:spPr/>
      <dgm:t>
        <a:bodyPr/>
        <a:lstStyle/>
        <a:p>
          <a:endParaRPr lang="en-US"/>
        </a:p>
      </dgm:t>
    </dgm:pt>
    <dgm:pt modelId="{6BF8D133-55C9-4893-AE3D-4E52D8A9CE3F}" type="sibTrans" cxnId="{6D9EC370-07D9-4BB8-9EA2-4BCDFD03F368}">
      <dgm:prSet/>
      <dgm:spPr/>
      <dgm:t>
        <a:bodyPr/>
        <a:lstStyle/>
        <a:p>
          <a:endParaRPr lang="en-US"/>
        </a:p>
      </dgm:t>
    </dgm:pt>
    <dgm:pt modelId="{729B8F39-82D5-4C18-BDAD-840781C35870}">
      <dgm:prSet/>
      <dgm:spPr/>
      <dgm:t>
        <a:bodyPr/>
        <a:lstStyle/>
        <a:p>
          <a:pPr>
            <a:defRPr cap="all"/>
          </a:pPr>
          <a:r>
            <a:rPr lang="en-US" b="0" i="0"/>
            <a:t>Enhanced Focus on Risk Management and Performance Optimization.</a:t>
          </a:r>
          <a:endParaRPr lang="en-US"/>
        </a:p>
      </dgm:t>
    </dgm:pt>
    <dgm:pt modelId="{FB55179E-D462-43D2-9C6B-DA51A88B9282}" type="parTrans" cxnId="{01A30923-87ED-4C59-8711-0335A765B17E}">
      <dgm:prSet/>
      <dgm:spPr/>
      <dgm:t>
        <a:bodyPr/>
        <a:lstStyle/>
        <a:p>
          <a:endParaRPr lang="en-US"/>
        </a:p>
      </dgm:t>
    </dgm:pt>
    <dgm:pt modelId="{D5D931D2-BEF1-41F4-B459-F43843C0F332}" type="sibTrans" cxnId="{01A30923-87ED-4C59-8711-0335A765B17E}">
      <dgm:prSet/>
      <dgm:spPr/>
      <dgm:t>
        <a:bodyPr/>
        <a:lstStyle/>
        <a:p>
          <a:endParaRPr lang="en-US"/>
        </a:p>
      </dgm:t>
    </dgm:pt>
    <dgm:pt modelId="{BE6DFEA4-E9BD-4439-8C55-12F4BFADD209}" type="pres">
      <dgm:prSet presAssocID="{2D955C04-F9C0-4B2A-BD69-1730389DE166}" presName="root" presStyleCnt="0">
        <dgm:presLayoutVars>
          <dgm:dir/>
          <dgm:resizeHandles val="exact"/>
        </dgm:presLayoutVars>
      </dgm:prSet>
      <dgm:spPr/>
    </dgm:pt>
    <dgm:pt modelId="{6541CDEC-C472-4471-87BF-5947FA530A50}" type="pres">
      <dgm:prSet presAssocID="{73A40F0C-DEB5-44E8-A1D1-2D92FA098F9B}" presName="compNode" presStyleCnt="0"/>
      <dgm:spPr/>
    </dgm:pt>
    <dgm:pt modelId="{A51EFFF7-27BD-4EB4-9DF7-19086D839EBA}" type="pres">
      <dgm:prSet presAssocID="{73A40F0C-DEB5-44E8-A1D1-2D92FA098F9B}" presName="iconBgRect" presStyleLbl="bgShp" presStyleIdx="0" presStyleCnt="3"/>
      <dgm:spPr/>
    </dgm:pt>
    <dgm:pt modelId="{519C2B93-3F13-409E-BAFC-D8B95D290E06}" type="pres">
      <dgm:prSet presAssocID="{73A40F0C-DEB5-44E8-A1D1-2D92FA098F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BD9082A-051A-450D-92AC-C4300234B628}" type="pres">
      <dgm:prSet presAssocID="{73A40F0C-DEB5-44E8-A1D1-2D92FA098F9B}" presName="spaceRect" presStyleCnt="0"/>
      <dgm:spPr/>
    </dgm:pt>
    <dgm:pt modelId="{D21174E4-8071-4200-9251-6C4B0F92A58C}" type="pres">
      <dgm:prSet presAssocID="{73A40F0C-DEB5-44E8-A1D1-2D92FA098F9B}" presName="textRect" presStyleLbl="revTx" presStyleIdx="0" presStyleCnt="3">
        <dgm:presLayoutVars>
          <dgm:chMax val="1"/>
          <dgm:chPref val="1"/>
        </dgm:presLayoutVars>
      </dgm:prSet>
      <dgm:spPr/>
    </dgm:pt>
    <dgm:pt modelId="{849F48A8-8211-4B20-BEA0-E358E4237D6F}" type="pres">
      <dgm:prSet presAssocID="{121CD1FF-B997-482A-87F7-7A11E273B677}" presName="sibTrans" presStyleCnt="0"/>
      <dgm:spPr/>
    </dgm:pt>
    <dgm:pt modelId="{CF128F58-B23D-4F48-9037-0DA47B6B3917}" type="pres">
      <dgm:prSet presAssocID="{769A27BB-9450-4633-99C5-D11A082A398B}" presName="compNode" presStyleCnt="0"/>
      <dgm:spPr/>
    </dgm:pt>
    <dgm:pt modelId="{36FD66E6-EC2E-478F-AA15-B3A41ABD0A10}" type="pres">
      <dgm:prSet presAssocID="{769A27BB-9450-4633-99C5-D11A082A398B}" presName="iconBgRect" presStyleLbl="bgShp" presStyleIdx="1" presStyleCnt="3"/>
      <dgm:spPr/>
    </dgm:pt>
    <dgm:pt modelId="{CC9EFD1B-4C2A-4FF2-B008-BBD8EE76F85A}" type="pres">
      <dgm:prSet presAssocID="{769A27BB-9450-4633-99C5-D11A082A39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D78CE9DE-4420-4CAD-9742-CB62B80982AC}" type="pres">
      <dgm:prSet presAssocID="{769A27BB-9450-4633-99C5-D11A082A398B}" presName="spaceRect" presStyleCnt="0"/>
      <dgm:spPr/>
    </dgm:pt>
    <dgm:pt modelId="{243ADC63-A052-407E-A036-25CE8AB49EB5}" type="pres">
      <dgm:prSet presAssocID="{769A27BB-9450-4633-99C5-D11A082A398B}" presName="textRect" presStyleLbl="revTx" presStyleIdx="1" presStyleCnt="3">
        <dgm:presLayoutVars>
          <dgm:chMax val="1"/>
          <dgm:chPref val="1"/>
        </dgm:presLayoutVars>
      </dgm:prSet>
      <dgm:spPr/>
    </dgm:pt>
    <dgm:pt modelId="{EB2FB6EC-2F7F-4CA6-8924-15F30E7C764F}" type="pres">
      <dgm:prSet presAssocID="{6BF8D133-55C9-4893-AE3D-4E52D8A9CE3F}" presName="sibTrans" presStyleCnt="0"/>
      <dgm:spPr/>
    </dgm:pt>
    <dgm:pt modelId="{6CDDA5D0-75B1-41CD-B1C3-6030F97309D2}" type="pres">
      <dgm:prSet presAssocID="{729B8F39-82D5-4C18-BDAD-840781C35870}" presName="compNode" presStyleCnt="0"/>
      <dgm:spPr/>
    </dgm:pt>
    <dgm:pt modelId="{335F1894-F07D-4AB8-AFC6-1EF02509F435}" type="pres">
      <dgm:prSet presAssocID="{729B8F39-82D5-4C18-BDAD-840781C35870}" presName="iconBgRect" presStyleLbl="bgShp" presStyleIdx="2" presStyleCnt="3"/>
      <dgm:spPr/>
    </dgm:pt>
    <dgm:pt modelId="{5D6FC8B2-7123-4CCD-B689-999284AA43F7}" type="pres">
      <dgm:prSet presAssocID="{729B8F39-82D5-4C18-BDAD-840781C358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89DABF2-2966-4C1E-BC20-CD07AF280081}" type="pres">
      <dgm:prSet presAssocID="{729B8F39-82D5-4C18-BDAD-840781C35870}" presName="spaceRect" presStyleCnt="0"/>
      <dgm:spPr/>
    </dgm:pt>
    <dgm:pt modelId="{44C20DD9-787D-4CE4-9973-EB4655B30CB2}" type="pres">
      <dgm:prSet presAssocID="{729B8F39-82D5-4C18-BDAD-840781C3587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88A551D-1F62-402C-A260-BD61CD05DE53}" type="presOf" srcId="{73A40F0C-DEB5-44E8-A1D1-2D92FA098F9B}" destId="{D21174E4-8071-4200-9251-6C4B0F92A58C}" srcOrd="0" destOrd="0" presId="urn:microsoft.com/office/officeart/2018/5/layout/IconCircleLabelList"/>
    <dgm:cxn modelId="{01A30923-87ED-4C59-8711-0335A765B17E}" srcId="{2D955C04-F9C0-4B2A-BD69-1730389DE166}" destId="{729B8F39-82D5-4C18-BDAD-840781C35870}" srcOrd="2" destOrd="0" parTransId="{FB55179E-D462-43D2-9C6B-DA51A88B9282}" sibTransId="{D5D931D2-BEF1-41F4-B459-F43843C0F332}"/>
    <dgm:cxn modelId="{20494C24-E7C6-417A-AC46-45B4EE0C39F7}" type="presOf" srcId="{2D955C04-F9C0-4B2A-BD69-1730389DE166}" destId="{BE6DFEA4-E9BD-4439-8C55-12F4BFADD209}" srcOrd="0" destOrd="0" presId="urn:microsoft.com/office/officeart/2018/5/layout/IconCircleLabelList"/>
    <dgm:cxn modelId="{6D9EC370-07D9-4BB8-9EA2-4BCDFD03F368}" srcId="{2D955C04-F9C0-4B2A-BD69-1730389DE166}" destId="{769A27BB-9450-4633-99C5-D11A082A398B}" srcOrd="1" destOrd="0" parTransId="{3B8A216A-0966-442C-AE2B-F0F73200B799}" sibTransId="{6BF8D133-55C9-4893-AE3D-4E52D8A9CE3F}"/>
    <dgm:cxn modelId="{3B0FFF7F-869B-4EC0-AF1A-E79363D91BDB}" type="presOf" srcId="{729B8F39-82D5-4C18-BDAD-840781C35870}" destId="{44C20DD9-787D-4CE4-9973-EB4655B30CB2}" srcOrd="0" destOrd="0" presId="urn:microsoft.com/office/officeart/2018/5/layout/IconCircleLabelList"/>
    <dgm:cxn modelId="{3A9A3EAA-9A36-4B99-956E-F4EE08C040E1}" type="presOf" srcId="{769A27BB-9450-4633-99C5-D11A082A398B}" destId="{243ADC63-A052-407E-A036-25CE8AB49EB5}" srcOrd="0" destOrd="0" presId="urn:microsoft.com/office/officeart/2018/5/layout/IconCircleLabelList"/>
    <dgm:cxn modelId="{E0A552EB-B0BC-49E1-B524-6CB7C280BFB5}" srcId="{2D955C04-F9C0-4B2A-BD69-1730389DE166}" destId="{73A40F0C-DEB5-44E8-A1D1-2D92FA098F9B}" srcOrd="0" destOrd="0" parTransId="{1345213E-6B19-4310-8FEB-527A1585C4F7}" sibTransId="{121CD1FF-B997-482A-87F7-7A11E273B677}"/>
    <dgm:cxn modelId="{23C77232-B0F0-42D3-AE75-C2321361393D}" type="presParOf" srcId="{BE6DFEA4-E9BD-4439-8C55-12F4BFADD209}" destId="{6541CDEC-C472-4471-87BF-5947FA530A50}" srcOrd="0" destOrd="0" presId="urn:microsoft.com/office/officeart/2018/5/layout/IconCircleLabelList"/>
    <dgm:cxn modelId="{97CC446E-429F-4C8E-8AF6-169CCA4B87C3}" type="presParOf" srcId="{6541CDEC-C472-4471-87BF-5947FA530A50}" destId="{A51EFFF7-27BD-4EB4-9DF7-19086D839EBA}" srcOrd="0" destOrd="0" presId="urn:microsoft.com/office/officeart/2018/5/layout/IconCircleLabelList"/>
    <dgm:cxn modelId="{B289FF56-EB90-40F7-B341-7931D08905BC}" type="presParOf" srcId="{6541CDEC-C472-4471-87BF-5947FA530A50}" destId="{519C2B93-3F13-409E-BAFC-D8B95D290E06}" srcOrd="1" destOrd="0" presId="urn:microsoft.com/office/officeart/2018/5/layout/IconCircleLabelList"/>
    <dgm:cxn modelId="{7A699F6A-3327-4D39-812E-9DDCB87442D8}" type="presParOf" srcId="{6541CDEC-C472-4471-87BF-5947FA530A50}" destId="{1BD9082A-051A-450D-92AC-C4300234B628}" srcOrd="2" destOrd="0" presId="urn:microsoft.com/office/officeart/2018/5/layout/IconCircleLabelList"/>
    <dgm:cxn modelId="{4F0897A2-51ED-4194-8B5F-C5568AAAE0CA}" type="presParOf" srcId="{6541CDEC-C472-4471-87BF-5947FA530A50}" destId="{D21174E4-8071-4200-9251-6C4B0F92A58C}" srcOrd="3" destOrd="0" presId="urn:microsoft.com/office/officeart/2018/5/layout/IconCircleLabelList"/>
    <dgm:cxn modelId="{8250E3F1-BE8E-4C5E-84A4-8A44B24C7964}" type="presParOf" srcId="{BE6DFEA4-E9BD-4439-8C55-12F4BFADD209}" destId="{849F48A8-8211-4B20-BEA0-E358E4237D6F}" srcOrd="1" destOrd="0" presId="urn:microsoft.com/office/officeart/2018/5/layout/IconCircleLabelList"/>
    <dgm:cxn modelId="{B4850198-DEE8-45FD-A93F-B70CDA46FB0F}" type="presParOf" srcId="{BE6DFEA4-E9BD-4439-8C55-12F4BFADD209}" destId="{CF128F58-B23D-4F48-9037-0DA47B6B3917}" srcOrd="2" destOrd="0" presId="urn:microsoft.com/office/officeart/2018/5/layout/IconCircleLabelList"/>
    <dgm:cxn modelId="{D59FA8A2-75BA-4447-B4B5-5D0B8C888A72}" type="presParOf" srcId="{CF128F58-B23D-4F48-9037-0DA47B6B3917}" destId="{36FD66E6-EC2E-478F-AA15-B3A41ABD0A10}" srcOrd="0" destOrd="0" presId="urn:microsoft.com/office/officeart/2018/5/layout/IconCircleLabelList"/>
    <dgm:cxn modelId="{BB5C41DC-CBBA-4CA2-8E7A-FF781A308174}" type="presParOf" srcId="{CF128F58-B23D-4F48-9037-0DA47B6B3917}" destId="{CC9EFD1B-4C2A-4FF2-B008-BBD8EE76F85A}" srcOrd="1" destOrd="0" presId="urn:microsoft.com/office/officeart/2018/5/layout/IconCircleLabelList"/>
    <dgm:cxn modelId="{17565878-0C1D-42FC-B4E5-C2EE48AB23F7}" type="presParOf" srcId="{CF128F58-B23D-4F48-9037-0DA47B6B3917}" destId="{D78CE9DE-4420-4CAD-9742-CB62B80982AC}" srcOrd="2" destOrd="0" presId="urn:microsoft.com/office/officeart/2018/5/layout/IconCircleLabelList"/>
    <dgm:cxn modelId="{7E33950D-6BFC-45D0-A025-7C331A19FF8C}" type="presParOf" srcId="{CF128F58-B23D-4F48-9037-0DA47B6B3917}" destId="{243ADC63-A052-407E-A036-25CE8AB49EB5}" srcOrd="3" destOrd="0" presId="urn:microsoft.com/office/officeart/2018/5/layout/IconCircleLabelList"/>
    <dgm:cxn modelId="{DF3F46C4-FECB-4A49-90EB-FA9B9AC1AF80}" type="presParOf" srcId="{BE6DFEA4-E9BD-4439-8C55-12F4BFADD209}" destId="{EB2FB6EC-2F7F-4CA6-8924-15F30E7C764F}" srcOrd="3" destOrd="0" presId="urn:microsoft.com/office/officeart/2018/5/layout/IconCircleLabelList"/>
    <dgm:cxn modelId="{FBB80899-C9A0-4C8C-8879-135FF3EE4C77}" type="presParOf" srcId="{BE6DFEA4-E9BD-4439-8C55-12F4BFADD209}" destId="{6CDDA5D0-75B1-41CD-B1C3-6030F97309D2}" srcOrd="4" destOrd="0" presId="urn:microsoft.com/office/officeart/2018/5/layout/IconCircleLabelList"/>
    <dgm:cxn modelId="{0082E5EC-E521-4582-A472-23285BCB74FB}" type="presParOf" srcId="{6CDDA5D0-75B1-41CD-B1C3-6030F97309D2}" destId="{335F1894-F07D-4AB8-AFC6-1EF02509F435}" srcOrd="0" destOrd="0" presId="urn:microsoft.com/office/officeart/2018/5/layout/IconCircleLabelList"/>
    <dgm:cxn modelId="{CBAC22A9-5C25-4E56-9912-A581A07FD68B}" type="presParOf" srcId="{6CDDA5D0-75B1-41CD-B1C3-6030F97309D2}" destId="{5D6FC8B2-7123-4CCD-B689-999284AA43F7}" srcOrd="1" destOrd="0" presId="urn:microsoft.com/office/officeart/2018/5/layout/IconCircleLabelList"/>
    <dgm:cxn modelId="{CD081BD5-2A71-4C39-BF5A-708279C14C9B}" type="presParOf" srcId="{6CDDA5D0-75B1-41CD-B1C3-6030F97309D2}" destId="{889DABF2-2966-4C1E-BC20-CD07AF280081}" srcOrd="2" destOrd="0" presId="urn:microsoft.com/office/officeart/2018/5/layout/IconCircleLabelList"/>
    <dgm:cxn modelId="{17C378F7-D213-4472-9A53-75B32EE70A30}" type="presParOf" srcId="{6CDDA5D0-75B1-41CD-B1C3-6030F97309D2}" destId="{44C20DD9-787D-4CE4-9973-EB4655B30C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0CEF1B-9CD4-4451-ABF3-EF4A1F5ECE3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9B66A7-8C23-4C8F-9910-BEBCD64FA7AC}">
      <dgm:prSet/>
      <dgm:spPr/>
      <dgm:t>
        <a:bodyPr/>
        <a:lstStyle/>
        <a:p>
          <a:r>
            <a:rPr lang="en-US" b="0" i="0"/>
            <a:t>Develop mixed-methods research for future projects to capture both broad trends and in-depth insights.</a:t>
          </a:r>
          <a:endParaRPr lang="en-US"/>
        </a:p>
      </dgm:t>
    </dgm:pt>
    <dgm:pt modelId="{1502F49D-A194-487A-9156-52BA3008D130}" type="parTrans" cxnId="{49ECF247-DD0E-4B81-BF37-38C5B10BFFA9}">
      <dgm:prSet/>
      <dgm:spPr/>
      <dgm:t>
        <a:bodyPr/>
        <a:lstStyle/>
        <a:p>
          <a:endParaRPr lang="en-US"/>
        </a:p>
      </dgm:t>
    </dgm:pt>
    <dgm:pt modelId="{4B856E30-8B53-493E-B29D-9659391864FC}" type="sibTrans" cxnId="{49ECF247-DD0E-4B81-BF37-38C5B10BFFA9}">
      <dgm:prSet/>
      <dgm:spPr/>
      <dgm:t>
        <a:bodyPr/>
        <a:lstStyle/>
        <a:p>
          <a:endParaRPr lang="en-US"/>
        </a:p>
      </dgm:t>
    </dgm:pt>
    <dgm:pt modelId="{C8EAAF5E-6826-4360-AB52-725ADFB99DE7}">
      <dgm:prSet/>
      <dgm:spPr/>
      <dgm:t>
        <a:bodyPr/>
        <a:lstStyle/>
        <a:p>
          <a:r>
            <a:rPr lang="en-US" b="0" i="0"/>
            <a:t>Enhance data analysis skills, exploring tools beyond Excel.</a:t>
          </a:r>
          <a:endParaRPr lang="en-US"/>
        </a:p>
      </dgm:t>
    </dgm:pt>
    <dgm:pt modelId="{7EC8E200-CF60-49C6-AB50-CA95FB5FA21A}" type="parTrans" cxnId="{52DD4F34-FA42-43EB-BBFD-C6C95C5B5EA2}">
      <dgm:prSet/>
      <dgm:spPr/>
      <dgm:t>
        <a:bodyPr/>
        <a:lstStyle/>
        <a:p>
          <a:endParaRPr lang="en-US"/>
        </a:p>
      </dgm:t>
    </dgm:pt>
    <dgm:pt modelId="{AB2F4A63-4A3F-45EE-89F4-07D224807224}" type="sibTrans" cxnId="{52DD4F34-FA42-43EB-BBFD-C6C95C5B5EA2}">
      <dgm:prSet/>
      <dgm:spPr/>
      <dgm:t>
        <a:bodyPr/>
        <a:lstStyle/>
        <a:p>
          <a:endParaRPr lang="en-US"/>
        </a:p>
      </dgm:t>
    </dgm:pt>
    <dgm:pt modelId="{F6BA2A51-2977-498C-97E1-3AFD8FEE5905}">
      <dgm:prSet/>
      <dgm:spPr/>
      <dgm:t>
        <a:bodyPr/>
        <a:lstStyle/>
        <a:p>
          <a:r>
            <a:rPr lang="en-US" b="0" i="0"/>
            <a:t>Continuous learning and adaptability in research methodologies.</a:t>
          </a:r>
          <a:endParaRPr lang="en-US"/>
        </a:p>
      </dgm:t>
    </dgm:pt>
    <dgm:pt modelId="{6BD913DB-D8A4-4A74-8322-B72B0BB08B86}" type="parTrans" cxnId="{617F7DEB-0784-4F03-AC35-FB9213F21294}">
      <dgm:prSet/>
      <dgm:spPr/>
      <dgm:t>
        <a:bodyPr/>
        <a:lstStyle/>
        <a:p>
          <a:endParaRPr lang="en-US"/>
        </a:p>
      </dgm:t>
    </dgm:pt>
    <dgm:pt modelId="{8EE3CAA4-8381-43B8-A05A-3C023C1770FD}" type="sibTrans" cxnId="{617F7DEB-0784-4F03-AC35-FB9213F21294}">
      <dgm:prSet/>
      <dgm:spPr/>
      <dgm:t>
        <a:bodyPr/>
        <a:lstStyle/>
        <a:p>
          <a:endParaRPr lang="en-US"/>
        </a:p>
      </dgm:t>
    </dgm:pt>
    <dgm:pt modelId="{C4994A64-3464-47FC-944B-61C104E76953}" type="pres">
      <dgm:prSet presAssocID="{9A0CEF1B-9CD4-4451-ABF3-EF4A1F5ECE3F}" presName="root" presStyleCnt="0">
        <dgm:presLayoutVars>
          <dgm:dir/>
          <dgm:resizeHandles val="exact"/>
        </dgm:presLayoutVars>
      </dgm:prSet>
      <dgm:spPr/>
    </dgm:pt>
    <dgm:pt modelId="{2DF8E54C-8691-4946-B876-E184C7BBA43B}" type="pres">
      <dgm:prSet presAssocID="{5F9B66A7-8C23-4C8F-9910-BEBCD64FA7AC}" presName="compNode" presStyleCnt="0"/>
      <dgm:spPr/>
    </dgm:pt>
    <dgm:pt modelId="{EB9CFB87-E4F8-46B1-9BA1-E21C614B1EC5}" type="pres">
      <dgm:prSet presAssocID="{5F9B66A7-8C23-4C8F-9910-BEBCD64FA7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4A05AE64-6878-4D74-A390-7EF6DD900174}" type="pres">
      <dgm:prSet presAssocID="{5F9B66A7-8C23-4C8F-9910-BEBCD64FA7AC}" presName="spaceRect" presStyleCnt="0"/>
      <dgm:spPr/>
    </dgm:pt>
    <dgm:pt modelId="{8F48E4E7-6DBF-44DC-B74B-EFF77DBF3A09}" type="pres">
      <dgm:prSet presAssocID="{5F9B66A7-8C23-4C8F-9910-BEBCD64FA7AC}" presName="textRect" presStyleLbl="revTx" presStyleIdx="0" presStyleCnt="3">
        <dgm:presLayoutVars>
          <dgm:chMax val="1"/>
          <dgm:chPref val="1"/>
        </dgm:presLayoutVars>
      </dgm:prSet>
      <dgm:spPr/>
    </dgm:pt>
    <dgm:pt modelId="{3827035F-5DAB-42FA-8817-37B427B3542F}" type="pres">
      <dgm:prSet presAssocID="{4B856E30-8B53-493E-B29D-9659391864FC}" presName="sibTrans" presStyleCnt="0"/>
      <dgm:spPr/>
    </dgm:pt>
    <dgm:pt modelId="{3179E431-CE45-480E-9AF4-9E2B2C101B00}" type="pres">
      <dgm:prSet presAssocID="{C8EAAF5E-6826-4360-AB52-725ADFB99DE7}" presName="compNode" presStyleCnt="0"/>
      <dgm:spPr/>
    </dgm:pt>
    <dgm:pt modelId="{EF631EC5-0A5E-4EE5-BF9C-B343D7662CE9}" type="pres">
      <dgm:prSet presAssocID="{C8EAAF5E-6826-4360-AB52-725ADFB99D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16F5E1D-93B0-4C7A-9D20-7C58F6BD15D7}" type="pres">
      <dgm:prSet presAssocID="{C8EAAF5E-6826-4360-AB52-725ADFB99DE7}" presName="spaceRect" presStyleCnt="0"/>
      <dgm:spPr/>
    </dgm:pt>
    <dgm:pt modelId="{A7F4C2B7-70D8-40FA-9AE0-F41E6DB731AC}" type="pres">
      <dgm:prSet presAssocID="{C8EAAF5E-6826-4360-AB52-725ADFB99DE7}" presName="textRect" presStyleLbl="revTx" presStyleIdx="1" presStyleCnt="3">
        <dgm:presLayoutVars>
          <dgm:chMax val="1"/>
          <dgm:chPref val="1"/>
        </dgm:presLayoutVars>
      </dgm:prSet>
      <dgm:spPr/>
    </dgm:pt>
    <dgm:pt modelId="{2F667912-B70E-4905-941E-FB01D1512D5E}" type="pres">
      <dgm:prSet presAssocID="{AB2F4A63-4A3F-45EE-89F4-07D224807224}" presName="sibTrans" presStyleCnt="0"/>
      <dgm:spPr/>
    </dgm:pt>
    <dgm:pt modelId="{B08739F2-8DD1-4D80-8DB1-6CD4FF0D7AE7}" type="pres">
      <dgm:prSet presAssocID="{F6BA2A51-2977-498C-97E1-3AFD8FEE5905}" presName="compNode" presStyleCnt="0"/>
      <dgm:spPr/>
    </dgm:pt>
    <dgm:pt modelId="{82C6C351-A56E-40E2-B9F6-2CFB679D637D}" type="pres">
      <dgm:prSet presAssocID="{F6BA2A51-2977-498C-97E1-3AFD8FEE59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4C2A65D-20E1-4E4F-9518-910F09C4E31A}" type="pres">
      <dgm:prSet presAssocID="{F6BA2A51-2977-498C-97E1-3AFD8FEE5905}" presName="spaceRect" presStyleCnt="0"/>
      <dgm:spPr/>
    </dgm:pt>
    <dgm:pt modelId="{1E4AE5F8-8B63-4DF2-B2A5-CCC7DC566B9B}" type="pres">
      <dgm:prSet presAssocID="{F6BA2A51-2977-498C-97E1-3AFD8FEE590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DC9E0C-5BD4-40FF-AA48-C07EE3234BF8}" type="presOf" srcId="{C8EAAF5E-6826-4360-AB52-725ADFB99DE7}" destId="{A7F4C2B7-70D8-40FA-9AE0-F41E6DB731AC}" srcOrd="0" destOrd="0" presId="urn:microsoft.com/office/officeart/2018/2/layout/IconLabelList"/>
    <dgm:cxn modelId="{52DD4F34-FA42-43EB-BBFD-C6C95C5B5EA2}" srcId="{9A0CEF1B-9CD4-4451-ABF3-EF4A1F5ECE3F}" destId="{C8EAAF5E-6826-4360-AB52-725ADFB99DE7}" srcOrd="1" destOrd="0" parTransId="{7EC8E200-CF60-49C6-AB50-CA95FB5FA21A}" sibTransId="{AB2F4A63-4A3F-45EE-89F4-07D224807224}"/>
    <dgm:cxn modelId="{49ECF247-DD0E-4B81-BF37-38C5B10BFFA9}" srcId="{9A0CEF1B-9CD4-4451-ABF3-EF4A1F5ECE3F}" destId="{5F9B66A7-8C23-4C8F-9910-BEBCD64FA7AC}" srcOrd="0" destOrd="0" parTransId="{1502F49D-A194-487A-9156-52BA3008D130}" sibTransId="{4B856E30-8B53-493E-B29D-9659391864FC}"/>
    <dgm:cxn modelId="{BD94DD82-7EB8-4134-934D-78033FA6C39B}" type="presOf" srcId="{5F9B66A7-8C23-4C8F-9910-BEBCD64FA7AC}" destId="{8F48E4E7-6DBF-44DC-B74B-EFF77DBF3A09}" srcOrd="0" destOrd="0" presId="urn:microsoft.com/office/officeart/2018/2/layout/IconLabelList"/>
    <dgm:cxn modelId="{4B921BA3-E32D-4979-808B-3A0E1AC1A595}" type="presOf" srcId="{9A0CEF1B-9CD4-4451-ABF3-EF4A1F5ECE3F}" destId="{C4994A64-3464-47FC-944B-61C104E76953}" srcOrd="0" destOrd="0" presId="urn:microsoft.com/office/officeart/2018/2/layout/IconLabelList"/>
    <dgm:cxn modelId="{56C9D1BB-F05F-47A3-8378-3DD909F001F4}" type="presOf" srcId="{F6BA2A51-2977-498C-97E1-3AFD8FEE5905}" destId="{1E4AE5F8-8B63-4DF2-B2A5-CCC7DC566B9B}" srcOrd="0" destOrd="0" presId="urn:microsoft.com/office/officeart/2018/2/layout/IconLabelList"/>
    <dgm:cxn modelId="{617F7DEB-0784-4F03-AC35-FB9213F21294}" srcId="{9A0CEF1B-9CD4-4451-ABF3-EF4A1F5ECE3F}" destId="{F6BA2A51-2977-498C-97E1-3AFD8FEE5905}" srcOrd="2" destOrd="0" parTransId="{6BD913DB-D8A4-4A74-8322-B72B0BB08B86}" sibTransId="{8EE3CAA4-8381-43B8-A05A-3C023C1770FD}"/>
    <dgm:cxn modelId="{217FA489-C2C4-4989-8028-37D494893CFF}" type="presParOf" srcId="{C4994A64-3464-47FC-944B-61C104E76953}" destId="{2DF8E54C-8691-4946-B876-E184C7BBA43B}" srcOrd="0" destOrd="0" presId="urn:microsoft.com/office/officeart/2018/2/layout/IconLabelList"/>
    <dgm:cxn modelId="{8E8BF96B-8C04-4E99-8B89-4F3B28603192}" type="presParOf" srcId="{2DF8E54C-8691-4946-B876-E184C7BBA43B}" destId="{EB9CFB87-E4F8-46B1-9BA1-E21C614B1EC5}" srcOrd="0" destOrd="0" presId="urn:microsoft.com/office/officeart/2018/2/layout/IconLabelList"/>
    <dgm:cxn modelId="{EC6079CE-9CA6-44E8-9303-D707465E4417}" type="presParOf" srcId="{2DF8E54C-8691-4946-B876-E184C7BBA43B}" destId="{4A05AE64-6878-4D74-A390-7EF6DD900174}" srcOrd="1" destOrd="0" presId="urn:microsoft.com/office/officeart/2018/2/layout/IconLabelList"/>
    <dgm:cxn modelId="{CD24093C-36F9-48F5-9E6E-698444C81436}" type="presParOf" srcId="{2DF8E54C-8691-4946-B876-E184C7BBA43B}" destId="{8F48E4E7-6DBF-44DC-B74B-EFF77DBF3A09}" srcOrd="2" destOrd="0" presId="urn:microsoft.com/office/officeart/2018/2/layout/IconLabelList"/>
    <dgm:cxn modelId="{B10A1401-9B12-4AAF-976B-2A6BA3C425D9}" type="presParOf" srcId="{C4994A64-3464-47FC-944B-61C104E76953}" destId="{3827035F-5DAB-42FA-8817-37B427B3542F}" srcOrd="1" destOrd="0" presId="urn:microsoft.com/office/officeart/2018/2/layout/IconLabelList"/>
    <dgm:cxn modelId="{3E33139D-C5F3-44F2-AE01-9D041E9BACED}" type="presParOf" srcId="{C4994A64-3464-47FC-944B-61C104E76953}" destId="{3179E431-CE45-480E-9AF4-9E2B2C101B00}" srcOrd="2" destOrd="0" presId="urn:microsoft.com/office/officeart/2018/2/layout/IconLabelList"/>
    <dgm:cxn modelId="{49DEBD32-50CB-46E9-9C4C-6B24C31B4501}" type="presParOf" srcId="{3179E431-CE45-480E-9AF4-9E2B2C101B00}" destId="{EF631EC5-0A5E-4EE5-BF9C-B343D7662CE9}" srcOrd="0" destOrd="0" presId="urn:microsoft.com/office/officeart/2018/2/layout/IconLabelList"/>
    <dgm:cxn modelId="{B7135831-40FB-48A5-9B2B-00F422B79322}" type="presParOf" srcId="{3179E431-CE45-480E-9AF4-9E2B2C101B00}" destId="{216F5E1D-93B0-4C7A-9D20-7C58F6BD15D7}" srcOrd="1" destOrd="0" presId="urn:microsoft.com/office/officeart/2018/2/layout/IconLabelList"/>
    <dgm:cxn modelId="{F523176F-B550-4025-B879-28CA2B341DD7}" type="presParOf" srcId="{3179E431-CE45-480E-9AF4-9E2B2C101B00}" destId="{A7F4C2B7-70D8-40FA-9AE0-F41E6DB731AC}" srcOrd="2" destOrd="0" presId="urn:microsoft.com/office/officeart/2018/2/layout/IconLabelList"/>
    <dgm:cxn modelId="{D9427DB3-02A7-4A6C-8CD6-35004C8A36A3}" type="presParOf" srcId="{C4994A64-3464-47FC-944B-61C104E76953}" destId="{2F667912-B70E-4905-941E-FB01D1512D5E}" srcOrd="3" destOrd="0" presId="urn:microsoft.com/office/officeart/2018/2/layout/IconLabelList"/>
    <dgm:cxn modelId="{DBA20C83-12F1-427C-8F05-C15DFB32E5B4}" type="presParOf" srcId="{C4994A64-3464-47FC-944B-61C104E76953}" destId="{B08739F2-8DD1-4D80-8DB1-6CD4FF0D7AE7}" srcOrd="4" destOrd="0" presId="urn:microsoft.com/office/officeart/2018/2/layout/IconLabelList"/>
    <dgm:cxn modelId="{7DFC3A3C-1282-43CE-8A71-58273BAA7A5B}" type="presParOf" srcId="{B08739F2-8DD1-4D80-8DB1-6CD4FF0D7AE7}" destId="{82C6C351-A56E-40E2-B9F6-2CFB679D637D}" srcOrd="0" destOrd="0" presId="urn:microsoft.com/office/officeart/2018/2/layout/IconLabelList"/>
    <dgm:cxn modelId="{5A4D720A-CA66-49FC-9F77-388970A75FDB}" type="presParOf" srcId="{B08739F2-8DD1-4D80-8DB1-6CD4FF0D7AE7}" destId="{54C2A65D-20E1-4E4F-9518-910F09C4E31A}" srcOrd="1" destOrd="0" presId="urn:microsoft.com/office/officeart/2018/2/layout/IconLabelList"/>
    <dgm:cxn modelId="{E9530C49-D884-4BA2-AA0E-B09E4AF58505}" type="presParOf" srcId="{B08739F2-8DD1-4D80-8DB1-6CD4FF0D7AE7}" destId="{1E4AE5F8-8B63-4DF2-B2A5-CCC7DC566B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37FCC-A991-4509-9DE7-3FDC3DBF51D7}">
      <dsp:nvSpPr>
        <dsp:cNvPr id="0" name=""/>
        <dsp:cNvSpPr/>
      </dsp:nvSpPr>
      <dsp:spPr>
        <a:xfrm>
          <a:off x="1388170" y="640252"/>
          <a:ext cx="1107288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A2B19-F297-46AA-86DF-9821CB9B05D7}">
      <dsp:nvSpPr>
        <dsp:cNvPr id="0" name=""/>
        <dsp:cNvSpPr/>
      </dsp:nvSpPr>
      <dsp:spPr>
        <a:xfrm>
          <a:off x="2561896" y="547259"/>
          <a:ext cx="127338" cy="23882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05890"/>
            <a:satOff val="2073"/>
            <a:lumOff val="3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5890"/>
              <a:satOff val="2073"/>
              <a:lumOff val="3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D9E10-E3D4-4641-9009-BECCC6430F7E}">
      <dsp:nvSpPr>
        <dsp:cNvPr id="0" name=""/>
        <dsp:cNvSpPr/>
      </dsp:nvSpPr>
      <dsp:spPr>
        <a:xfrm>
          <a:off x="668170" y="58700"/>
          <a:ext cx="1163176" cy="11631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38" tIns="45138" rIns="45138" bIns="4513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838513" y="229043"/>
        <a:ext cx="822490" cy="822490"/>
      </dsp:txXfrm>
    </dsp:sp>
    <dsp:sp modelId="{DDD710E6-66C9-4DC5-BB14-E950313EF322}">
      <dsp:nvSpPr>
        <dsp:cNvPr id="0" name=""/>
        <dsp:cNvSpPr/>
      </dsp:nvSpPr>
      <dsp:spPr>
        <a:xfrm>
          <a:off x="4058" y="1387462"/>
          <a:ext cx="249140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11779"/>
            <a:satOff val="4147"/>
            <a:lumOff val="68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1779"/>
              <a:satOff val="4147"/>
              <a:lumOff val="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524" tIns="165100" rIns="19652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Assess the current understanding and skill level of ATG's workforce regarding 3DES.</a:t>
          </a:r>
          <a:endParaRPr lang="en-US" sz="1100" kern="1200"/>
        </a:p>
      </dsp:txBody>
      <dsp:txXfrm>
        <a:off x="4058" y="1780582"/>
        <a:ext cx="2491400" cy="1572480"/>
      </dsp:txXfrm>
    </dsp:sp>
    <dsp:sp modelId="{34DE7EF7-6410-496D-BCDC-9A8A1CC4A508}">
      <dsp:nvSpPr>
        <dsp:cNvPr id="0" name=""/>
        <dsp:cNvSpPr/>
      </dsp:nvSpPr>
      <dsp:spPr>
        <a:xfrm>
          <a:off x="2772281" y="640027"/>
          <a:ext cx="2491400" cy="71"/>
        </a:xfrm>
        <a:prstGeom prst="rect">
          <a:avLst/>
        </a:prstGeom>
        <a:solidFill>
          <a:schemeClr val="accent2">
            <a:tint val="40000"/>
            <a:alpha val="90000"/>
            <a:hueOff val="-317669"/>
            <a:satOff val="6220"/>
            <a:lumOff val="10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7669"/>
              <a:satOff val="6220"/>
              <a:lumOff val="1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07EF0-1BC0-4556-A361-1EBE86EE1821}">
      <dsp:nvSpPr>
        <dsp:cNvPr id="0" name=""/>
        <dsp:cNvSpPr/>
      </dsp:nvSpPr>
      <dsp:spPr>
        <a:xfrm>
          <a:off x="5330118" y="547050"/>
          <a:ext cx="127338" cy="239131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3558"/>
            <a:satOff val="8294"/>
            <a:lumOff val="136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3558"/>
              <a:satOff val="8294"/>
              <a:lumOff val="1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5A699-ED9F-4FE8-BB1A-3574C814668D}">
      <dsp:nvSpPr>
        <dsp:cNvPr id="0" name=""/>
        <dsp:cNvSpPr/>
      </dsp:nvSpPr>
      <dsp:spPr>
        <a:xfrm>
          <a:off x="3436393" y="58474"/>
          <a:ext cx="1163176" cy="1163176"/>
        </a:xfrm>
        <a:prstGeom prst="ellipse">
          <a:avLst/>
        </a:prstGeom>
        <a:solidFill>
          <a:schemeClr val="accent2">
            <a:hueOff val="-398442"/>
            <a:satOff val="6385"/>
            <a:lumOff val="5784"/>
            <a:alphaOff val="0"/>
          </a:schemeClr>
        </a:solidFill>
        <a:ln w="12700" cap="flat" cmpd="sng" algn="ctr">
          <a:solidFill>
            <a:schemeClr val="accent2">
              <a:hueOff val="-398442"/>
              <a:satOff val="6385"/>
              <a:lumOff val="5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38" tIns="45138" rIns="45138" bIns="4513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3606736" y="228817"/>
        <a:ext cx="822490" cy="822490"/>
      </dsp:txXfrm>
    </dsp:sp>
    <dsp:sp modelId="{26468B3C-7AF2-4C27-8785-BD6517AD74C1}">
      <dsp:nvSpPr>
        <dsp:cNvPr id="0" name=""/>
        <dsp:cNvSpPr/>
      </dsp:nvSpPr>
      <dsp:spPr>
        <a:xfrm>
          <a:off x="2772281" y="1387221"/>
          <a:ext cx="249140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529448"/>
            <a:satOff val="10367"/>
            <a:lumOff val="170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29448"/>
              <a:satOff val="10367"/>
              <a:lumOff val="17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524" tIns="165100" rIns="19652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Evaluate how the implementation of 3DES aligns with ATG's strategic goals.</a:t>
          </a:r>
          <a:endParaRPr lang="en-US" sz="1100" kern="1200"/>
        </a:p>
      </dsp:txBody>
      <dsp:txXfrm>
        <a:off x="2772281" y="1780341"/>
        <a:ext cx="2491400" cy="1572480"/>
      </dsp:txXfrm>
    </dsp:sp>
    <dsp:sp modelId="{8E12697A-C51C-4F76-917E-E1500155B81B}">
      <dsp:nvSpPr>
        <dsp:cNvPr id="0" name=""/>
        <dsp:cNvSpPr/>
      </dsp:nvSpPr>
      <dsp:spPr>
        <a:xfrm>
          <a:off x="5540503" y="640132"/>
          <a:ext cx="1245700" cy="72"/>
        </a:xfrm>
        <a:prstGeom prst="rect">
          <a:avLst/>
        </a:prstGeom>
        <a:solidFill>
          <a:schemeClr val="accent2">
            <a:tint val="40000"/>
            <a:alpha val="90000"/>
            <a:hueOff val="-635338"/>
            <a:satOff val="12441"/>
            <a:lumOff val="20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5338"/>
              <a:satOff val="12441"/>
              <a:lumOff val="20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7D890-E9E2-484F-91D7-1499502A4C30}">
      <dsp:nvSpPr>
        <dsp:cNvPr id="0" name=""/>
        <dsp:cNvSpPr/>
      </dsp:nvSpPr>
      <dsp:spPr>
        <a:xfrm>
          <a:off x="6204615" y="58580"/>
          <a:ext cx="1163176" cy="1163176"/>
        </a:xfrm>
        <a:prstGeom prst="ellipse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accent2">
              <a:hueOff val="-796883"/>
              <a:satOff val="12770"/>
              <a:lumOff val="1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138" tIns="45138" rIns="45138" bIns="45138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6374958" y="228923"/>
        <a:ext cx="822490" cy="822490"/>
      </dsp:txXfrm>
    </dsp:sp>
    <dsp:sp modelId="{6D6A96D0-C197-4CC7-AD8E-5415013452F0}">
      <dsp:nvSpPr>
        <dsp:cNvPr id="0" name=""/>
        <dsp:cNvSpPr/>
      </dsp:nvSpPr>
      <dsp:spPr>
        <a:xfrm>
          <a:off x="5540503" y="1387462"/>
          <a:ext cx="249140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7117"/>
            <a:satOff val="16588"/>
            <a:lumOff val="27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7117"/>
              <a:satOff val="16588"/>
              <a:lumOff val="27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524" tIns="165100" rIns="19652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Identify the operational impacts, including challenges and opportunities, of transitioning to 3DES.</a:t>
          </a:r>
          <a:endParaRPr lang="en-US" sz="1100" kern="1200"/>
        </a:p>
      </dsp:txBody>
      <dsp:txXfrm>
        <a:off x="5540503" y="1780582"/>
        <a:ext cx="2491400" cy="157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E3446-C0FF-43B0-B3AA-505DE135238F}">
      <dsp:nvSpPr>
        <dsp:cNvPr id="0" name=""/>
        <dsp:cNvSpPr/>
      </dsp:nvSpPr>
      <dsp:spPr>
        <a:xfrm>
          <a:off x="1094283" y="271375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3D860-B7C8-4007-B397-D32D4FC73852}">
      <dsp:nvSpPr>
        <dsp:cNvPr id="0" name=""/>
        <dsp:cNvSpPr/>
      </dsp:nvSpPr>
      <dsp:spPr>
        <a:xfrm>
          <a:off x="57876" y="2397661"/>
          <a:ext cx="37687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Primary Data:</a:t>
          </a:r>
          <a:r>
            <a:rPr lang="en-US" sz="1100" b="0" i="0" kern="1200"/>
            <a:t> Quantitative surveys distributed among ATG employees.</a:t>
          </a:r>
          <a:endParaRPr lang="en-US" sz="1100" kern="1200"/>
        </a:p>
      </dsp:txBody>
      <dsp:txXfrm>
        <a:off x="57876" y="2397661"/>
        <a:ext cx="3768750" cy="742500"/>
      </dsp:txXfrm>
    </dsp:sp>
    <dsp:sp modelId="{3C4C76A1-C309-4613-897C-4B62E8034663}">
      <dsp:nvSpPr>
        <dsp:cNvPr id="0" name=""/>
        <dsp:cNvSpPr/>
      </dsp:nvSpPr>
      <dsp:spPr>
        <a:xfrm>
          <a:off x="5522564" y="271375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BD6E7-B629-4184-BEA1-93D4A93C025D}">
      <dsp:nvSpPr>
        <dsp:cNvPr id="0" name=""/>
        <dsp:cNvSpPr/>
      </dsp:nvSpPr>
      <dsp:spPr>
        <a:xfrm>
          <a:off x="4486158" y="2397661"/>
          <a:ext cx="37687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Secondary Data:</a:t>
          </a:r>
          <a:r>
            <a:rPr lang="en-US" sz="1100" b="0" i="0" kern="1200"/>
            <a:t> Academic papers, literature reviews, and industry reports on big data security and encryption technologies.</a:t>
          </a:r>
          <a:endParaRPr lang="en-US" sz="1100" kern="1200"/>
        </a:p>
      </dsp:txBody>
      <dsp:txXfrm>
        <a:off x="4486158" y="2397661"/>
        <a:ext cx="3768750" cy="74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FB637-F935-4F83-8BAC-B865C0D62B65}">
      <dsp:nvSpPr>
        <dsp:cNvPr id="0" name=""/>
        <dsp:cNvSpPr/>
      </dsp:nvSpPr>
      <dsp:spPr>
        <a:xfrm>
          <a:off x="0" y="56505"/>
          <a:ext cx="5076826" cy="1600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Balanced gender representation and a significant portion of the workforce familiar with encryption technologies.</a:t>
          </a:r>
          <a:endParaRPr lang="en-US" sz="1900" kern="1200"/>
        </a:p>
      </dsp:txBody>
      <dsp:txXfrm>
        <a:off x="78133" y="134638"/>
        <a:ext cx="4920560" cy="1444294"/>
      </dsp:txXfrm>
    </dsp:sp>
    <dsp:sp modelId="{9B97D32B-8ECF-4C37-B1A7-C477E836315E}">
      <dsp:nvSpPr>
        <dsp:cNvPr id="0" name=""/>
        <dsp:cNvSpPr/>
      </dsp:nvSpPr>
      <dsp:spPr>
        <a:xfrm>
          <a:off x="0" y="1711785"/>
          <a:ext cx="5076826" cy="1600560"/>
        </a:xfrm>
        <a:prstGeom prst="roundRect">
          <a:avLst/>
        </a:prstGeom>
        <a:solidFill>
          <a:schemeClr val="accent2">
            <a:hueOff val="-398442"/>
            <a:satOff val="6385"/>
            <a:lumOff val="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The workforce generally perceives the implementation of 3DES as aligning with ATG's strategic goals.</a:t>
          </a:r>
          <a:endParaRPr lang="en-US" sz="1900" kern="1200"/>
        </a:p>
      </dsp:txBody>
      <dsp:txXfrm>
        <a:off x="78133" y="1789918"/>
        <a:ext cx="4920560" cy="1444294"/>
      </dsp:txXfrm>
    </dsp:sp>
    <dsp:sp modelId="{F48930D3-1528-41A5-A663-2F5268CC9D02}">
      <dsp:nvSpPr>
        <dsp:cNvPr id="0" name=""/>
        <dsp:cNvSpPr/>
      </dsp:nvSpPr>
      <dsp:spPr>
        <a:xfrm>
          <a:off x="0" y="3367065"/>
          <a:ext cx="5076826" cy="1600560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Identified needs for further training in 3DES among employees.</a:t>
          </a:r>
          <a:endParaRPr lang="en-US" sz="1900" kern="1200"/>
        </a:p>
      </dsp:txBody>
      <dsp:txXfrm>
        <a:off x="78133" y="3445198"/>
        <a:ext cx="4920560" cy="14442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EFFF7-27BD-4EB4-9DF7-19086D839EBA}">
      <dsp:nvSpPr>
        <dsp:cNvPr id="0" name=""/>
        <dsp:cNvSpPr/>
      </dsp:nvSpPr>
      <dsp:spPr>
        <a:xfrm>
          <a:off x="555175" y="238560"/>
          <a:ext cx="1578375" cy="1578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C2B93-3F13-409E-BAFC-D8B95D290E06}">
      <dsp:nvSpPr>
        <dsp:cNvPr id="0" name=""/>
        <dsp:cNvSpPr/>
      </dsp:nvSpPr>
      <dsp:spPr>
        <a:xfrm>
          <a:off x="891550" y="574935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174E4-8071-4200-9251-6C4B0F92A58C}">
      <dsp:nvSpPr>
        <dsp:cNvPr id="0" name=""/>
        <dsp:cNvSpPr/>
      </dsp:nvSpPr>
      <dsp:spPr>
        <a:xfrm>
          <a:off x="50612" y="2308560"/>
          <a:ext cx="2587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Tailored and Comprehensive Training Programs.</a:t>
          </a:r>
          <a:endParaRPr lang="en-US" sz="1100" kern="1200"/>
        </a:p>
      </dsp:txBody>
      <dsp:txXfrm>
        <a:off x="50612" y="2308560"/>
        <a:ext cx="2587500" cy="742500"/>
      </dsp:txXfrm>
    </dsp:sp>
    <dsp:sp modelId="{36FD66E6-EC2E-478F-AA15-B3A41ABD0A10}">
      <dsp:nvSpPr>
        <dsp:cNvPr id="0" name=""/>
        <dsp:cNvSpPr/>
      </dsp:nvSpPr>
      <dsp:spPr>
        <a:xfrm>
          <a:off x="3595487" y="238560"/>
          <a:ext cx="1578375" cy="1578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EFD1B-4C2A-4FF2-B008-BBD8EE76F85A}">
      <dsp:nvSpPr>
        <dsp:cNvPr id="0" name=""/>
        <dsp:cNvSpPr/>
      </dsp:nvSpPr>
      <dsp:spPr>
        <a:xfrm>
          <a:off x="3931862" y="574935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ADC63-A052-407E-A036-25CE8AB49EB5}">
      <dsp:nvSpPr>
        <dsp:cNvPr id="0" name=""/>
        <dsp:cNvSpPr/>
      </dsp:nvSpPr>
      <dsp:spPr>
        <a:xfrm>
          <a:off x="3090925" y="2308560"/>
          <a:ext cx="2587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Strategic Infrastructure Assessments and Upgrades.</a:t>
          </a:r>
          <a:endParaRPr lang="en-US" sz="1100" kern="1200"/>
        </a:p>
      </dsp:txBody>
      <dsp:txXfrm>
        <a:off x="3090925" y="2308560"/>
        <a:ext cx="2587500" cy="742500"/>
      </dsp:txXfrm>
    </dsp:sp>
    <dsp:sp modelId="{335F1894-F07D-4AB8-AFC6-1EF02509F435}">
      <dsp:nvSpPr>
        <dsp:cNvPr id="0" name=""/>
        <dsp:cNvSpPr/>
      </dsp:nvSpPr>
      <dsp:spPr>
        <a:xfrm>
          <a:off x="6635800" y="238560"/>
          <a:ext cx="1578375" cy="15783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FC8B2-7123-4CCD-B689-999284AA43F7}">
      <dsp:nvSpPr>
        <dsp:cNvPr id="0" name=""/>
        <dsp:cNvSpPr/>
      </dsp:nvSpPr>
      <dsp:spPr>
        <a:xfrm>
          <a:off x="6972175" y="574935"/>
          <a:ext cx="905625" cy="905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20DD9-787D-4CE4-9973-EB4655B30CB2}">
      <dsp:nvSpPr>
        <dsp:cNvPr id="0" name=""/>
        <dsp:cNvSpPr/>
      </dsp:nvSpPr>
      <dsp:spPr>
        <a:xfrm>
          <a:off x="6131237" y="2308560"/>
          <a:ext cx="258750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Enhanced Focus on Risk Management and Performance Optimization.</a:t>
          </a:r>
          <a:endParaRPr lang="en-US" sz="1100" kern="1200"/>
        </a:p>
      </dsp:txBody>
      <dsp:txXfrm>
        <a:off x="6131237" y="2308560"/>
        <a:ext cx="2587500" cy="74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CFB87-E4F8-46B1-9BA1-E21C614B1EC5}">
      <dsp:nvSpPr>
        <dsp:cNvPr id="0" name=""/>
        <dsp:cNvSpPr/>
      </dsp:nvSpPr>
      <dsp:spPr>
        <a:xfrm>
          <a:off x="781589" y="630824"/>
          <a:ext cx="1084758" cy="10847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8E4E7-6DBF-44DC-B74B-EFF77DBF3A09}">
      <dsp:nvSpPr>
        <dsp:cNvPr id="0" name=""/>
        <dsp:cNvSpPr/>
      </dsp:nvSpPr>
      <dsp:spPr>
        <a:xfrm>
          <a:off x="118681" y="2038212"/>
          <a:ext cx="2410573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Develop mixed-methods research for future projects to capture both broad trends and in-depth insights.</a:t>
          </a:r>
          <a:endParaRPr lang="en-US" sz="1100" kern="1200"/>
        </a:p>
      </dsp:txBody>
      <dsp:txXfrm>
        <a:off x="118681" y="2038212"/>
        <a:ext cx="2410573" cy="742500"/>
      </dsp:txXfrm>
    </dsp:sp>
    <dsp:sp modelId="{EF631EC5-0A5E-4EE5-BF9C-B343D7662CE9}">
      <dsp:nvSpPr>
        <dsp:cNvPr id="0" name=""/>
        <dsp:cNvSpPr/>
      </dsp:nvSpPr>
      <dsp:spPr>
        <a:xfrm>
          <a:off x="3614013" y="630824"/>
          <a:ext cx="1084758" cy="10847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4C2B7-70D8-40FA-9AE0-F41E6DB731AC}">
      <dsp:nvSpPr>
        <dsp:cNvPr id="0" name=""/>
        <dsp:cNvSpPr/>
      </dsp:nvSpPr>
      <dsp:spPr>
        <a:xfrm>
          <a:off x="2951105" y="2038212"/>
          <a:ext cx="2410573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Enhance data analysis skills, exploring tools beyond Excel.</a:t>
          </a:r>
          <a:endParaRPr lang="en-US" sz="1100" kern="1200"/>
        </a:p>
      </dsp:txBody>
      <dsp:txXfrm>
        <a:off x="2951105" y="2038212"/>
        <a:ext cx="2410573" cy="742500"/>
      </dsp:txXfrm>
    </dsp:sp>
    <dsp:sp modelId="{82C6C351-A56E-40E2-B9F6-2CFB679D637D}">
      <dsp:nvSpPr>
        <dsp:cNvPr id="0" name=""/>
        <dsp:cNvSpPr/>
      </dsp:nvSpPr>
      <dsp:spPr>
        <a:xfrm>
          <a:off x="6446437" y="630824"/>
          <a:ext cx="1084758" cy="1084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AE5F8-8B63-4DF2-B2A5-CCC7DC566B9B}">
      <dsp:nvSpPr>
        <dsp:cNvPr id="0" name=""/>
        <dsp:cNvSpPr/>
      </dsp:nvSpPr>
      <dsp:spPr>
        <a:xfrm>
          <a:off x="5783529" y="2038212"/>
          <a:ext cx="2410573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Continuous learning and adaptability in research methodologies.</a:t>
          </a:r>
          <a:endParaRPr lang="en-US" sz="1100" kern="1200"/>
        </a:p>
      </dsp:txBody>
      <dsp:txXfrm>
        <a:off x="5783529" y="2038212"/>
        <a:ext cx="2410573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87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68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5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09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25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6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7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16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34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15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92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06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6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8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6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18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6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0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9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8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4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9" r:id="rId5"/>
    <p:sldLayoutId id="2147483740" r:id="rId6"/>
    <p:sldLayoutId id="2147483745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rrows pointing up and arrows&#10;&#10;Description automatically generated">
            <a:extLst>
              <a:ext uri="{FF2B5EF4-FFF2-40B4-BE49-F238E27FC236}">
                <a16:creationId xmlns:a16="http://schemas.microsoft.com/office/drawing/2014/main" id="{2E7733F5-BB48-F88E-F092-50CCEFF13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57" r="-1" b="20409"/>
          <a:stretch/>
        </p:blipFill>
        <p:spPr>
          <a:xfrm>
            <a:off x="1524" y="9738"/>
            <a:ext cx="12188952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30158B-CB7E-AB64-EF17-8B6A82302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3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Enhancing Big Data Security through 3DES Implementation at ATG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88C75-7515-109E-9BEA-072D98EA0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By: Farouq Hassan</a:t>
            </a:r>
          </a:p>
        </p:txBody>
      </p:sp>
    </p:spTree>
    <p:extLst>
      <p:ext uri="{BB962C8B-B14F-4D97-AF65-F5344CB8AC3E}">
        <p14:creationId xmlns:p14="http://schemas.microsoft.com/office/powerpoint/2010/main" val="179018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5E2FD-5D1E-75E8-93B0-A9494258D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B91D6-42A4-EB60-1876-941993BC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b="1" i="0">
                <a:effectLst/>
                <a:latin typeface="Söhne"/>
              </a:rPr>
              <a:t>Purpose Statement</a:t>
            </a:r>
            <a:br>
              <a:rPr lang="en-US" sz="3000" b="1" i="0">
                <a:effectLst/>
                <a:latin typeface="Söhne"/>
              </a:rPr>
            </a:br>
            <a:endParaRPr lang="en-US" sz="30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3216-832A-6984-72CD-105B5B0EE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Exploring the readiness of ATG's workforce to adopt and efficiently utilize the Triple Data Encryption Standard (3DES) for bolstering big data security, focusing on transmission, processing, and storage.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0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AF237-F97C-0689-CB47-59FD18B6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Söhne"/>
              </a:rPr>
              <a:t>Objectives</a:t>
            </a:r>
            <a:endParaRPr lang="en-US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FE89B6C-E72B-E93A-F15E-64E78A2E7A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877669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444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C03DA-F5EB-317D-41B1-A36E681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b="1" i="0" dirty="0">
                <a:effectLst/>
                <a:latin typeface="Söhne"/>
              </a:rPr>
              <a:t>Sources of Data and Data Collection Methods</a:t>
            </a:r>
            <a:br>
              <a:rPr lang="en-US" sz="3000" b="1" i="0" dirty="0">
                <a:effectLst/>
                <a:latin typeface="Söhne"/>
              </a:rPr>
            </a:br>
            <a:endParaRPr lang="en-US" sz="3000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D07907B-AF46-83C6-B7A0-E78398143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103218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6955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830F3-EFD0-7EB7-B5FB-1F335752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  <a:latin typeface="Söhne"/>
              </a:rPr>
              <a:t>Data Analysis Tools</a:t>
            </a:r>
            <a:br>
              <a:rPr lang="en-US" b="1" i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6567-ABD9-B2CF-A5C0-8891AA2E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Utilized Google Forms summary features for organizing, visualizing, and interpreting survey data.</a:t>
            </a:r>
          </a:p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BB1464D3-CDF4-AECB-5A75-F1E42EEAF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49" r="18100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9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407A49-5D63-4933-E6E8-6A12B597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b="1" i="0">
                <a:effectLst/>
                <a:latin typeface="Söhne"/>
              </a:rPr>
              <a:t>Main Findings and Results</a:t>
            </a:r>
            <a:br>
              <a:rPr lang="en-US" b="1" i="0">
                <a:effectLst/>
                <a:latin typeface="Söhne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27B33F-243E-C970-E065-04AAE376B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981163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0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71A44-9822-EB09-BD28-D2C48BF1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US" b="1" i="0" dirty="0">
                <a:effectLst/>
                <a:latin typeface="Söhne"/>
              </a:rPr>
              <a:t>Recommendations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3449D5-60FD-659D-54CF-A2A1A1942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81848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0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4383-0350-FBA0-1F56-98DF5162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b="1" i="0" dirty="0">
                <a:effectLst/>
                <a:latin typeface="Söhne"/>
              </a:rPr>
              <a:t>Action Plan for Improvements</a:t>
            </a:r>
            <a:br>
              <a:rPr lang="en-US" sz="3000" b="1" i="0" dirty="0">
                <a:effectLst/>
                <a:latin typeface="Söhne"/>
              </a:rPr>
            </a:br>
            <a:endParaRPr lang="en-US" sz="3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08A880-70DF-7AEB-380A-0E2D71040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146151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50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36719-EEBC-841C-7CF5-BBF2952C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3539152"/>
            <a:ext cx="8769350" cy="87382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Thank you for listening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719801E-A6E2-4F88-BB91-2A71DBC4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17831" y="502276"/>
            <a:ext cx="3607800" cy="295708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84FA090-1E51-4E96-AE7C-430E378B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4077" y="421418"/>
            <a:ext cx="3943847" cy="311773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89869E-ECC4-4D30-B2DF-C7DC3DD85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60566" y="341627"/>
            <a:ext cx="4205424" cy="330404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4983AF4B-2A6F-DBFE-50A3-8DF2F82C2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4948" y="1149748"/>
            <a:ext cx="1622104" cy="16221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AA77-11CE-3441-8DFF-22B33BA51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4" y="4412974"/>
            <a:ext cx="8932863" cy="16777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74458060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2E1B30"/>
      </a:dk2>
      <a:lt2>
        <a:srgbClr val="F0F3F1"/>
      </a:lt2>
      <a:accent1>
        <a:srgbClr val="E729CE"/>
      </a:accent1>
      <a:accent2>
        <a:srgbClr val="9E17D5"/>
      </a:accent2>
      <a:accent3>
        <a:srgbClr val="6129E7"/>
      </a:accent3>
      <a:accent4>
        <a:srgbClr val="263BD8"/>
      </a:accent4>
      <a:accent5>
        <a:srgbClr val="298FE7"/>
      </a:accent5>
      <a:accent6>
        <a:srgbClr val="16BEC6"/>
      </a:accent6>
      <a:hlink>
        <a:srgbClr val="3F6F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263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Meiryo</vt:lpstr>
      <vt:lpstr>Arial</vt:lpstr>
      <vt:lpstr>Century Gothic</vt:lpstr>
      <vt:lpstr>Corbel</vt:lpstr>
      <vt:lpstr>Elephant</vt:lpstr>
      <vt:lpstr>Söhne</vt:lpstr>
      <vt:lpstr>SketchLinesVTI</vt:lpstr>
      <vt:lpstr>BrushVTI</vt:lpstr>
      <vt:lpstr>Enhancing Big Data Security through 3DES Implementation at ATG</vt:lpstr>
      <vt:lpstr>Purpose Statement </vt:lpstr>
      <vt:lpstr>Objectives</vt:lpstr>
      <vt:lpstr>Sources of Data and Data Collection Methods </vt:lpstr>
      <vt:lpstr>Data Analysis Tools </vt:lpstr>
      <vt:lpstr>Main Findings and Results </vt:lpstr>
      <vt:lpstr>Recommendations</vt:lpstr>
      <vt:lpstr>Action Plan for Improvements 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Big Data Security through 3DES Implementation at ATG</dc:title>
  <dc:creator>Farouq Hassan</dc:creator>
  <cp:lastModifiedBy>Farouq Hassan</cp:lastModifiedBy>
  <cp:revision>3</cp:revision>
  <dcterms:created xsi:type="dcterms:W3CDTF">2024-03-09T19:22:49Z</dcterms:created>
  <dcterms:modified xsi:type="dcterms:W3CDTF">2024-03-09T21:09:48Z</dcterms:modified>
</cp:coreProperties>
</file>