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modernComment_104_99D4038D.xml" ContentType="application/vnd.ms-powerpoint.comments+xml"/>
  <Override PartName="/ppt/comments/modernComment_108_44AC62BE.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05_155EC730.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58" r:id="rId7"/>
    <p:sldId id="267" r:id="rId8"/>
    <p:sldId id="259" r:id="rId9"/>
    <p:sldId id="260" r:id="rId10"/>
    <p:sldId id="264" r:id="rId11"/>
    <p:sldId id="265" r:id="rId12"/>
    <p:sldId id="261" r:id="rId13"/>
    <p:sldId id="270" r:id="rId14"/>
    <p:sldId id="26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30AD3CA-697E-AC75-F3F4-07D17A3256A6}" name="Farouq Hassan" initials="FH" userId="c5bd8144b3787f8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omments/modernComment_104_99D4038D.xml><?xml version="1.0" encoding="utf-8"?>
<p188:cmLst xmlns:a="http://schemas.openxmlformats.org/drawingml/2006/main" xmlns:r="http://schemas.openxmlformats.org/officeDocument/2006/relationships" xmlns:p188="http://schemas.microsoft.com/office/powerpoint/2018/8/main">
  <p188:cm id="{6E65071F-A164-489C-917C-80197DE1A333}" authorId="{930AD3CA-697E-AC75-F3F4-07D17A3256A6}" created="2023-01-28T22:11:51.803">
    <pc:sldMkLst xmlns:pc="http://schemas.microsoft.com/office/powerpoint/2013/main/command">
      <pc:docMk/>
      <pc:sldMk cId="2580808589" sldId="260"/>
    </pc:sldMkLst>
    <p188:txBody>
      <a:bodyPr/>
      <a:lstStyle/>
      <a:p>
        <a:r>
          <a:rPr lang="en-US"/>
          <a:t>Carbon Footprint Reduction Plan: A comprehensive plan outlining the steps and strategies to be taken to reduce the organization's carbon footprint, including targets and milestones for measuring progress. 
Recycling Program Implementation: Development and implementation of a recycling program for the organization, including employee training and engagement activities, and partnerships with other companies or organizations. 
Inventory System for Recycled Devices and Parts: Development and implementation of an inventory system to track recycled devices and parts, including data tracking and reporting capabilities. 
Employee Training Sessions: Conducting training sessions for employees on recycling and reducing carbon footprint, including interactive workshops and seminars. 
Recycling Program Evaluation: metrics such as compliance rate, employee engagement and satisfaction, and return on investment (ROI). </a:t>
        </a:r>
      </a:p>
    </p188:txBody>
  </p188:cm>
</p188:cmLst>
</file>

<file path=ppt/comments/modernComment_105_155EC730.xml><?xml version="1.0" encoding="utf-8"?>
<p188:cmLst xmlns:a="http://schemas.openxmlformats.org/drawingml/2006/main" xmlns:r="http://schemas.openxmlformats.org/officeDocument/2006/relationships" xmlns:p188="http://schemas.microsoft.com/office/powerpoint/2018/8/main">
  <p188:cm id="{F8905357-0709-4138-BA86-9DC6E8DE68C8}" authorId="{930AD3CA-697E-AC75-F3F4-07D17A3256A6}" created="2023-01-28T22:59:41.987">
    <ac:deMkLst xmlns:ac="http://schemas.microsoft.com/office/drawing/2013/main/command">
      <pc:docMk xmlns:pc="http://schemas.microsoft.com/office/powerpoint/2013/main/command"/>
      <pc:sldMk xmlns:pc="http://schemas.microsoft.com/office/powerpoint/2013/main/command" cId="358532912" sldId="261"/>
      <ac:graphicFrameMk id="10" creationId="{3A77EF36-D827-E11A-477C-ED90DFFF8C36}"/>
    </ac:deMkLst>
    <p188:txBody>
      <a:bodyPr/>
      <a:lstStyle/>
      <a:p>
        <a:r>
          <a:rPr lang="en-US"/>
          <a:t>Human resources: Recycling program coordinators, Carbon footprint analysts, Project Managers, Software Developers, Consultant, Environmental Project Coordinators, IT manager
Software: Carbon footprint calculation software, recycling management software
Equipment: Brochures for Recycling, signage, labels
Special location: Designated recycling area in the building, access to energy consumption data
Additional resources: Funding for recycling program implementation and ongoing maintenance costs, support from upper management for program implementation, and employee education.</a:t>
        </a:r>
      </a:p>
    </p188:txBody>
  </p188:cm>
</p188:cmLst>
</file>

<file path=ppt/comments/modernComment_108_44AC62BE.xml><?xml version="1.0" encoding="utf-8"?>
<p188:cmLst xmlns:a="http://schemas.openxmlformats.org/drawingml/2006/main" xmlns:r="http://schemas.openxmlformats.org/officeDocument/2006/relationships" xmlns:p188="http://schemas.microsoft.com/office/powerpoint/2018/8/main">
  <p188:cm id="{6EDF6F0E-7B0C-40C4-BACD-664171B2AB60}" authorId="{930AD3CA-697E-AC75-F3F4-07D17A3256A6}" created="2023-01-29T09:17:42.176">
    <ac:deMkLst xmlns:ac="http://schemas.microsoft.com/office/drawing/2013/main/command">
      <pc:docMk xmlns:pc="http://schemas.microsoft.com/office/powerpoint/2013/main/command"/>
      <pc:sldMk xmlns:pc="http://schemas.microsoft.com/office/powerpoint/2013/main/command" cId="1152148158" sldId="264"/>
      <ac:spMk id="3" creationId="{C4E7FEC3-B242-5E6D-BB18-B6956E98388F}"/>
    </ac:deMkLst>
    <p188:txBody>
      <a:bodyPr/>
      <a:lstStyle/>
      <a:p>
        <a:r>
          <a:rPr lang="en-US"/>
          <a:t>The phases in Waterfall include requirements gathering, design, implementation, testing, and maintenance.</a:t>
        </a:r>
      </a:p>
    </p188:txBody>
  </p188:cm>
</p188:cmLst>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D166E0-411F-4844-B0C9-6D313730BE81}"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DFC90BBD-8EB8-4B8D-AE79-9DA55E68530D}">
      <dgm:prSet/>
      <dgm:spPr/>
      <dgm:t>
        <a:bodyPr/>
        <a:lstStyle/>
        <a:p>
          <a:r>
            <a:rPr lang="en-US" b="1" i="0" dirty="0"/>
            <a:t>Project Management</a:t>
          </a:r>
          <a:r>
            <a:rPr lang="en-US" dirty="0"/>
            <a:t> </a:t>
          </a:r>
          <a:r>
            <a:rPr lang="en-US" b="0" i="0" dirty="0"/>
            <a:t>36250</a:t>
          </a:r>
          <a:r>
            <a:rPr lang="en-US" dirty="0"/>
            <a:t>/</a:t>
          </a:r>
          <a:r>
            <a:rPr lang="en-US" b="0" i="0" dirty="0"/>
            <a:t>24%</a:t>
          </a:r>
          <a:endParaRPr lang="en-US" dirty="0"/>
        </a:p>
      </dgm:t>
    </dgm:pt>
    <dgm:pt modelId="{D694977D-117E-49B7-AFC2-0AF93B665F5E}" type="parTrans" cxnId="{517B7E22-4E0E-40F4-A20A-3CEC065534CB}">
      <dgm:prSet/>
      <dgm:spPr/>
      <dgm:t>
        <a:bodyPr/>
        <a:lstStyle/>
        <a:p>
          <a:endParaRPr lang="en-US"/>
        </a:p>
      </dgm:t>
    </dgm:pt>
    <dgm:pt modelId="{53831F2D-11B6-4D48-AC70-5EB5EFA7308A}" type="sibTrans" cxnId="{517B7E22-4E0E-40F4-A20A-3CEC065534CB}">
      <dgm:prSet/>
      <dgm:spPr/>
      <dgm:t>
        <a:bodyPr/>
        <a:lstStyle/>
        <a:p>
          <a:endParaRPr lang="en-US"/>
        </a:p>
      </dgm:t>
    </dgm:pt>
    <dgm:pt modelId="{A1E4E927-0E21-4099-B762-7066762E546A}">
      <dgm:prSet/>
      <dgm:spPr/>
      <dgm:t>
        <a:bodyPr/>
        <a:lstStyle/>
        <a:p>
          <a:r>
            <a:rPr lang="en-US" b="1" i="0" dirty="0"/>
            <a:t>Software Development</a:t>
          </a:r>
          <a:r>
            <a:rPr lang="en-US" dirty="0"/>
            <a:t> </a:t>
          </a:r>
          <a:r>
            <a:rPr lang="en-US" b="0" i="0" dirty="0"/>
            <a:t>48660/32%</a:t>
          </a:r>
          <a:endParaRPr lang="en-US" dirty="0"/>
        </a:p>
      </dgm:t>
    </dgm:pt>
    <dgm:pt modelId="{8C755F18-BF46-4DD6-B460-5AACB72D0D83}" type="parTrans" cxnId="{FF653153-ED76-40CA-92D2-2380A153AD51}">
      <dgm:prSet/>
      <dgm:spPr/>
      <dgm:t>
        <a:bodyPr/>
        <a:lstStyle/>
        <a:p>
          <a:endParaRPr lang="en-US"/>
        </a:p>
      </dgm:t>
    </dgm:pt>
    <dgm:pt modelId="{89576E92-3001-437A-85D4-5A1E67C8CC3B}" type="sibTrans" cxnId="{FF653153-ED76-40CA-92D2-2380A153AD51}">
      <dgm:prSet/>
      <dgm:spPr/>
      <dgm:t>
        <a:bodyPr/>
        <a:lstStyle/>
        <a:p>
          <a:endParaRPr lang="en-US"/>
        </a:p>
      </dgm:t>
    </dgm:pt>
    <dgm:pt modelId="{8B8CCB59-706C-473C-98FA-016C46FB930B}">
      <dgm:prSet/>
      <dgm:spPr/>
      <dgm:t>
        <a:bodyPr/>
        <a:lstStyle/>
        <a:p>
          <a:r>
            <a:rPr lang="en-US" b="1" i="0" dirty="0"/>
            <a:t>Environmental Project Development</a:t>
          </a:r>
          <a:r>
            <a:rPr lang="en-US" dirty="0"/>
            <a:t> </a:t>
          </a:r>
          <a:r>
            <a:rPr lang="en-US" b="0" i="0" dirty="0"/>
            <a:t>16770/11%</a:t>
          </a:r>
          <a:endParaRPr lang="en-US" dirty="0"/>
        </a:p>
      </dgm:t>
    </dgm:pt>
    <dgm:pt modelId="{7381A255-1CBC-405F-B145-5B950061041B}" type="parTrans" cxnId="{1CEEAF2D-4F34-44C5-9E0B-AAF52E57EBB3}">
      <dgm:prSet/>
      <dgm:spPr/>
      <dgm:t>
        <a:bodyPr/>
        <a:lstStyle/>
        <a:p>
          <a:endParaRPr lang="en-US"/>
        </a:p>
      </dgm:t>
    </dgm:pt>
    <dgm:pt modelId="{0C1A97E8-7B06-4927-B38D-0E753352D3C8}" type="sibTrans" cxnId="{1CEEAF2D-4F34-44C5-9E0B-AAF52E57EBB3}">
      <dgm:prSet/>
      <dgm:spPr/>
      <dgm:t>
        <a:bodyPr/>
        <a:lstStyle/>
        <a:p>
          <a:endParaRPr lang="en-US"/>
        </a:p>
      </dgm:t>
    </dgm:pt>
    <dgm:pt modelId="{636380D9-57EE-4BF8-B3C0-F9B235515171}">
      <dgm:prSet/>
      <dgm:spPr/>
      <dgm:t>
        <a:bodyPr/>
        <a:lstStyle/>
        <a:p>
          <a:r>
            <a:rPr lang="en-US" b="1" i="0" dirty="0"/>
            <a:t>Testing and Quality Assurance</a:t>
          </a:r>
          <a:r>
            <a:rPr lang="en-US" dirty="0"/>
            <a:t> </a:t>
          </a:r>
          <a:r>
            <a:rPr lang="en-US" b="0" i="0" dirty="0"/>
            <a:t>0</a:t>
          </a:r>
          <a:r>
            <a:rPr lang="en-US" dirty="0"/>
            <a:t> </a:t>
          </a:r>
          <a:r>
            <a:rPr lang="en-US" b="0" i="0" dirty="0"/>
            <a:t>7560/5%</a:t>
          </a:r>
          <a:endParaRPr lang="en-US" dirty="0"/>
        </a:p>
      </dgm:t>
    </dgm:pt>
    <dgm:pt modelId="{8BDCDAF4-B01A-49AB-9E7D-E3B2775C5350}" type="parTrans" cxnId="{269C6927-4B4E-487E-8C69-A7435BB6B362}">
      <dgm:prSet/>
      <dgm:spPr/>
      <dgm:t>
        <a:bodyPr/>
        <a:lstStyle/>
        <a:p>
          <a:endParaRPr lang="en-US"/>
        </a:p>
      </dgm:t>
    </dgm:pt>
    <dgm:pt modelId="{D1E8369A-2F2D-4866-811A-DFF4531224CD}" type="sibTrans" cxnId="{269C6927-4B4E-487E-8C69-A7435BB6B362}">
      <dgm:prSet/>
      <dgm:spPr/>
      <dgm:t>
        <a:bodyPr/>
        <a:lstStyle/>
        <a:p>
          <a:endParaRPr lang="en-US"/>
        </a:p>
      </dgm:t>
    </dgm:pt>
    <dgm:pt modelId="{E64328F4-B1A3-42D2-93DD-7BA4E4D942BB}">
      <dgm:prSet/>
      <dgm:spPr/>
      <dgm:t>
        <a:bodyPr/>
        <a:lstStyle/>
        <a:p>
          <a:r>
            <a:rPr lang="en-US" b="1" i="0" dirty="0"/>
            <a:t>Training and Support</a:t>
          </a:r>
          <a:r>
            <a:rPr lang="en-US" dirty="0"/>
            <a:t> </a:t>
          </a:r>
        </a:p>
        <a:p>
          <a:r>
            <a:rPr lang="en-US" b="0" i="0" dirty="0"/>
            <a:t>12520/8%</a:t>
          </a:r>
          <a:endParaRPr lang="en-US" dirty="0"/>
        </a:p>
      </dgm:t>
    </dgm:pt>
    <dgm:pt modelId="{0860E569-2342-400B-875E-A2C59BEDC360}" type="parTrans" cxnId="{38F70C0E-EED2-4149-A650-38FA3E43F574}">
      <dgm:prSet/>
      <dgm:spPr/>
      <dgm:t>
        <a:bodyPr/>
        <a:lstStyle/>
        <a:p>
          <a:endParaRPr lang="en-US"/>
        </a:p>
      </dgm:t>
    </dgm:pt>
    <dgm:pt modelId="{581FFF27-8124-40AE-B72B-984F176B0565}" type="sibTrans" cxnId="{38F70C0E-EED2-4149-A650-38FA3E43F574}">
      <dgm:prSet/>
      <dgm:spPr/>
      <dgm:t>
        <a:bodyPr/>
        <a:lstStyle/>
        <a:p>
          <a:endParaRPr lang="en-US"/>
        </a:p>
      </dgm:t>
    </dgm:pt>
    <dgm:pt modelId="{098D29E7-6206-4300-B044-B53D36972E1B}">
      <dgm:prSet/>
      <dgm:spPr/>
      <dgm:t>
        <a:bodyPr/>
        <a:lstStyle/>
        <a:p>
          <a:r>
            <a:rPr lang="en-US" b="1" i="0" dirty="0"/>
            <a:t>Reserves</a:t>
          </a:r>
          <a:r>
            <a:rPr lang="en-US" dirty="0"/>
            <a:t> </a:t>
          </a:r>
        </a:p>
        <a:p>
          <a:r>
            <a:rPr lang="en-US" b="0" i="0" dirty="0"/>
            <a:t>30000/20%</a:t>
          </a:r>
          <a:endParaRPr lang="en-US" dirty="0"/>
        </a:p>
      </dgm:t>
    </dgm:pt>
    <dgm:pt modelId="{31E949C7-C7E2-4FB3-9C56-A98E263C7C99}" type="parTrans" cxnId="{4A5A38C9-B805-4517-B357-FDE02AD7A878}">
      <dgm:prSet/>
      <dgm:spPr/>
      <dgm:t>
        <a:bodyPr/>
        <a:lstStyle/>
        <a:p>
          <a:endParaRPr lang="en-US"/>
        </a:p>
      </dgm:t>
    </dgm:pt>
    <dgm:pt modelId="{68A7397B-190E-40EE-B75B-E1499E871AE8}" type="sibTrans" cxnId="{4A5A38C9-B805-4517-B357-FDE02AD7A878}">
      <dgm:prSet/>
      <dgm:spPr/>
      <dgm:t>
        <a:bodyPr/>
        <a:lstStyle/>
        <a:p>
          <a:endParaRPr lang="en-US"/>
        </a:p>
      </dgm:t>
    </dgm:pt>
    <dgm:pt modelId="{E23A2595-697C-42A2-8310-A108A456C5B4}">
      <dgm:prSet/>
      <dgm:spPr/>
      <dgm:t>
        <a:bodyPr/>
        <a:lstStyle/>
        <a:p>
          <a:r>
            <a:rPr lang="en-US" b="1" i="0" dirty="0"/>
            <a:t>Total Project Cost Estimate</a:t>
          </a:r>
          <a:r>
            <a:rPr lang="en-US" dirty="0"/>
            <a:t> </a:t>
          </a:r>
          <a:r>
            <a:rPr lang="en-US" b="0" i="0" dirty="0"/>
            <a:t>151760</a:t>
          </a:r>
          <a:endParaRPr lang="en-US" dirty="0"/>
        </a:p>
      </dgm:t>
    </dgm:pt>
    <dgm:pt modelId="{7A3A78EE-BF4D-481D-97A2-DA706C88F2D9}" type="parTrans" cxnId="{F42BA8D5-9839-4EC3-925B-B97AD1D34C6E}">
      <dgm:prSet/>
      <dgm:spPr/>
      <dgm:t>
        <a:bodyPr/>
        <a:lstStyle/>
        <a:p>
          <a:endParaRPr lang="en-US"/>
        </a:p>
      </dgm:t>
    </dgm:pt>
    <dgm:pt modelId="{62945AA7-C4E3-4B58-A8C1-4D9B58844C32}" type="sibTrans" cxnId="{F42BA8D5-9839-4EC3-925B-B97AD1D34C6E}">
      <dgm:prSet/>
      <dgm:spPr/>
      <dgm:t>
        <a:bodyPr/>
        <a:lstStyle/>
        <a:p>
          <a:endParaRPr lang="en-US"/>
        </a:p>
      </dgm:t>
    </dgm:pt>
    <dgm:pt modelId="{D2B406D3-E24A-4024-8415-32740603DE36}" type="pres">
      <dgm:prSet presAssocID="{F3D166E0-411F-4844-B0C9-6D313730BE81}" presName="Name0" presStyleCnt="0">
        <dgm:presLayoutVars>
          <dgm:dir/>
          <dgm:resizeHandles val="exact"/>
        </dgm:presLayoutVars>
      </dgm:prSet>
      <dgm:spPr/>
    </dgm:pt>
    <dgm:pt modelId="{D9D0BA16-24AF-40E2-ABC0-67FC6BDBC5D0}" type="pres">
      <dgm:prSet presAssocID="{DFC90BBD-8EB8-4B8D-AE79-9DA55E68530D}" presName="node" presStyleLbl="node1" presStyleIdx="0" presStyleCnt="7">
        <dgm:presLayoutVars>
          <dgm:bulletEnabled val="1"/>
        </dgm:presLayoutVars>
      </dgm:prSet>
      <dgm:spPr/>
    </dgm:pt>
    <dgm:pt modelId="{8B34A56B-D354-4F9B-8057-2753A6926166}" type="pres">
      <dgm:prSet presAssocID="{53831F2D-11B6-4D48-AC70-5EB5EFA7308A}" presName="sibTrans" presStyleLbl="sibTrans1D1" presStyleIdx="0" presStyleCnt="6"/>
      <dgm:spPr/>
    </dgm:pt>
    <dgm:pt modelId="{81731DA0-B364-48C6-8C71-D3F53F3EA6BC}" type="pres">
      <dgm:prSet presAssocID="{53831F2D-11B6-4D48-AC70-5EB5EFA7308A}" presName="connectorText" presStyleLbl="sibTrans1D1" presStyleIdx="0" presStyleCnt="6"/>
      <dgm:spPr/>
    </dgm:pt>
    <dgm:pt modelId="{756A8B96-59CB-47D8-BC3C-9173635899FA}" type="pres">
      <dgm:prSet presAssocID="{A1E4E927-0E21-4099-B762-7066762E546A}" presName="node" presStyleLbl="node1" presStyleIdx="1" presStyleCnt="7">
        <dgm:presLayoutVars>
          <dgm:bulletEnabled val="1"/>
        </dgm:presLayoutVars>
      </dgm:prSet>
      <dgm:spPr/>
    </dgm:pt>
    <dgm:pt modelId="{A37A2909-08DD-42FD-BCA5-C4C71621C558}" type="pres">
      <dgm:prSet presAssocID="{89576E92-3001-437A-85D4-5A1E67C8CC3B}" presName="sibTrans" presStyleLbl="sibTrans1D1" presStyleIdx="1" presStyleCnt="6"/>
      <dgm:spPr/>
    </dgm:pt>
    <dgm:pt modelId="{1DE4C2D8-1C8F-46E0-A746-B61E97222329}" type="pres">
      <dgm:prSet presAssocID="{89576E92-3001-437A-85D4-5A1E67C8CC3B}" presName="connectorText" presStyleLbl="sibTrans1D1" presStyleIdx="1" presStyleCnt="6"/>
      <dgm:spPr/>
    </dgm:pt>
    <dgm:pt modelId="{FA4926A8-CF71-4193-8C13-2E355434F7A9}" type="pres">
      <dgm:prSet presAssocID="{8B8CCB59-706C-473C-98FA-016C46FB930B}" presName="node" presStyleLbl="node1" presStyleIdx="2" presStyleCnt="7">
        <dgm:presLayoutVars>
          <dgm:bulletEnabled val="1"/>
        </dgm:presLayoutVars>
      </dgm:prSet>
      <dgm:spPr/>
    </dgm:pt>
    <dgm:pt modelId="{BD98AC88-7918-464C-A099-FF0F8660C68C}" type="pres">
      <dgm:prSet presAssocID="{0C1A97E8-7B06-4927-B38D-0E753352D3C8}" presName="sibTrans" presStyleLbl="sibTrans1D1" presStyleIdx="2" presStyleCnt="6"/>
      <dgm:spPr/>
    </dgm:pt>
    <dgm:pt modelId="{1955FD14-DE8E-413B-B962-B9F5A2C06985}" type="pres">
      <dgm:prSet presAssocID="{0C1A97E8-7B06-4927-B38D-0E753352D3C8}" presName="connectorText" presStyleLbl="sibTrans1D1" presStyleIdx="2" presStyleCnt="6"/>
      <dgm:spPr/>
    </dgm:pt>
    <dgm:pt modelId="{5D6DE757-BEEC-4D58-AB23-B6A37461120C}" type="pres">
      <dgm:prSet presAssocID="{636380D9-57EE-4BF8-B3C0-F9B235515171}" presName="node" presStyleLbl="node1" presStyleIdx="3" presStyleCnt="7">
        <dgm:presLayoutVars>
          <dgm:bulletEnabled val="1"/>
        </dgm:presLayoutVars>
      </dgm:prSet>
      <dgm:spPr/>
    </dgm:pt>
    <dgm:pt modelId="{A30F3F73-97B2-4608-9E96-86A72A0C6FE2}" type="pres">
      <dgm:prSet presAssocID="{D1E8369A-2F2D-4866-811A-DFF4531224CD}" presName="sibTrans" presStyleLbl="sibTrans1D1" presStyleIdx="3" presStyleCnt="6"/>
      <dgm:spPr/>
    </dgm:pt>
    <dgm:pt modelId="{5EDE337B-D484-4C46-A5CD-6EA0A356FDD5}" type="pres">
      <dgm:prSet presAssocID="{D1E8369A-2F2D-4866-811A-DFF4531224CD}" presName="connectorText" presStyleLbl="sibTrans1D1" presStyleIdx="3" presStyleCnt="6"/>
      <dgm:spPr/>
    </dgm:pt>
    <dgm:pt modelId="{25B203CD-6CB7-4230-972A-ABEB60C673FB}" type="pres">
      <dgm:prSet presAssocID="{E64328F4-B1A3-42D2-93DD-7BA4E4D942BB}" presName="node" presStyleLbl="node1" presStyleIdx="4" presStyleCnt="7">
        <dgm:presLayoutVars>
          <dgm:bulletEnabled val="1"/>
        </dgm:presLayoutVars>
      </dgm:prSet>
      <dgm:spPr/>
    </dgm:pt>
    <dgm:pt modelId="{AE340B26-F7E8-4BCE-AC87-AD3E43A1257C}" type="pres">
      <dgm:prSet presAssocID="{581FFF27-8124-40AE-B72B-984F176B0565}" presName="sibTrans" presStyleLbl="sibTrans1D1" presStyleIdx="4" presStyleCnt="6"/>
      <dgm:spPr/>
    </dgm:pt>
    <dgm:pt modelId="{BE5598CC-8F3E-4EFA-8CE5-DCC60B0273C2}" type="pres">
      <dgm:prSet presAssocID="{581FFF27-8124-40AE-B72B-984F176B0565}" presName="connectorText" presStyleLbl="sibTrans1D1" presStyleIdx="4" presStyleCnt="6"/>
      <dgm:spPr/>
    </dgm:pt>
    <dgm:pt modelId="{DA3C15E6-9A98-4997-9D71-0494968B4DBE}" type="pres">
      <dgm:prSet presAssocID="{098D29E7-6206-4300-B044-B53D36972E1B}" presName="node" presStyleLbl="node1" presStyleIdx="5" presStyleCnt="7">
        <dgm:presLayoutVars>
          <dgm:bulletEnabled val="1"/>
        </dgm:presLayoutVars>
      </dgm:prSet>
      <dgm:spPr/>
    </dgm:pt>
    <dgm:pt modelId="{30002701-B426-44E9-9BDD-3FA91AB6C599}" type="pres">
      <dgm:prSet presAssocID="{68A7397B-190E-40EE-B75B-E1499E871AE8}" presName="sibTrans" presStyleLbl="sibTrans1D1" presStyleIdx="5" presStyleCnt="6"/>
      <dgm:spPr/>
    </dgm:pt>
    <dgm:pt modelId="{BEE3A957-8B81-40F4-89C3-BD240B847627}" type="pres">
      <dgm:prSet presAssocID="{68A7397B-190E-40EE-B75B-E1499E871AE8}" presName="connectorText" presStyleLbl="sibTrans1D1" presStyleIdx="5" presStyleCnt="6"/>
      <dgm:spPr/>
    </dgm:pt>
    <dgm:pt modelId="{DC6A078A-B557-4C39-BA5A-3EBA12C9A5B8}" type="pres">
      <dgm:prSet presAssocID="{E23A2595-697C-42A2-8310-A108A456C5B4}" presName="node" presStyleLbl="node1" presStyleIdx="6" presStyleCnt="7">
        <dgm:presLayoutVars>
          <dgm:bulletEnabled val="1"/>
        </dgm:presLayoutVars>
      </dgm:prSet>
      <dgm:spPr/>
    </dgm:pt>
  </dgm:ptLst>
  <dgm:cxnLst>
    <dgm:cxn modelId="{63C7120A-B136-40A8-AC43-CA1EFAAE7191}" type="presOf" srcId="{E64328F4-B1A3-42D2-93DD-7BA4E4D942BB}" destId="{25B203CD-6CB7-4230-972A-ABEB60C673FB}" srcOrd="0" destOrd="0" presId="urn:microsoft.com/office/officeart/2016/7/layout/RepeatingBendingProcessNew"/>
    <dgm:cxn modelId="{38F70C0E-EED2-4149-A650-38FA3E43F574}" srcId="{F3D166E0-411F-4844-B0C9-6D313730BE81}" destId="{E64328F4-B1A3-42D2-93DD-7BA4E4D942BB}" srcOrd="4" destOrd="0" parTransId="{0860E569-2342-400B-875E-A2C59BEDC360}" sibTransId="{581FFF27-8124-40AE-B72B-984F176B0565}"/>
    <dgm:cxn modelId="{AE8F7C17-0C15-4D0A-9B47-DAF8D2D01AF9}" type="presOf" srcId="{DFC90BBD-8EB8-4B8D-AE79-9DA55E68530D}" destId="{D9D0BA16-24AF-40E2-ABC0-67FC6BDBC5D0}" srcOrd="0" destOrd="0" presId="urn:microsoft.com/office/officeart/2016/7/layout/RepeatingBendingProcessNew"/>
    <dgm:cxn modelId="{517B7E22-4E0E-40F4-A20A-3CEC065534CB}" srcId="{F3D166E0-411F-4844-B0C9-6D313730BE81}" destId="{DFC90BBD-8EB8-4B8D-AE79-9DA55E68530D}" srcOrd="0" destOrd="0" parTransId="{D694977D-117E-49B7-AFC2-0AF93B665F5E}" sibTransId="{53831F2D-11B6-4D48-AC70-5EB5EFA7308A}"/>
    <dgm:cxn modelId="{96D36123-AF5E-4884-9F70-209362DDCB14}" type="presOf" srcId="{68A7397B-190E-40EE-B75B-E1499E871AE8}" destId="{30002701-B426-44E9-9BDD-3FA91AB6C599}" srcOrd="0" destOrd="0" presId="urn:microsoft.com/office/officeart/2016/7/layout/RepeatingBendingProcessNew"/>
    <dgm:cxn modelId="{269C6927-4B4E-487E-8C69-A7435BB6B362}" srcId="{F3D166E0-411F-4844-B0C9-6D313730BE81}" destId="{636380D9-57EE-4BF8-B3C0-F9B235515171}" srcOrd="3" destOrd="0" parTransId="{8BDCDAF4-B01A-49AB-9E7D-E3B2775C5350}" sibTransId="{D1E8369A-2F2D-4866-811A-DFF4531224CD}"/>
    <dgm:cxn modelId="{7C52AB2A-93A2-44E4-B874-549E5340BC4D}" type="presOf" srcId="{636380D9-57EE-4BF8-B3C0-F9B235515171}" destId="{5D6DE757-BEEC-4D58-AB23-B6A37461120C}" srcOrd="0" destOrd="0" presId="urn:microsoft.com/office/officeart/2016/7/layout/RepeatingBendingProcessNew"/>
    <dgm:cxn modelId="{1CEEAF2D-4F34-44C5-9E0B-AAF52E57EBB3}" srcId="{F3D166E0-411F-4844-B0C9-6D313730BE81}" destId="{8B8CCB59-706C-473C-98FA-016C46FB930B}" srcOrd="2" destOrd="0" parTransId="{7381A255-1CBC-405F-B145-5B950061041B}" sibTransId="{0C1A97E8-7B06-4927-B38D-0E753352D3C8}"/>
    <dgm:cxn modelId="{CA3C2A3D-75CC-4240-B0D1-8C72245280E8}" type="presOf" srcId="{D1E8369A-2F2D-4866-811A-DFF4531224CD}" destId="{5EDE337B-D484-4C46-A5CD-6EA0A356FDD5}" srcOrd="1" destOrd="0" presId="urn:microsoft.com/office/officeart/2016/7/layout/RepeatingBendingProcessNew"/>
    <dgm:cxn modelId="{49D2D161-2AB8-44EF-9A69-50889B2D5498}" type="presOf" srcId="{0C1A97E8-7B06-4927-B38D-0E753352D3C8}" destId="{1955FD14-DE8E-413B-B962-B9F5A2C06985}" srcOrd="1" destOrd="0" presId="urn:microsoft.com/office/officeart/2016/7/layout/RepeatingBendingProcessNew"/>
    <dgm:cxn modelId="{E3E8CB68-8523-47E0-A7B6-D1CADA16D463}" type="presOf" srcId="{581FFF27-8124-40AE-B72B-984F176B0565}" destId="{BE5598CC-8F3E-4EFA-8CE5-DCC60B0273C2}" srcOrd="1" destOrd="0" presId="urn:microsoft.com/office/officeart/2016/7/layout/RepeatingBendingProcessNew"/>
    <dgm:cxn modelId="{F4F2B04B-D007-4A3C-9080-F1B226930A73}" type="presOf" srcId="{581FFF27-8124-40AE-B72B-984F176B0565}" destId="{AE340B26-F7E8-4BCE-AC87-AD3E43A1257C}" srcOrd="0" destOrd="0" presId="urn:microsoft.com/office/officeart/2016/7/layout/RepeatingBendingProcessNew"/>
    <dgm:cxn modelId="{467FBD6F-7897-49FB-8400-32F1E1C20B58}" type="presOf" srcId="{0C1A97E8-7B06-4927-B38D-0E753352D3C8}" destId="{BD98AC88-7918-464C-A099-FF0F8660C68C}" srcOrd="0" destOrd="0" presId="urn:microsoft.com/office/officeart/2016/7/layout/RepeatingBendingProcessNew"/>
    <dgm:cxn modelId="{FF653153-ED76-40CA-92D2-2380A153AD51}" srcId="{F3D166E0-411F-4844-B0C9-6D313730BE81}" destId="{A1E4E927-0E21-4099-B762-7066762E546A}" srcOrd="1" destOrd="0" parTransId="{8C755F18-BF46-4DD6-B460-5AACB72D0D83}" sibTransId="{89576E92-3001-437A-85D4-5A1E67C8CC3B}"/>
    <dgm:cxn modelId="{0E88B056-E5F6-4125-9004-BACDB9157010}" type="presOf" srcId="{098D29E7-6206-4300-B044-B53D36972E1B}" destId="{DA3C15E6-9A98-4997-9D71-0494968B4DBE}" srcOrd="0" destOrd="0" presId="urn:microsoft.com/office/officeart/2016/7/layout/RepeatingBendingProcessNew"/>
    <dgm:cxn modelId="{9D368F5A-A731-49C9-8F3D-1CC77D5DBE6D}" type="presOf" srcId="{53831F2D-11B6-4D48-AC70-5EB5EFA7308A}" destId="{81731DA0-B364-48C6-8C71-D3F53F3EA6BC}" srcOrd="1" destOrd="0" presId="urn:microsoft.com/office/officeart/2016/7/layout/RepeatingBendingProcessNew"/>
    <dgm:cxn modelId="{4834C69A-C74F-4BE9-9D2D-130E9E62BA88}" type="presOf" srcId="{8B8CCB59-706C-473C-98FA-016C46FB930B}" destId="{FA4926A8-CF71-4193-8C13-2E355434F7A9}" srcOrd="0" destOrd="0" presId="urn:microsoft.com/office/officeart/2016/7/layout/RepeatingBendingProcessNew"/>
    <dgm:cxn modelId="{D5AF8AB2-4BF4-4E6C-B1D0-B8D2AF9E24A6}" type="presOf" srcId="{A1E4E927-0E21-4099-B762-7066762E546A}" destId="{756A8B96-59CB-47D8-BC3C-9173635899FA}" srcOrd="0" destOrd="0" presId="urn:microsoft.com/office/officeart/2016/7/layout/RepeatingBendingProcessNew"/>
    <dgm:cxn modelId="{17C865BA-D9C2-428F-BEA4-F5BA07EB70F9}" type="presOf" srcId="{89576E92-3001-437A-85D4-5A1E67C8CC3B}" destId="{1DE4C2D8-1C8F-46E0-A746-B61E97222329}" srcOrd="1" destOrd="0" presId="urn:microsoft.com/office/officeart/2016/7/layout/RepeatingBendingProcessNew"/>
    <dgm:cxn modelId="{293054BA-8CC7-463F-A767-7D8BCEB19D52}" type="presOf" srcId="{68A7397B-190E-40EE-B75B-E1499E871AE8}" destId="{BEE3A957-8B81-40F4-89C3-BD240B847627}" srcOrd="1" destOrd="0" presId="urn:microsoft.com/office/officeart/2016/7/layout/RepeatingBendingProcessNew"/>
    <dgm:cxn modelId="{531FBCC1-DB47-49C0-BCD4-8BC7E496C6AA}" type="presOf" srcId="{E23A2595-697C-42A2-8310-A108A456C5B4}" destId="{DC6A078A-B557-4C39-BA5A-3EBA12C9A5B8}" srcOrd="0" destOrd="0" presId="urn:microsoft.com/office/officeart/2016/7/layout/RepeatingBendingProcessNew"/>
    <dgm:cxn modelId="{2573F9C8-14D1-4360-B09D-DBC060BEA6C4}" type="presOf" srcId="{89576E92-3001-437A-85D4-5A1E67C8CC3B}" destId="{A37A2909-08DD-42FD-BCA5-C4C71621C558}" srcOrd="0" destOrd="0" presId="urn:microsoft.com/office/officeart/2016/7/layout/RepeatingBendingProcessNew"/>
    <dgm:cxn modelId="{4A5A38C9-B805-4517-B357-FDE02AD7A878}" srcId="{F3D166E0-411F-4844-B0C9-6D313730BE81}" destId="{098D29E7-6206-4300-B044-B53D36972E1B}" srcOrd="5" destOrd="0" parTransId="{31E949C7-C7E2-4FB3-9C56-A98E263C7C99}" sibTransId="{68A7397B-190E-40EE-B75B-E1499E871AE8}"/>
    <dgm:cxn modelId="{F42BA8D5-9839-4EC3-925B-B97AD1D34C6E}" srcId="{F3D166E0-411F-4844-B0C9-6D313730BE81}" destId="{E23A2595-697C-42A2-8310-A108A456C5B4}" srcOrd="6" destOrd="0" parTransId="{7A3A78EE-BF4D-481D-97A2-DA706C88F2D9}" sibTransId="{62945AA7-C4E3-4B58-A8C1-4D9B58844C32}"/>
    <dgm:cxn modelId="{90651CE1-1EED-4F17-AFC7-23DBB822DA0E}" type="presOf" srcId="{F3D166E0-411F-4844-B0C9-6D313730BE81}" destId="{D2B406D3-E24A-4024-8415-32740603DE36}" srcOrd="0" destOrd="0" presId="urn:microsoft.com/office/officeart/2016/7/layout/RepeatingBendingProcessNew"/>
    <dgm:cxn modelId="{ABA1DBEA-1F92-43ED-B553-EB87A239E270}" type="presOf" srcId="{D1E8369A-2F2D-4866-811A-DFF4531224CD}" destId="{A30F3F73-97B2-4608-9E96-86A72A0C6FE2}" srcOrd="0" destOrd="0" presId="urn:microsoft.com/office/officeart/2016/7/layout/RepeatingBendingProcessNew"/>
    <dgm:cxn modelId="{680CA9ED-87DD-4DCA-9624-1EBB76C858FA}" type="presOf" srcId="{53831F2D-11B6-4D48-AC70-5EB5EFA7308A}" destId="{8B34A56B-D354-4F9B-8057-2753A6926166}" srcOrd="0" destOrd="0" presId="urn:microsoft.com/office/officeart/2016/7/layout/RepeatingBendingProcessNew"/>
    <dgm:cxn modelId="{9AAFABE8-6AEF-423C-AA31-016BAD7607E3}" type="presParOf" srcId="{D2B406D3-E24A-4024-8415-32740603DE36}" destId="{D9D0BA16-24AF-40E2-ABC0-67FC6BDBC5D0}" srcOrd="0" destOrd="0" presId="urn:microsoft.com/office/officeart/2016/7/layout/RepeatingBendingProcessNew"/>
    <dgm:cxn modelId="{A71B0749-7671-4AF4-8349-6504E759B5C9}" type="presParOf" srcId="{D2B406D3-E24A-4024-8415-32740603DE36}" destId="{8B34A56B-D354-4F9B-8057-2753A6926166}" srcOrd="1" destOrd="0" presId="urn:microsoft.com/office/officeart/2016/7/layout/RepeatingBendingProcessNew"/>
    <dgm:cxn modelId="{DAFD4CCD-8731-477A-85FD-1B46C5B728B9}" type="presParOf" srcId="{8B34A56B-D354-4F9B-8057-2753A6926166}" destId="{81731DA0-B364-48C6-8C71-D3F53F3EA6BC}" srcOrd="0" destOrd="0" presId="urn:microsoft.com/office/officeart/2016/7/layout/RepeatingBendingProcessNew"/>
    <dgm:cxn modelId="{568714FF-3008-48B9-9A77-1A61E4BF5250}" type="presParOf" srcId="{D2B406D3-E24A-4024-8415-32740603DE36}" destId="{756A8B96-59CB-47D8-BC3C-9173635899FA}" srcOrd="2" destOrd="0" presId="urn:microsoft.com/office/officeart/2016/7/layout/RepeatingBendingProcessNew"/>
    <dgm:cxn modelId="{4632645F-B9BF-42AE-824B-C029E685175C}" type="presParOf" srcId="{D2B406D3-E24A-4024-8415-32740603DE36}" destId="{A37A2909-08DD-42FD-BCA5-C4C71621C558}" srcOrd="3" destOrd="0" presId="urn:microsoft.com/office/officeart/2016/7/layout/RepeatingBendingProcessNew"/>
    <dgm:cxn modelId="{4F20C151-BB77-4657-9251-467BE1C05DB2}" type="presParOf" srcId="{A37A2909-08DD-42FD-BCA5-C4C71621C558}" destId="{1DE4C2D8-1C8F-46E0-A746-B61E97222329}" srcOrd="0" destOrd="0" presId="urn:microsoft.com/office/officeart/2016/7/layout/RepeatingBendingProcessNew"/>
    <dgm:cxn modelId="{7C0D609F-2DF2-4F20-AC9A-536603FF641B}" type="presParOf" srcId="{D2B406D3-E24A-4024-8415-32740603DE36}" destId="{FA4926A8-CF71-4193-8C13-2E355434F7A9}" srcOrd="4" destOrd="0" presId="urn:microsoft.com/office/officeart/2016/7/layout/RepeatingBendingProcessNew"/>
    <dgm:cxn modelId="{048C8099-C085-4237-BB88-4D13FBC4F571}" type="presParOf" srcId="{D2B406D3-E24A-4024-8415-32740603DE36}" destId="{BD98AC88-7918-464C-A099-FF0F8660C68C}" srcOrd="5" destOrd="0" presId="urn:microsoft.com/office/officeart/2016/7/layout/RepeatingBendingProcessNew"/>
    <dgm:cxn modelId="{0913F89C-B2D3-4109-8A3E-97B1F9B1248F}" type="presParOf" srcId="{BD98AC88-7918-464C-A099-FF0F8660C68C}" destId="{1955FD14-DE8E-413B-B962-B9F5A2C06985}" srcOrd="0" destOrd="0" presId="urn:microsoft.com/office/officeart/2016/7/layout/RepeatingBendingProcessNew"/>
    <dgm:cxn modelId="{E4226215-582B-4E77-BEA3-C79BDD6D50A0}" type="presParOf" srcId="{D2B406D3-E24A-4024-8415-32740603DE36}" destId="{5D6DE757-BEEC-4D58-AB23-B6A37461120C}" srcOrd="6" destOrd="0" presId="urn:microsoft.com/office/officeart/2016/7/layout/RepeatingBendingProcessNew"/>
    <dgm:cxn modelId="{2D2DF82D-5DF8-44C5-B445-9B1E99372619}" type="presParOf" srcId="{D2B406D3-E24A-4024-8415-32740603DE36}" destId="{A30F3F73-97B2-4608-9E96-86A72A0C6FE2}" srcOrd="7" destOrd="0" presId="urn:microsoft.com/office/officeart/2016/7/layout/RepeatingBendingProcessNew"/>
    <dgm:cxn modelId="{5150B254-ED41-458D-AA71-500ED88FA11F}" type="presParOf" srcId="{A30F3F73-97B2-4608-9E96-86A72A0C6FE2}" destId="{5EDE337B-D484-4C46-A5CD-6EA0A356FDD5}" srcOrd="0" destOrd="0" presId="urn:microsoft.com/office/officeart/2016/7/layout/RepeatingBendingProcessNew"/>
    <dgm:cxn modelId="{1B826F22-73FF-4673-B23E-0E3BD7A9D717}" type="presParOf" srcId="{D2B406D3-E24A-4024-8415-32740603DE36}" destId="{25B203CD-6CB7-4230-972A-ABEB60C673FB}" srcOrd="8" destOrd="0" presId="urn:microsoft.com/office/officeart/2016/7/layout/RepeatingBendingProcessNew"/>
    <dgm:cxn modelId="{8A277CAC-45C9-44E5-B7D6-9CB8DF4CF234}" type="presParOf" srcId="{D2B406D3-E24A-4024-8415-32740603DE36}" destId="{AE340B26-F7E8-4BCE-AC87-AD3E43A1257C}" srcOrd="9" destOrd="0" presId="urn:microsoft.com/office/officeart/2016/7/layout/RepeatingBendingProcessNew"/>
    <dgm:cxn modelId="{D14D4711-B3F5-4977-9A04-7B1E1B40FB28}" type="presParOf" srcId="{AE340B26-F7E8-4BCE-AC87-AD3E43A1257C}" destId="{BE5598CC-8F3E-4EFA-8CE5-DCC60B0273C2}" srcOrd="0" destOrd="0" presId="urn:microsoft.com/office/officeart/2016/7/layout/RepeatingBendingProcessNew"/>
    <dgm:cxn modelId="{4A1C07B3-C49E-43DD-AFBB-E091995E2AA6}" type="presParOf" srcId="{D2B406D3-E24A-4024-8415-32740603DE36}" destId="{DA3C15E6-9A98-4997-9D71-0494968B4DBE}" srcOrd="10" destOrd="0" presId="urn:microsoft.com/office/officeart/2016/7/layout/RepeatingBendingProcessNew"/>
    <dgm:cxn modelId="{CE6D8C40-7A5C-4F0A-8978-BB4294074703}" type="presParOf" srcId="{D2B406D3-E24A-4024-8415-32740603DE36}" destId="{30002701-B426-44E9-9BDD-3FA91AB6C599}" srcOrd="11" destOrd="0" presId="urn:microsoft.com/office/officeart/2016/7/layout/RepeatingBendingProcessNew"/>
    <dgm:cxn modelId="{1E159BEB-D167-4878-9190-0A67D329004C}" type="presParOf" srcId="{30002701-B426-44E9-9BDD-3FA91AB6C599}" destId="{BEE3A957-8B81-40F4-89C3-BD240B847627}" srcOrd="0" destOrd="0" presId="urn:microsoft.com/office/officeart/2016/7/layout/RepeatingBendingProcessNew"/>
    <dgm:cxn modelId="{A5404F79-D208-498B-B65B-28EF5A35E6C5}" type="presParOf" srcId="{D2B406D3-E24A-4024-8415-32740603DE36}" destId="{DC6A078A-B557-4C39-BA5A-3EBA12C9A5B8}"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4574C5-BA05-42F1-B998-7AEA9C6D45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6A6CD3E-F411-4FE4-AE05-2A0FBC5C6498}">
      <dgm:prSet/>
      <dgm:spPr/>
      <dgm:t>
        <a:bodyPr/>
        <a:lstStyle/>
        <a:p>
          <a:pPr>
            <a:lnSpc>
              <a:spcPct val="100000"/>
            </a:lnSpc>
            <a:defRPr cap="all"/>
          </a:pPr>
          <a:r>
            <a:rPr lang="en-US"/>
            <a:t>Human resources</a:t>
          </a:r>
        </a:p>
      </dgm:t>
    </dgm:pt>
    <dgm:pt modelId="{5013AD63-C0BD-4081-9719-4CA59E3DC583}" type="parTrans" cxnId="{6CB9149F-766C-49B7-9E35-D6C582F8DCEE}">
      <dgm:prSet/>
      <dgm:spPr/>
      <dgm:t>
        <a:bodyPr/>
        <a:lstStyle/>
        <a:p>
          <a:endParaRPr lang="en-US"/>
        </a:p>
      </dgm:t>
    </dgm:pt>
    <dgm:pt modelId="{F8E02B6D-5683-461F-8836-1CC1E27549C2}" type="sibTrans" cxnId="{6CB9149F-766C-49B7-9E35-D6C582F8DCEE}">
      <dgm:prSet/>
      <dgm:spPr/>
      <dgm:t>
        <a:bodyPr/>
        <a:lstStyle/>
        <a:p>
          <a:endParaRPr lang="en-US"/>
        </a:p>
      </dgm:t>
    </dgm:pt>
    <dgm:pt modelId="{85117BBC-CBAB-46D3-8B05-CB8F93CC29D5}">
      <dgm:prSet/>
      <dgm:spPr/>
      <dgm:t>
        <a:bodyPr/>
        <a:lstStyle/>
        <a:p>
          <a:pPr>
            <a:lnSpc>
              <a:spcPct val="100000"/>
            </a:lnSpc>
            <a:defRPr cap="all"/>
          </a:pPr>
          <a:r>
            <a:rPr lang="en-US"/>
            <a:t>Software</a:t>
          </a:r>
        </a:p>
      </dgm:t>
    </dgm:pt>
    <dgm:pt modelId="{F7AAB99C-426B-4CC2-A721-1493E86BB89D}" type="parTrans" cxnId="{DDC1CC22-9596-4668-9CF9-E9635968EE2A}">
      <dgm:prSet/>
      <dgm:spPr/>
      <dgm:t>
        <a:bodyPr/>
        <a:lstStyle/>
        <a:p>
          <a:endParaRPr lang="en-US"/>
        </a:p>
      </dgm:t>
    </dgm:pt>
    <dgm:pt modelId="{0C2180EF-9EFD-42A1-984A-3ED44BB1D23A}" type="sibTrans" cxnId="{DDC1CC22-9596-4668-9CF9-E9635968EE2A}">
      <dgm:prSet/>
      <dgm:spPr/>
      <dgm:t>
        <a:bodyPr/>
        <a:lstStyle/>
        <a:p>
          <a:endParaRPr lang="en-US"/>
        </a:p>
      </dgm:t>
    </dgm:pt>
    <dgm:pt modelId="{A69FA54B-EF4A-4C72-ACD1-868EAF3776E6}">
      <dgm:prSet/>
      <dgm:spPr/>
      <dgm:t>
        <a:bodyPr/>
        <a:lstStyle/>
        <a:p>
          <a:pPr>
            <a:lnSpc>
              <a:spcPct val="100000"/>
            </a:lnSpc>
            <a:defRPr cap="all"/>
          </a:pPr>
          <a:r>
            <a:rPr lang="en-US"/>
            <a:t>Equipment</a:t>
          </a:r>
        </a:p>
      </dgm:t>
    </dgm:pt>
    <dgm:pt modelId="{9B8DA857-42F8-40EA-BA4C-98A647F301DB}" type="parTrans" cxnId="{327A7343-A448-4D83-9370-C1F4163AECFA}">
      <dgm:prSet/>
      <dgm:spPr/>
      <dgm:t>
        <a:bodyPr/>
        <a:lstStyle/>
        <a:p>
          <a:endParaRPr lang="en-US"/>
        </a:p>
      </dgm:t>
    </dgm:pt>
    <dgm:pt modelId="{D638BF16-7793-4699-B2B6-3B063A6640DF}" type="sibTrans" cxnId="{327A7343-A448-4D83-9370-C1F4163AECFA}">
      <dgm:prSet/>
      <dgm:spPr/>
      <dgm:t>
        <a:bodyPr/>
        <a:lstStyle/>
        <a:p>
          <a:endParaRPr lang="en-US"/>
        </a:p>
      </dgm:t>
    </dgm:pt>
    <dgm:pt modelId="{18229245-62CD-406C-8854-3C0244A37155}">
      <dgm:prSet/>
      <dgm:spPr/>
      <dgm:t>
        <a:bodyPr/>
        <a:lstStyle/>
        <a:p>
          <a:pPr>
            <a:lnSpc>
              <a:spcPct val="100000"/>
            </a:lnSpc>
            <a:defRPr cap="all"/>
          </a:pPr>
          <a:r>
            <a:rPr lang="en-US"/>
            <a:t>Special location</a:t>
          </a:r>
        </a:p>
      </dgm:t>
    </dgm:pt>
    <dgm:pt modelId="{9996DB1F-F176-4E2D-A000-E5E8A49FCAF4}" type="parTrans" cxnId="{04553082-FFBE-40A6-A120-8BCFD08DBB01}">
      <dgm:prSet/>
      <dgm:spPr/>
      <dgm:t>
        <a:bodyPr/>
        <a:lstStyle/>
        <a:p>
          <a:endParaRPr lang="en-US"/>
        </a:p>
      </dgm:t>
    </dgm:pt>
    <dgm:pt modelId="{8EF498EF-BCED-4D91-9507-48BF8D2D816A}" type="sibTrans" cxnId="{04553082-FFBE-40A6-A120-8BCFD08DBB01}">
      <dgm:prSet/>
      <dgm:spPr/>
      <dgm:t>
        <a:bodyPr/>
        <a:lstStyle/>
        <a:p>
          <a:endParaRPr lang="en-US"/>
        </a:p>
      </dgm:t>
    </dgm:pt>
    <dgm:pt modelId="{BAA6C45E-9B8D-44B4-8400-28A8A22E2DF0}">
      <dgm:prSet/>
      <dgm:spPr/>
      <dgm:t>
        <a:bodyPr/>
        <a:lstStyle/>
        <a:p>
          <a:pPr>
            <a:lnSpc>
              <a:spcPct val="100000"/>
            </a:lnSpc>
            <a:defRPr cap="all"/>
          </a:pPr>
          <a:r>
            <a:rPr lang="en-US" dirty="0"/>
            <a:t>Additional resources</a:t>
          </a:r>
        </a:p>
      </dgm:t>
    </dgm:pt>
    <dgm:pt modelId="{06CBD74F-A96A-4D40-AB30-8FA5DE32D770}" type="parTrans" cxnId="{DED7FE74-3E90-4B25-9560-EA39BA8230B2}">
      <dgm:prSet/>
      <dgm:spPr/>
      <dgm:t>
        <a:bodyPr/>
        <a:lstStyle/>
        <a:p>
          <a:endParaRPr lang="en-US"/>
        </a:p>
      </dgm:t>
    </dgm:pt>
    <dgm:pt modelId="{C23A9C4A-FEB8-4A60-B752-95DD9345305E}" type="sibTrans" cxnId="{DED7FE74-3E90-4B25-9560-EA39BA8230B2}">
      <dgm:prSet/>
      <dgm:spPr/>
      <dgm:t>
        <a:bodyPr/>
        <a:lstStyle/>
        <a:p>
          <a:endParaRPr lang="en-US"/>
        </a:p>
      </dgm:t>
    </dgm:pt>
    <dgm:pt modelId="{05F725C8-DD63-4CE2-8515-3F8BA46EE78F}" type="pres">
      <dgm:prSet presAssocID="{AE4574C5-BA05-42F1-B998-7AEA9C6D451C}" presName="root" presStyleCnt="0">
        <dgm:presLayoutVars>
          <dgm:dir/>
          <dgm:resizeHandles val="exact"/>
        </dgm:presLayoutVars>
      </dgm:prSet>
      <dgm:spPr/>
    </dgm:pt>
    <dgm:pt modelId="{3930BABF-D4E8-417B-9ABE-2E2843714C80}" type="pres">
      <dgm:prSet presAssocID="{A6A6CD3E-F411-4FE4-AE05-2A0FBC5C6498}" presName="compNode" presStyleCnt="0"/>
      <dgm:spPr/>
    </dgm:pt>
    <dgm:pt modelId="{665F09E2-9A8E-4728-86CD-A0895F4008E9}" type="pres">
      <dgm:prSet presAssocID="{A6A6CD3E-F411-4FE4-AE05-2A0FBC5C6498}" presName="iconBgRect" presStyleLbl="bgShp" presStyleIdx="0" presStyleCnt="5"/>
      <dgm:spPr/>
    </dgm:pt>
    <dgm:pt modelId="{19CDAEEA-80C7-45D8-8235-42866623C0CE}" type="pres">
      <dgm:prSet presAssocID="{A6A6CD3E-F411-4FE4-AE05-2A0FBC5C649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ycle with People"/>
        </a:ext>
      </dgm:extLst>
    </dgm:pt>
    <dgm:pt modelId="{9A620406-0D56-4BC8-BC3C-88041C13689A}" type="pres">
      <dgm:prSet presAssocID="{A6A6CD3E-F411-4FE4-AE05-2A0FBC5C6498}" presName="spaceRect" presStyleCnt="0"/>
      <dgm:spPr/>
    </dgm:pt>
    <dgm:pt modelId="{F96EC915-9D84-4BD5-A2F2-3C7327426635}" type="pres">
      <dgm:prSet presAssocID="{A6A6CD3E-F411-4FE4-AE05-2A0FBC5C6498}" presName="textRect" presStyleLbl="revTx" presStyleIdx="0" presStyleCnt="5">
        <dgm:presLayoutVars>
          <dgm:chMax val="1"/>
          <dgm:chPref val="1"/>
        </dgm:presLayoutVars>
      </dgm:prSet>
      <dgm:spPr/>
    </dgm:pt>
    <dgm:pt modelId="{6ACCBBEF-DA4B-4C47-85F8-B5512AEE42D0}" type="pres">
      <dgm:prSet presAssocID="{F8E02B6D-5683-461F-8836-1CC1E27549C2}" presName="sibTrans" presStyleCnt="0"/>
      <dgm:spPr/>
    </dgm:pt>
    <dgm:pt modelId="{2C8A01E5-0263-467E-BBD0-FBB60C9C7514}" type="pres">
      <dgm:prSet presAssocID="{85117BBC-CBAB-46D3-8B05-CB8F93CC29D5}" presName="compNode" presStyleCnt="0"/>
      <dgm:spPr/>
    </dgm:pt>
    <dgm:pt modelId="{F1B5233D-7614-4617-A93B-553F14FF3EFC}" type="pres">
      <dgm:prSet presAssocID="{85117BBC-CBAB-46D3-8B05-CB8F93CC29D5}" presName="iconBgRect" presStyleLbl="bgShp" presStyleIdx="1" presStyleCnt="5"/>
      <dgm:spPr/>
    </dgm:pt>
    <dgm:pt modelId="{607D4089-25CA-4C62-8DC9-E6E46A5687DA}" type="pres">
      <dgm:prSet presAssocID="{85117BBC-CBAB-46D3-8B05-CB8F93CC29D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5B99A52B-F559-40E9-B57C-31B7EA11BBBD}" type="pres">
      <dgm:prSet presAssocID="{85117BBC-CBAB-46D3-8B05-CB8F93CC29D5}" presName="spaceRect" presStyleCnt="0"/>
      <dgm:spPr/>
    </dgm:pt>
    <dgm:pt modelId="{C7228AC7-53E0-46AC-A86B-8BDC88F13FF3}" type="pres">
      <dgm:prSet presAssocID="{85117BBC-CBAB-46D3-8B05-CB8F93CC29D5}" presName="textRect" presStyleLbl="revTx" presStyleIdx="1" presStyleCnt="5">
        <dgm:presLayoutVars>
          <dgm:chMax val="1"/>
          <dgm:chPref val="1"/>
        </dgm:presLayoutVars>
      </dgm:prSet>
      <dgm:spPr/>
    </dgm:pt>
    <dgm:pt modelId="{63176420-6BBE-4810-BDAC-CCA6769C1F9F}" type="pres">
      <dgm:prSet presAssocID="{0C2180EF-9EFD-42A1-984A-3ED44BB1D23A}" presName="sibTrans" presStyleCnt="0"/>
      <dgm:spPr/>
    </dgm:pt>
    <dgm:pt modelId="{A3254EAA-EDFE-4E63-9074-295445B689C1}" type="pres">
      <dgm:prSet presAssocID="{A69FA54B-EF4A-4C72-ACD1-868EAF3776E6}" presName="compNode" presStyleCnt="0"/>
      <dgm:spPr/>
    </dgm:pt>
    <dgm:pt modelId="{197B67CE-E18C-431C-9841-D3FA4A75C292}" type="pres">
      <dgm:prSet presAssocID="{A69FA54B-EF4A-4C72-ACD1-868EAF3776E6}" presName="iconBgRect" presStyleLbl="bgShp" presStyleIdx="2" presStyleCnt="5"/>
      <dgm:spPr/>
    </dgm:pt>
    <dgm:pt modelId="{B6AE10FB-FE74-4B8A-843F-CE640F7E7825}" type="pres">
      <dgm:prSet presAssocID="{A69FA54B-EF4A-4C72-ACD1-868EAF3776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3B97D849-F4E8-42EA-8666-F2C34F25F20E}" type="pres">
      <dgm:prSet presAssocID="{A69FA54B-EF4A-4C72-ACD1-868EAF3776E6}" presName="spaceRect" presStyleCnt="0"/>
      <dgm:spPr/>
    </dgm:pt>
    <dgm:pt modelId="{42D35191-79F8-4C4E-8EAD-7D4F818A84E8}" type="pres">
      <dgm:prSet presAssocID="{A69FA54B-EF4A-4C72-ACD1-868EAF3776E6}" presName="textRect" presStyleLbl="revTx" presStyleIdx="2" presStyleCnt="5">
        <dgm:presLayoutVars>
          <dgm:chMax val="1"/>
          <dgm:chPref val="1"/>
        </dgm:presLayoutVars>
      </dgm:prSet>
      <dgm:spPr/>
    </dgm:pt>
    <dgm:pt modelId="{82CC6B7A-D06F-48A7-B560-8735683602E8}" type="pres">
      <dgm:prSet presAssocID="{D638BF16-7793-4699-B2B6-3B063A6640DF}" presName="sibTrans" presStyleCnt="0"/>
      <dgm:spPr/>
    </dgm:pt>
    <dgm:pt modelId="{F059C957-B439-4683-9A66-D4CD0FC50CB7}" type="pres">
      <dgm:prSet presAssocID="{18229245-62CD-406C-8854-3C0244A37155}" presName="compNode" presStyleCnt="0"/>
      <dgm:spPr/>
    </dgm:pt>
    <dgm:pt modelId="{7373ECFA-5AFD-498C-A652-3CAE97EA0EE6}" type="pres">
      <dgm:prSet presAssocID="{18229245-62CD-406C-8854-3C0244A37155}" presName="iconBgRect" presStyleLbl="bgShp" presStyleIdx="3" presStyleCnt="5"/>
      <dgm:spPr/>
    </dgm:pt>
    <dgm:pt modelId="{5CA49E89-E99A-4CF6-8EB4-95B3FBE2CE29}" type="pres">
      <dgm:prSet presAssocID="{18229245-62CD-406C-8854-3C0244A3715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0F2DF2FC-17C8-4F6A-80A7-34525E59A9B7}" type="pres">
      <dgm:prSet presAssocID="{18229245-62CD-406C-8854-3C0244A37155}" presName="spaceRect" presStyleCnt="0"/>
      <dgm:spPr/>
    </dgm:pt>
    <dgm:pt modelId="{259DD01A-6B0E-472B-AA93-3995287536C9}" type="pres">
      <dgm:prSet presAssocID="{18229245-62CD-406C-8854-3C0244A37155}" presName="textRect" presStyleLbl="revTx" presStyleIdx="3" presStyleCnt="5">
        <dgm:presLayoutVars>
          <dgm:chMax val="1"/>
          <dgm:chPref val="1"/>
        </dgm:presLayoutVars>
      </dgm:prSet>
      <dgm:spPr/>
    </dgm:pt>
    <dgm:pt modelId="{401E771A-9308-4E59-A015-7806EDBF91E9}" type="pres">
      <dgm:prSet presAssocID="{8EF498EF-BCED-4D91-9507-48BF8D2D816A}" presName="sibTrans" presStyleCnt="0"/>
      <dgm:spPr/>
    </dgm:pt>
    <dgm:pt modelId="{320A941B-94B3-4E33-9802-756B43979E7B}" type="pres">
      <dgm:prSet presAssocID="{BAA6C45E-9B8D-44B4-8400-28A8A22E2DF0}" presName="compNode" presStyleCnt="0"/>
      <dgm:spPr/>
    </dgm:pt>
    <dgm:pt modelId="{2A507751-6468-4F88-880B-89B406D602F0}" type="pres">
      <dgm:prSet presAssocID="{BAA6C45E-9B8D-44B4-8400-28A8A22E2DF0}" presName="iconBgRect" presStyleLbl="bgShp" presStyleIdx="4" presStyleCnt="5"/>
      <dgm:spPr/>
    </dgm:pt>
    <dgm:pt modelId="{0728951D-A5D0-4DB5-94E6-92818A660354}" type="pres">
      <dgm:prSet presAssocID="{BAA6C45E-9B8D-44B4-8400-28A8A22E2DF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cycle"/>
        </a:ext>
      </dgm:extLst>
    </dgm:pt>
    <dgm:pt modelId="{86674A71-118F-4EC5-9CFA-3B488F81A988}" type="pres">
      <dgm:prSet presAssocID="{BAA6C45E-9B8D-44B4-8400-28A8A22E2DF0}" presName="spaceRect" presStyleCnt="0"/>
      <dgm:spPr/>
    </dgm:pt>
    <dgm:pt modelId="{70773CF2-85DA-4F70-82DC-45A438E1490B}" type="pres">
      <dgm:prSet presAssocID="{BAA6C45E-9B8D-44B4-8400-28A8A22E2DF0}" presName="textRect" presStyleLbl="revTx" presStyleIdx="4" presStyleCnt="5">
        <dgm:presLayoutVars>
          <dgm:chMax val="1"/>
          <dgm:chPref val="1"/>
        </dgm:presLayoutVars>
      </dgm:prSet>
      <dgm:spPr/>
    </dgm:pt>
  </dgm:ptLst>
  <dgm:cxnLst>
    <dgm:cxn modelId="{BE78C80D-BBC2-4314-9B66-59A3D6AB0865}" type="presOf" srcId="{A6A6CD3E-F411-4FE4-AE05-2A0FBC5C6498}" destId="{F96EC915-9D84-4BD5-A2F2-3C7327426635}" srcOrd="0" destOrd="0" presId="urn:microsoft.com/office/officeart/2018/5/layout/IconCircleLabelList"/>
    <dgm:cxn modelId="{DDC1CC22-9596-4668-9CF9-E9635968EE2A}" srcId="{AE4574C5-BA05-42F1-B998-7AEA9C6D451C}" destId="{85117BBC-CBAB-46D3-8B05-CB8F93CC29D5}" srcOrd="1" destOrd="0" parTransId="{F7AAB99C-426B-4CC2-A721-1493E86BB89D}" sibTransId="{0C2180EF-9EFD-42A1-984A-3ED44BB1D23A}"/>
    <dgm:cxn modelId="{6ED1A641-0F21-4B9A-A368-20828217BF64}" type="presOf" srcId="{18229245-62CD-406C-8854-3C0244A37155}" destId="{259DD01A-6B0E-472B-AA93-3995287536C9}" srcOrd="0" destOrd="0" presId="urn:microsoft.com/office/officeart/2018/5/layout/IconCircleLabelList"/>
    <dgm:cxn modelId="{327A7343-A448-4D83-9370-C1F4163AECFA}" srcId="{AE4574C5-BA05-42F1-B998-7AEA9C6D451C}" destId="{A69FA54B-EF4A-4C72-ACD1-868EAF3776E6}" srcOrd="2" destOrd="0" parTransId="{9B8DA857-42F8-40EA-BA4C-98A647F301DB}" sibTransId="{D638BF16-7793-4699-B2B6-3B063A6640DF}"/>
    <dgm:cxn modelId="{5FE2B66F-F268-4A76-A69C-ECA80246B5BF}" type="presOf" srcId="{85117BBC-CBAB-46D3-8B05-CB8F93CC29D5}" destId="{C7228AC7-53E0-46AC-A86B-8BDC88F13FF3}" srcOrd="0" destOrd="0" presId="urn:microsoft.com/office/officeart/2018/5/layout/IconCircleLabelList"/>
    <dgm:cxn modelId="{DED7FE74-3E90-4B25-9560-EA39BA8230B2}" srcId="{AE4574C5-BA05-42F1-B998-7AEA9C6D451C}" destId="{BAA6C45E-9B8D-44B4-8400-28A8A22E2DF0}" srcOrd="4" destOrd="0" parTransId="{06CBD74F-A96A-4D40-AB30-8FA5DE32D770}" sibTransId="{C23A9C4A-FEB8-4A60-B752-95DD9345305E}"/>
    <dgm:cxn modelId="{04553082-FFBE-40A6-A120-8BCFD08DBB01}" srcId="{AE4574C5-BA05-42F1-B998-7AEA9C6D451C}" destId="{18229245-62CD-406C-8854-3C0244A37155}" srcOrd="3" destOrd="0" parTransId="{9996DB1F-F176-4E2D-A000-E5E8A49FCAF4}" sibTransId="{8EF498EF-BCED-4D91-9507-48BF8D2D816A}"/>
    <dgm:cxn modelId="{1A796B85-559D-41FD-8E97-672251AD531F}" type="presOf" srcId="{A69FA54B-EF4A-4C72-ACD1-868EAF3776E6}" destId="{42D35191-79F8-4C4E-8EAD-7D4F818A84E8}" srcOrd="0" destOrd="0" presId="urn:microsoft.com/office/officeart/2018/5/layout/IconCircleLabelList"/>
    <dgm:cxn modelId="{007F3E95-2165-47F4-8A8C-B14007D0D25A}" type="presOf" srcId="{AE4574C5-BA05-42F1-B998-7AEA9C6D451C}" destId="{05F725C8-DD63-4CE2-8515-3F8BA46EE78F}" srcOrd="0" destOrd="0" presId="urn:microsoft.com/office/officeart/2018/5/layout/IconCircleLabelList"/>
    <dgm:cxn modelId="{86F9419C-0294-4BC0-A6E4-AE020ABF3081}" type="presOf" srcId="{BAA6C45E-9B8D-44B4-8400-28A8A22E2DF0}" destId="{70773CF2-85DA-4F70-82DC-45A438E1490B}" srcOrd="0" destOrd="0" presId="urn:microsoft.com/office/officeart/2018/5/layout/IconCircleLabelList"/>
    <dgm:cxn modelId="{6CB9149F-766C-49B7-9E35-D6C582F8DCEE}" srcId="{AE4574C5-BA05-42F1-B998-7AEA9C6D451C}" destId="{A6A6CD3E-F411-4FE4-AE05-2A0FBC5C6498}" srcOrd="0" destOrd="0" parTransId="{5013AD63-C0BD-4081-9719-4CA59E3DC583}" sibTransId="{F8E02B6D-5683-461F-8836-1CC1E27549C2}"/>
    <dgm:cxn modelId="{163011C0-034D-4752-AA85-795AF4259357}" type="presParOf" srcId="{05F725C8-DD63-4CE2-8515-3F8BA46EE78F}" destId="{3930BABF-D4E8-417B-9ABE-2E2843714C80}" srcOrd="0" destOrd="0" presId="urn:microsoft.com/office/officeart/2018/5/layout/IconCircleLabelList"/>
    <dgm:cxn modelId="{E7F8E266-DA11-4ADA-BC92-D7044ECAB915}" type="presParOf" srcId="{3930BABF-D4E8-417B-9ABE-2E2843714C80}" destId="{665F09E2-9A8E-4728-86CD-A0895F4008E9}" srcOrd="0" destOrd="0" presId="urn:microsoft.com/office/officeart/2018/5/layout/IconCircleLabelList"/>
    <dgm:cxn modelId="{4930CDE4-DE16-4270-96AF-DB4BEA7E83E2}" type="presParOf" srcId="{3930BABF-D4E8-417B-9ABE-2E2843714C80}" destId="{19CDAEEA-80C7-45D8-8235-42866623C0CE}" srcOrd="1" destOrd="0" presId="urn:microsoft.com/office/officeart/2018/5/layout/IconCircleLabelList"/>
    <dgm:cxn modelId="{D9947988-AEB8-44EC-8ADB-81395F2236F7}" type="presParOf" srcId="{3930BABF-D4E8-417B-9ABE-2E2843714C80}" destId="{9A620406-0D56-4BC8-BC3C-88041C13689A}" srcOrd="2" destOrd="0" presId="urn:microsoft.com/office/officeart/2018/5/layout/IconCircleLabelList"/>
    <dgm:cxn modelId="{D0D7135C-6902-4B58-A9A0-0C0B40439B3B}" type="presParOf" srcId="{3930BABF-D4E8-417B-9ABE-2E2843714C80}" destId="{F96EC915-9D84-4BD5-A2F2-3C7327426635}" srcOrd="3" destOrd="0" presId="urn:microsoft.com/office/officeart/2018/5/layout/IconCircleLabelList"/>
    <dgm:cxn modelId="{FB629F12-D814-4FAC-8A8C-4B40FB2C84F7}" type="presParOf" srcId="{05F725C8-DD63-4CE2-8515-3F8BA46EE78F}" destId="{6ACCBBEF-DA4B-4C47-85F8-B5512AEE42D0}" srcOrd="1" destOrd="0" presId="urn:microsoft.com/office/officeart/2018/5/layout/IconCircleLabelList"/>
    <dgm:cxn modelId="{3B4D3F91-BE5E-45F5-90D3-DB07F4298D1A}" type="presParOf" srcId="{05F725C8-DD63-4CE2-8515-3F8BA46EE78F}" destId="{2C8A01E5-0263-467E-BBD0-FBB60C9C7514}" srcOrd="2" destOrd="0" presId="urn:microsoft.com/office/officeart/2018/5/layout/IconCircleLabelList"/>
    <dgm:cxn modelId="{AB20FC7C-7259-4456-BBF0-22018FE3FD33}" type="presParOf" srcId="{2C8A01E5-0263-467E-BBD0-FBB60C9C7514}" destId="{F1B5233D-7614-4617-A93B-553F14FF3EFC}" srcOrd="0" destOrd="0" presId="urn:microsoft.com/office/officeart/2018/5/layout/IconCircleLabelList"/>
    <dgm:cxn modelId="{392AF6E1-87A1-42C0-9ECC-8BA21DC6207F}" type="presParOf" srcId="{2C8A01E5-0263-467E-BBD0-FBB60C9C7514}" destId="{607D4089-25CA-4C62-8DC9-E6E46A5687DA}" srcOrd="1" destOrd="0" presId="urn:microsoft.com/office/officeart/2018/5/layout/IconCircleLabelList"/>
    <dgm:cxn modelId="{52CC590B-9AC1-4DDA-BF7B-4C7DEB650294}" type="presParOf" srcId="{2C8A01E5-0263-467E-BBD0-FBB60C9C7514}" destId="{5B99A52B-F559-40E9-B57C-31B7EA11BBBD}" srcOrd="2" destOrd="0" presId="urn:microsoft.com/office/officeart/2018/5/layout/IconCircleLabelList"/>
    <dgm:cxn modelId="{5540651C-F004-48F1-9AE0-63FC3557C5F7}" type="presParOf" srcId="{2C8A01E5-0263-467E-BBD0-FBB60C9C7514}" destId="{C7228AC7-53E0-46AC-A86B-8BDC88F13FF3}" srcOrd="3" destOrd="0" presId="urn:microsoft.com/office/officeart/2018/5/layout/IconCircleLabelList"/>
    <dgm:cxn modelId="{59DD1AC9-E471-4606-99CB-DD0DE0B2AC76}" type="presParOf" srcId="{05F725C8-DD63-4CE2-8515-3F8BA46EE78F}" destId="{63176420-6BBE-4810-BDAC-CCA6769C1F9F}" srcOrd="3" destOrd="0" presId="urn:microsoft.com/office/officeart/2018/5/layout/IconCircleLabelList"/>
    <dgm:cxn modelId="{D849E463-E49E-464B-955D-745DC924B765}" type="presParOf" srcId="{05F725C8-DD63-4CE2-8515-3F8BA46EE78F}" destId="{A3254EAA-EDFE-4E63-9074-295445B689C1}" srcOrd="4" destOrd="0" presId="urn:microsoft.com/office/officeart/2018/5/layout/IconCircleLabelList"/>
    <dgm:cxn modelId="{08B5FD2B-84F4-404A-A414-E6AEEF4E2630}" type="presParOf" srcId="{A3254EAA-EDFE-4E63-9074-295445B689C1}" destId="{197B67CE-E18C-431C-9841-D3FA4A75C292}" srcOrd="0" destOrd="0" presId="urn:microsoft.com/office/officeart/2018/5/layout/IconCircleLabelList"/>
    <dgm:cxn modelId="{14308968-90F6-45FF-B485-02C73B530278}" type="presParOf" srcId="{A3254EAA-EDFE-4E63-9074-295445B689C1}" destId="{B6AE10FB-FE74-4B8A-843F-CE640F7E7825}" srcOrd="1" destOrd="0" presId="urn:microsoft.com/office/officeart/2018/5/layout/IconCircleLabelList"/>
    <dgm:cxn modelId="{67E627DD-2B72-4F06-964F-FCD5072E28F1}" type="presParOf" srcId="{A3254EAA-EDFE-4E63-9074-295445B689C1}" destId="{3B97D849-F4E8-42EA-8666-F2C34F25F20E}" srcOrd="2" destOrd="0" presId="urn:microsoft.com/office/officeart/2018/5/layout/IconCircleLabelList"/>
    <dgm:cxn modelId="{C86A7DD9-32E5-40D3-BD13-58FD0513B66F}" type="presParOf" srcId="{A3254EAA-EDFE-4E63-9074-295445B689C1}" destId="{42D35191-79F8-4C4E-8EAD-7D4F818A84E8}" srcOrd="3" destOrd="0" presId="urn:microsoft.com/office/officeart/2018/5/layout/IconCircleLabelList"/>
    <dgm:cxn modelId="{6755AA1E-1AB5-49FE-8DE7-1C7F9DE46AA3}" type="presParOf" srcId="{05F725C8-DD63-4CE2-8515-3F8BA46EE78F}" destId="{82CC6B7A-D06F-48A7-B560-8735683602E8}" srcOrd="5" destOrd="0" presId="urn:microsoft.com/office/officeart/2018/5/layout/IconCircleLabelList"/>
    <dgm:cxn modelId="{12FB4988-764D-4B45-A913-B3F8777D4EF7}" type="presParOf" srcId="{05F725C8-DD63-4CE2-8515-3F8BA46EE78F}" destId="{F059C957-B439-4683-9A66-D4CD0FC50CB7}" srcOrd="6" destOrd="0" presId="urn:microsoft.com/office/officeart/2018/5/layout/IconCircleLabelList"/>
    <dgm:cxn modelId="{83EEFD65-31BF-4C9C-B1DD-82B604E014EF}" type="presParOf" srcId="{F059C957-B439-4683-9A66-D4CD0FC50CB7}" destId="{7373ECFA-5AFD-498C-A652-3CAE97EA0EE6}" srcOrd="0" destOrd="0" presId="urn:microsoft.com/office/officeart/2018/5/layout/IconCircleLabelList"/>
    <dgm:cxn modelId="{F3903FAD-D824-4DF7-811C-038BC618E235}" type="presParOf" srcId="{F059C957-B439-4683-9A66-D4CD0FC50CB7}" destId="{5CA49E89-E99A-4CF6-8EB4-95B3FBE2CE29}" srcOrd="1" destOrd="0" presId="urn:microsoft.com/office/officeart/2018/5/layout/IconCircleLabelList"/>
    <dgm:cxn modelId="{CD862011-BE03-4BB4-B206-FF0510658191}" type="presParOf" srcId="{F059C957-B439-4683-9A66-D4CD0FC50CB7}" destId="{0F2DF2FC-17C8-4F6A-80A7-34525E59A9B7}" srcOrd="2" destOrd="0" presId="urn:microsoft.com/office/officeart/2018/5/layout/IconCircleLabelList"/>
    <dgm:cxn modelId="{3C7FD5B0-88A2-45C1-AD5F-A94B51B62FB5}" type="presParOf" srcId="{F059C957-B439-4683-9A66-D4CD0FC50CB7}" destId="{259DD01A-6B0E-472B-AA93-3995287536C9}" srcOrd="3" destOrd="0" presId="urn:microsoft.com/office/officeart/2018/5/layout/IconCircleLabelList"/>
    <dgm:cxn modelId="{A0EBF842-DB46-4066-A219-F705DF857FFE}" type="presParOf" srcId="{05F725C8-DD63-4CE2-8515-3F8BA46EE78F}" destId="{401E771A-9308-4E59-A015-7806EDBF91E9}" srcOrd="7" destOrd="0" presId="urn:microsoft.com/office/officeart/2018/5/layout/IconCircleLabelList"/>
    <dgm:cxn modelId="{E75F3BC8-A430-4BAD-BD97-4325C093FA4E}" type="presParOf" srcId="{05F725C8-DD63-4CE2-8515-3F8BA46EE78F}" destId="{320A941B-94B3-4E33-9802-756B43979E7B}" srcOrd="8" destOrd="0" presId="urn:microsoft.com/office/officeart/2018/5/layout/IconCircleLabelList"/>
    <dgm:cxn modelId="{5E423E48-3F9A-477C-BC6C-88214306F96D}" type="presParOf" srcId="{320A941B-94B3-4E33-9802-756B43979E7B}" destId="{2A507751-6468-4F88-880B-89B406D602F0}" srcOrd="0" destOrd="0" presId="urn:microsoft.com/office/officeart/2018/5/layout/IconCircleLabelList"/>
    <dgm:cxn modelId="{8F2770ED-ABDC-4B75-A44E-3B7B989F66A1}" type="presParOf" srcId="{320A941B-94B3-4E33-9802-756B43979E7B}" destId="{0728951D-A5D0-4DB5-94E6-92818A660354}" srcOrd="1" destOrd="0" presId="urn:microsoft.com/office/officeart/2018/5/layout/IconCircleLabelList"/>
    <dgm:cxn modelId="{4301065C-4DF5-42B9-9A83-4992BB2BD6E4}" type="presParOf" srcId="{320A941B-94B3-4E33-9802-756B43979E7B}" destId="{86674A71-118F-4EC5-9CFA-3B488F81A988}" srcOrd="2" destOrd="0" presId="urn:microsoft.com/office/officeart/2018/5/layout/IconCircleLabelList"/>
    <dgm:cxn modelId="{6C605907-A707-4D05-9325-3494D0BAF392}" type="presParOf" srcId="{320A941B-94B3-4E33-9802-756B43979E7B}" destId="{70773CF2-85DA-4F70-82DC-45A438E149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55CC01-C9FC-4882-A3A4-2892E93412E1}" type="doc">
      <dgm:prSet loTypeId="urn:microsoft.com/office/officeart/2016/7/layout/BasicTimeline" loCatId="process" qsTypeId="urn:microsoft.com/office/officeart/2005/8/quickstyle/simple1" qsCatId="simple" csTypeId="urn:microsoft.com/office/officeart/2005/8/colors/colorful2" csCatId="colorful" phldr="1"/>
      <dgm:spPr/>
      <dgm:t>
        <a:bodyPr/>
        <a:lstStyle/>
        <a:p>
          <a:endParaRPr lang="en-US"/>
        </a:p>
      </dgm:t>
    </dgm:pt>
    <dgm:pt modelId="{41119EF5-C0D8-4E0A-B8E4-6417E60E6692}">
      <dgm:prSet/>
      <dgm:spPr/>
      <dgm:t>
        <a:bodyPr/>
        <a:lstStyle/>
        <a:p>
          <a:pPr>
            <a:defRPr b="1"/>
          </a:pPr>
          <a:r>
            <a:rPr lang="en-US"/>
            <a:t>25 Jan.</a:t>
          </a:r>
        </a:p>
      </dgm:t>
    </dgm:pt>
    <dgm:pt modelId="{5327A95A-1063-45CF-B1B6-C2E0C805C3D5}" type="parTrans" cxnId="{E5DF8D5E-1627-4531-A5F9-782190F4B5ED}">
      <dgm:prSet/>
      <dgm:spPr/>
      <dgm:t>
        <a:bodyPr/>
        <a:lstStyle/>
        <a:p>
          <a:endParaRPr lang="en-US"/>
        </a:p>
      </dgm:t>
    </dgm:pt>
    <dgm:pt modelId="{4CA65988-F7D8-4E30-96CC-E5AEE8D6E7E7}" type="sibTrans" cxnId="{E5DF8D5E-1627-4531-A5F9-782190F4B5ED}">
      <dgm:prSet/>
      <dgm:spPr/>
      <dgm:t>
        <a:bodyPr/>
        <a:lstStyle/>
        <a:p>
          <a:endParaRPr lang="en-US"/>
        </a:p>
      </dgm:t>
    </dgm:pt>
    <dgm:pt modelId="{FF1D07E8-2D5B-476D-A15C-5A06C6239E71}">
      <dgm:prSet/>
      <dgm:spPr/>
      <dgm:t>
        <a:bodyPr/>
        <a:lstStyle/>
        <a:p>
          <a:r>
            <a:rPr lang="en-US" dirty="0"/>
            <a:t>Design 25/1 </a:t>
          </a:r>
          <a:r>
            <a:rPr lang="en-US" b="1" dirty="0"/>
            <a:t>Milestone 1</a:t>
          </a:r>
        </a:p>
      </dgm:t>
    </dgm:pt>
    <dgm:pt modelId="{CC76E10C-A077-4368-9D3E-D7997F2F2F6D}" type="parTrans" cxnId="{3CCEB637-1E02-44EC-85FB-E42BAF25E7F5}">
      <dgm:prSet/>
      <dgm:spPr/>
      <dgm:t>
        <a:bodyPr/>
        <a:lstStyle/>
        <a:p>
          <a:endParaRPr lang="en-US"/>
        </a:p>
      </dgm:t>
    </dgm:pt>
    <dgm:pt modelId="{98073F9D-0F6F-4720-A97B-B4EAC34471F5}" type="sibTrans" cxnId="{3CCEB637-1E02-44EC-85FB-E42BAF25E7F5}">
      <dgm:prSet/>
      <dgm:spPr/>
      <dgm:t>
        <a:bodyPr/>
        <a:lstStyle/>
        <a:p>
          <a:endParaRPr lang="en-US"/>
        </a:p>
      </dgm:t>
    </dgm:pt>
    <dgm:pt modelId="{68E5BE30-A792-4EDD-8919-22E192CFD0C5}">
      <dgm:prSet/>
      <dgm:spPr/>
      <dgm:t>
        <a:bodyPr/>
        <a:lstStyle/>
        <a:p>
          <a:pPr>
            <a:defRPr b="1"/>
          </a:pPr>
          <a:r>
            <a:rPr lang="en-US"/>
            <a:t>3 Mar.</a:t>
          </a:r>
        </a:p>
      </dgm:t>
    </dgm:pt>
    <dgm:pt modelId="{57E71641-0306-4C4F-A7B6-3B136FE45212}" type="parTrans" cxnId="{BA6D8A98-8F66-4541-95BE-7C9E04183C39}">
      <dgm:prSet/>
      <dgm:spPr/>
      <dgm:t>
        <a:bodyPr/>
        <a:lstStyle/>
        <a:p>
          <a:endParaRPr lang="en-US"/>
        </a:p>
      </dgm:t>
    </dgm:pt>
    <dgm:pt modelId="{920696F5-EF81-47A2-9D36-B5367DA82F2C}" type="sibTrans" cxnId="{BA6D8A98-8F66-4541-95BE-7C9E04183C39}">
      <dgm:prSet/>
      <dgm:spPr/>
      <dgm:t>
        <a:bodyPr/>
        <a:lstStyle/>
        <a:p>
          <a:endParaRPr lang="en-US"/>
        </a:p>
      </dgm:t>
    </dgm:pt>
    <dgm:pt modelId="{4260DB02-824D-4EF0-AC78-7B1DA994E72F}">
      <dgm:prSet/>
      <dgm:spPr/>
      <dgm:t>
        <a:bodyPr/>
        <a:lstStyle/>
        <a:p>
          <a:r>
            <a:rPr lang="en-US"/>
            <a:t>Coding</a:t>
          </a:r>
        </a:p>
      </dgm:t>
    </dgm:pt>
    <dgm:pt modelId="{F427A043-BADC-4CAA-8FA0-673E6227A349}" type="parTrans" cxnId="{22DB6572-F8F0-44F6-A994-0E12DC251A26}">
      <dgm:prSet/>
      <dgm:spPr/>
      <dgm:t>
        <a:bodyPr/>
        <a:lstStyle/>
        <a:p>
          <a:endParaRPr lang="en-US"/>
        </a:p>
      </dgm:t>
    </dgm:pt>
    <dgm:pt modelId="{84114292-445F-49E0-BEFA-C0D0E45A1DA9}" type="sibTrans" cxnId="{22DB6572-F8F0-44F6-A994-0E12DC251A26}">
      <dgm:prSet/>
      <dgm:spPr/>
      <dgm:t>
        <a:bodyPr/>
        <a:lstStyle/>
        <a:p>
          <a:endParaRPr lang="en-US"/>
        </a:p>
      </dgm:t>
    </dgm:pt>
    <dgm:pt modelId="{11F17271-2C13-4631-9599-FA75202A5F85}">
      <dgm:prSet/>
      <dgm:spPr/>
      <dgm:t>
        <a:bodyPr/>
        <a:lstStyle/>
        <a:p>
          <a:r>
            <a:rPr lang="en-US" b="1" dirty="0"/>
            <a:t>Milestone 2</a:t>
          </a:r>
        </a:p>
      </dgm:t>
    </dgm:pt>
    <dgm:pt modelId="{9AFE708A-4E55-4B4F-9303-804D87AB127E}" type="parTrans" cxnId="{B891E7BC-D811-4D2E-A008-E64B765E82E0}">
      <dgm:prSet/>
      <dgm:spPr/>
      <dgm:t>
        <a:bodyPr/>
        <a:lstStyle/>
        <a:p>
          <a:endParaRPr lang="en-US"/>
        </a:p>
      </dgm:t>
    </dgm:pt>
    <dgm:pt modelId="{7308C409-899F-4132-B42E-E61B58010789}" type="sibTrans" cxnId="{B891E7BC-D811-4D2E-A008-E64B765E82E0}">
      <dgm:prSet/>
      <dgm:spPr/>
      <dgm:t>
        <a:bodyPr/>
        <a:lstStyle/>
        <a:p>
          <a:endParaRPr lang="en-US"/>
        </a:p>
      </dgm:t>
    </dgm:pt>
    <dgm:pt modelId="{96FE6C3B-E5FC-402F-8EE5-C67FBA90E334}">
      <dgm:prSet/>
      <dgm:spPr/>
      <dgm:t>
        <a:bodyPr/>
        <a:lstStyle/>
        <a:p>
          <a:pPr>
            <a:defRPr b="1"/>
          </a:pPr>
          <a:r>
            <a:rPr lang="en-US"/>
            <a:t>20 Mar.</a:t>
          </a:r>
        </a:p>
      </dgm:t>
    </dgm:pt>
    <dgm:pt modelId="{224F32EA-BD01-4080-90FD-B758B2A8A08C}" type="parTrans" cxnId="{43314FF6-5EA8-4225-8EC4-61AAADB1DD03}">
      <dgm:prSet/>
      <dgm:spPr/>
      <dgm:t>
        <a:bodyPr/>
        <a:lstStyle/>
        <a:p>
          <a:endParaRPr lang="en-US"/>
        </a:p>
      </dgm:t>
    </dgm:pt>
    <dgm:pt modelId="{5DD3B477-84FA-4977-BD2F-5C5D85DFE6A5}" type="sibTrans" cxnId="{43314FF6-5EA8-4225-8EC4-61AAADB1DD03}">
      <dgm:prSet/>
      <dgm:spPr/>
      <dgm:t>
        <a:bodyPr/>
        <a:lstStyle/>
        <a:p>
          <a:endParaRPr lang="en-US"/>
        </a:p>
      </dgm:t>
    </dgm:pt>
    <dgm:pt modelId="{B6B52952-33CA-45FB-9B1E-0E250D53B2CA}">
      <dgm:prSet/>
      <dgm:spPr/>
      <dgm:t>
        <a:bodyPr/>
        <a:lstStyle/>
        <a:p>
          <a:r>
            <a:rPr lang="en-US"/>
            <a:t>Testing (piloting)</a:t>
          </a:r>
        </a:p>
      </dgm:t>
    </dgm:pt>
    <dgm:pt modelId="{7451F5AB-F6E0-4E31-96A2-64DBADAFDFEC}" type="parTrans" cxnId="{69EFDEF8-F48B-4978-B3FE-17A0CAAB1CB9}">
      <dgm:prSet/>
      <dgm:spPr/>
      <dgm:t>
        <a:bodyPr/>
        <a:lstStyle/>
        <a:p>
          <a:endParaRPr lang="en-US"/>
        </a:p>
      </dgm:t>
    </dgm:pt>
    <dgm:pt modelId="{FDF927AD-A5D6-4B34-8AD2-E443D456B489}" type="sibTrans" cxnId="{69EFDEF8-F48B-4978-B3FE-17A0CAAB1CB9}">
      <dgm:prSet/>
      <dgm:spPr/>
      <dgm:t>
        <a:bodyPr/>
        <a:lstStyle/>
        <a:p>
          <a:endParaRPr lang="en-US"/>
        </a:p>
      </dgm:t>
    </dgm:pt>
    <dgm:pt modelId="{A8D6F4F4-93ED-4553-A237-CAC3B3C75F60}">
      <dgm:prSet/>
      <dgm:spPr/>
      <dgm:t>
        <a:bodyPr/>
        <a:lstStyle/>
        <a:p>
          <a:pPr>
            <a:defRPr b="1"/>
          </a:pPr>
          <a:r>
            <a:rPr lang="en-US"/>
            <a:t>12 Apr.</a:t>
          </a:r>
        </a:p>
      </dgm:t>
    </dgm:pt>
    <dgm:pt modelId="{260AEC38-DDAD-4549-9E77-19140CEA224B}" type="parTrans" cxnId="{1E0E1EC3-51FA-4E7F-A5B0-E63D22B0F0C3}">
      <dgm:prSet/>
      <dgm:spPr/>
      <dgm:t>
        <a:bodyPr/>
        <a:lstStyle/>
        <a:p>
          <a:endParaRPr lang="en-US"/>
        </a:p>
      </dgm:t>
    </dgm:pt>
    <dgm:pt modelId="{30618264-A1D2-4B8C-841E-66486549D690}" type="sibTrans" cxnId="{1E0E1EC3-51FA-4E7F-A5B0-E63D22B0F0C3}">
      <dgm:prSet/>
      <dgm:spPr/>
      <dgm:t>
        <a:bodyPr/>
        <a:lstStyle/>
        <a:p>
          <a:endParaRPr lang="en-US"/>
        </a:p>
      </dgm:t>
    </dgm:pt>
    <dgm:pt modelId="{8DC3AACA-5B5D-4639-8348-584E07F48378}">
      <dgm:prSet/>
      <dgm:spPr/>
      <dgm:t>
        <a:bodyPr/>
        <a:lstStyle/>
        <a:p>
          <a:r>
            <a:rPr lang="en-US"/>
            <a:t>Licensed software</a:t>
          </a:r>
        </a:p>
      </dgm:t>
    </dgm:pt>
    <dgm:pt modelId="{BAEBEE30-09AD-4F01-A002-DE2D8CFC7DD1}" type="parTrans" cxnId="{6B3C33E7-9B69-43A0-A82D-6B6EA740CE56}">
      <dgm:prSet/>
      <dgm:spPr/>
      <dgm:t>
        <a:bodyPr/>
        <a:lstStyle/>
        <a:p>
          <a:endParaRPr lang="en-US"/>
        </a:p>
      </dgm:t>
    </dgm:pt>
    <dgm:pt modelId="{673DA684-328B-43F3-A981-C166007CC322}" type="sibTrans" cxnId="{6B3C33E7-9B69-43A0-A82D-6B6EA740CE56}">
      <dgm:prSet/>
      <dgm:spPr/>
      <dgm:t>
        <a:bodyPr/>
        <a:lstStyle/>
        <a:p>
          <a:endParaRPr lang="en-US"/>
        </a:p>
      </dgm:t>
    </dgm:pt>
    <dgm:pt modelId="{929A7920-BE42-420E-86C6-BE7E96E41058}">
      <dgm:prSet/>
      <dgm:spPr/>
      <dgm:t>
        <a:bodyPr/>
        <a:lstStyle/>
        <a:p>
          <a:pPr>
            <a:defRPr b="1"/>
          </a:pPr>
          <a:r>
            <a:rPr lang="en-US"/>
            <a:t>19 Apr.</a:t>
          </a:r>
        </a:p>
      </dgm:t>
    </dgm:pt>
    <dgm:pt modelId="{6B4D20D6-550F-4FFB-B7B3-A3580D5E93E1}" type="parTrans" cxnId="{F238CEC0-E0A1-4E59-B168-E922B37F7892}">
      <dgm:prSet/>
      <dgm:spPr/>
      <dgm:t>
        <a:bodyPr/>
        <a:lstStyle/>
        <a:p>
          <a:endParaRPr lang="en-US"/>
        </a:p>
      </dgm:t>
    </dgm:pt>
    <dgm:pt modelId="{A882C1FD-A93C-48C8-869C-C41405991767}" type="sibTrans" cxnId="{F238CEC0-E0A1-4E59-B168-E922B37F7892}">
      <dgm:prSet/>
      <dgm:spPr/>
      <dgm:t>
        <a:bodyPr/>
        <a:lstStyle/>
        <a:p>
          <a:endParaRPr lang="en-US"/>
        </a:p>
      </dgm:t>
    </dgm:pt>
    <dgm:pt modelId="{1BC22985-1380-4CEE-8046-F0A812A14A48}">
      <dgm:prSet/>
      <dgm:spPr/>
      <dgm:t>
        <a:bodyPr/>
        <a:lstStyle/>
        <a:p>
          <a:r>
            <a:rPr lang="en-US" dirty="0"/>
            <a:t>Deployment (all employees) </a:t>
          </a:r>
          <a:r>
            <a:rPr lang="en-US" b="1" dirty="0"/>
            <a:t>Milestone 3</a:t>
          </a:r>
        </a:p>
      </dgm:t>
    </dgm:pt>
    <dgm:pt modelId="{201FD487-A1EC-4A57-807A-4536D54D3C84}" type="parTrans" cxnId="{5C3B14DF-BCC3-41BB-898A-F8C79CF82E73}">
      <dgm:prSet/>
      <dgm:spPr/>
      <dgm:t>
        <a:bodyPr/>
        <a:lstStyle/>
        <a:p>
          <a:endParaRPr lang="en-US"/>
        </a:p>
      </dgm:t>
    </dgm:pt>
    <dgm:pt modelId="{DBC6C74A-0B7A-46C2-8241-9C0391570B8A}" type="sibTrans" cxnId="{5C3B14DF-BCC3-41BB-898A-F8C79CF82E73}">
      <dgm:prSet/>
      <dgm:spPr/>
      <dgm:t>
        <a:bodyPr/>
        <a:lstStyle/>
        <a:p>
          <a:endParaRPr lang="en-US"/>
        </a:p>
      </dgm:t>
    </dgm:pt>
    <dgm:pt modelId="{29E96B1C-5013-4FE9-9DC8-35C082F9E284}">
      <dgm:prSet/>
      <dgm:spPr/>
      <dgm:t>
        <a:bodyPr/>
        <a:lstStyle/>
        <a:p>
          <a:pPr>
            <a:defRPr b="1"/>
          </a:pPr>
          <a:r>
            <a:rPr lang="en-US"/>
            <a:t>30 May</a:t>
          </a:r>
        </a:p>
      </dgm:t>
    </dgm:pt>
    <dgm:pt modelId="{9EED862D-5888-453D-B6D1-DDF3EFD84DD7}" type="parTrans" cxnId="{C9D43B14-B3CE-4AAA-8292-9F3091EBF3CE}">
      <dgm:prSet/>
      <dgm:spPr/>
      <dgm:t>
        <a:bodyPr/>
        <a:lstStyle/>
        <a:p>
          <a:endParaRPr lang="en-US"/>
        </a:p>
      </dgm:t>
    </dgm:pt>
    <dgm:pt modelId="{B37B6F15-8C9E-4CC0-BB59-889E8E6F38CC}" type="sibTrans" cxnId="{C9D43B14-B3CE-4AAA-8292-9F3091EBF3CE}">
      <dgm:prSet/>
      <dgm:spPr/>
      <dgm:t>
        <a:bodyPr/>
        <a:lstStyle/>
        <a:p>
          <a:endParaRPr lang="en-US"/>
        </a:p>
      </dgm:t>
    </dgm:pt>
    <dgm:pt modelId="{26ECC269-D778-4D5B-AF66-1BE93FCA44B4}">
      <dgm:prSet/>
      <dgm:spPr/>
      <dgm:t>
        <a:bodyPr/>
        <a:lstStyle/>
        <a:p>
          <a:r>
            <a:rPr lang="en-US"/>
            <a:t>Develop a system for tracking devices and parts for recycling</a:t>
          </a:r>
        </a:p>
      </dgm:t>
    </dgm:pt>
    <dgm:pt modelId="{427E8981-3942-42D8-BBC9-14A56717B1CF}" type="parTrans" cxnId="{0047B398-7E32-4387-8D79-0A49A365482F}">
      <dgm:prSet/>
      <dgm:spPr/>
      <dgm:t>
        <a:bodyPr/>
        <a:lstStyle/>
        <a:p>
          <a:endParaRPr lang="en-US"/>
        </a:p>
      </dgm:t>
    </dgm:pt>
    <dgm:pt modelId="{F75C0704-1BE2-4BA4-88E3-81B80C0DC42E}" type="sibTrans" cxnId="{0047B398-7E32-4387-8D79-0A49A365482F}">
      <dgm:prSet/>
      <dgm:spPr/>
      <dgm:t>
        <a:bodyPr/>
        <a:lstStyle/>
        <a:p>
          <a:endParaRPr lang="en-US"/>
        </a:p>
      </dgm:t>
    </dgm:pt>
    <dgm:pt modelId="{8AF8EAFB-D69B-433A-976D-EC421BF59627}">
      <dgm:prSet/>
      <dgm:spPr/>
      <dgm:t>
        <a:bodyPr/>
        <a:lstStyle/>
        <a:p>
          <a:r>
            <a:rPr lang="en-US" b="1" dirty="0"/>
            <a:t>Milestone 4</a:t>
          </a:r>
        </a:p>
      </dgm:t>
    </dgm:pt>
    <dgm:pt modelId="{D8D241A3-4631-4C47-AEEE-59724606C95C}" type="parTrans" cxnId="{3D5BE84F-1D30-4F7B-A5AC-1530A2B60E47}">
      <dgm:prSet/>
      <dgm:spPr/>
      <dgm:t>
        <a:bodyPr/>
        <a:lstStyle/>
        <a:p>
          <a:endParaRPr lang="en-US"/>
        </a:p>
      </dgm:t>
    </dgm:pt>
    <dgm:pt modelId="{01DB8A3F-74EC-40BA-AFBE-C88EAD9349CF}" type="sibTrans" cxnId="{3D5BE84F-1D30-4F7B-A5AC-1530A2B60E47}">
      <dgm:prSet/>
      <dgm:spPr/>
      <dgm:t>
        <a:bodyPr/>
        <a:lstStyle/>
        <a:p>
          <a:endParaRPr lang="en-US"/>
        </a:p>
      </dgm:t>
    </dgm:pt>
    <dgm:pt modelId="{5EBE15EE-D3A6-4F90-A3A1-A9410EE5B53B}">
      <dgm:prSet/>
      <dgm:spPr/>
      <dgm:t>
        <a:bodyPr/>
        <a:lstStyle/>
        <a:p>
          <a:pPr>
            <a:defRPr b="1"/>
          </a:pPr>
          <a:r>
            <a:rPr lang="en-US"/>
            <a:t>1 June</a:t>
          </a:r>
        </a:p>
      </dgm:t>
    </dgm:pt>
    <dgm:pt modelId="{9AB3019D-EC58-42B7-B3E6-0EA3C2BC3DD0}" type="parTrans" cxnId="{55B6E59C-5046-4536-9271-37DE7B10C9D1}">
      <dgm:prSet/>
      <dgm:spPr/>
      <dgm:t>
        <a:bodyPr/>
        <a:lstStyle/>
        <a:p>
          <a:endParaRPr lang="en-US"/>
        </a:p>
      </dgm:t>
    </dgm:pt>
    <dgm:pt modelId="{1B276B9B-DBC8-40E5-AD65-A5C07518B7B2}" type="sibTrans" cxnId="{55B6E59C-5046-4536-9271-37DE7B10C9D1}">
      <dgm:prSet/>
      <dgm:spPr/>
      <dgm:t>
        <a:bodyPr/>
        <a:lstStyle/>
        <a:p>
          <a:endParaRPr lang="en-US"/>
        </a:p>
      </dgm:t>
    </dgm:pt>
    <dgm:pt modelId="{1A730AC7-F5A1-4A77-82F5-6474F509803F}">
      <dgm:prSet/>
      <dgm:spPr/>
      <dgm:t>
        <a:bodyPr/>
        <a:lstStyle/>
        <a:p>
          <a:r>
            <a:rPr lang="en-US"/>
            <a:t>Implementation of the recycling program and tracking system</a:t>
          </a:r>
        </a:p>
      </dgm:t>
    </dgm:pt>
    <dgm:pt modelId="{BDCAE298-D462-424A-A8FC-84A67D25AD50}" type="parTrans" cxnId="{BA614435-296E-4D6E-A032-2600D66040C7}">
      <dgm:prSet/>
      <dgm:spPr/>
      <dgm:t>
        <a:bodyPr/>
        <a:lstStyle/>
        <a:p>
          <a:endParaRPr lang="en-US"/>
        </a:p>
      </dgm:t>
    </dgm:pt>
    <dgm:pt modelId="{F82D2DF9-F090-4D75-8185-541F69C2FE77}" type="sibTrans" cxnId="{BA614435-296E-4D6E-A032-2600D66040C7}">
      <dgm:prSet/>
      <dgm:spPr/>
      <dgm:t>
        <a:bodyPr/>
        <a:lstStyle/>
        <a:p>
          <a:endParaRPr lang="en-US"/>
        </a:p>
      </dgm:t>
    </dgm:pt>
    <dgm:pt modelId="{AAB3AFAA-4F8A-466B-8804-213B200AF908}">
      <dgm:prSet/>
      <dgm:spPr/>
      <dgm:t>
        <a:bodyPr/>
        <a:lstStyle/>
        <a:p>
          <a:r>
            <a:rPr lang="en-US" b="1" dirty="0"/>
            <a:t>Milestone 5</a:t>
          </a:r>
        </a:p>
      </dgm:t>
    </dgm:pt>
    <dgm:pt modelId="{621E181A-516F-4801-9D23-8A2C3625A4BE}" type="parTrans" cxnId="{BEBC1646-ECC8-44B7-9CD8-24133F8F4198}">
      <dgm:prSet/>
      <dgm:spPr/>
      <dgm:t>
        <a:bodyPr/>
        <a:lstStyle/>
        <a:p>
          <a:endParaRPr lang="en-US"/>
        </a:p>
      </dgm:t>
    </dgm:pt>
    <dgm:pt modelId="{3D51535C-7E11-47C2-BBAF-D218BDC1F25A}" type="sibTrans" cxnId="{BEBC1646-ECC8-44B7-9CD8-24133F8F4198}">
      <dgm:prSet/>
      <dgm:spPr/>
      <dgm:t>
        <a:bodyPr/>
        <a:lstStyle/>
        <a:p>
          <a:endParaRPr lang="en-US"/>
        </a:p>
      </dgm:t>
    </dgm:pt>
    <dgm:pt modelId="{051B057D-2A97-4286-B6C8-6CB23382191A}">
      <dgm:prSet/>
      <dgm:spPr/>
      <dgm:t>
        <a:bodyPr/>
        <a:lstStyle/>
        <a:p>
          <a:pPr>
            <a:defRPr b="1"/>
          </a:pPr>
          <a:r>
            <a:rPr lang="en-US"/>
            <a:t>8 June</a:t>
          </a:r>
        </a:p>
      </dgm:t>
    </dgm:pt>
    <dgm:pt modelId="{1B6EB97A-83EE-4F44-86CC-9A63A93E1D6B}" type="parTrans" cxnId="{04044A6F-E83B-462E-9437-30583F5B9E46}">
      <dgm:prSet/>
      <dgm:spPr/>
      <dgm:t>
        <a:bodyPr/>
        <a:lstStyle/>
        <a:p>
          <a:endParaRPr lang="en-US"/>
        </a:p>
      </dgm:t>
    </dgm:pt>
    <dgm:pt modelId="{8DF15805-9275-4E22-B7FB-9B9069A6EB08}" type="sibTrans" cxnId="{04044A6F-E83B-462E-9437-30583F5B9E46}">
      <dgm:prSet/>
      <dgm:spPr/>
      <dgm:t>
        <a:bodyPr/>
        <a:lstStyle/>
        <a:p>
          <a:endParaRPr lang="en-US"/>
        </a:p>
      </dgm:t>
    </dgm:pt>
    <dgm:pt modelId="{F5F75029-B071-4396-A427-0EE634D026CD}">
      <dgm:prSet/>
      <dgm:spPr/>
      <dgm:t>
        <a:bodyPr/>
        <a:lstStyle/>
        <a:p>
          <a:r>
            <a:rPr lang="en-US"/>
            <a:t>Develop training materials</a:t>
          </a:r>
        </a:p>
      </dgm:t>
    </dgm:pt>
    <dgm:pt modelId="{17B42AAB-68BC-4020-ACA0-5F42BB17F31B}" type="parTrans" cxnId="{54D7BEA0-6A4A-4950-BCE3-3BECD9FC8557}">
      <dgm:prSet/>
      <dgm:spPr/>
      <dgm:t>
        <a:bodyPr/>
        <a:lstStyle/>
        <a:p>
          <a:endParaRPr lang="en-US"/>
        </a:p>
      </dgm:t>
    </dgm:pt>
    <dgm:pt modelId="{7C85BA49-0BCF-4E37-89A0-87CC7B9C6B5A}" type="sibTrans" cxnId="{54D7BEA0-6A4A-4950-BCE3-3BECD9FC8557}">
      <dgm:prSet/>
      <dgm:spPr/>
      <dgm:t>
        <a:bodyPr/>
        <a:lstStyle/>
        <a:p>
          <a:endParaRPr lang="en-US"/>
        </a:p>
      </dgm:t>
    </dgm:pt>
    <dgm:pt modelId="{74EA24E6-168D-4360-8251-18C9C8EE93AE}">
      <dgm:prSet/>
      <dgm:spPr/>
      <dgm:t>
        <a:bodyPr/>
        <a:lstStyle/>
        <a:p>
          <a:pPr>
            <a:defRPr b="1"/>
          </a:pPr>
          <a:r>
            <a:rPr lang="en-US"/>
            <a:t>19 June</a:t>
          </a:r>
        </a:p>
      </dgm:t>
    </dgm:pt>
    <dgm:pt modelId="{0FC8E0D3-D0E1-491A-B9C3-333527865CC1}" type="parTrans" cxnId="{514806E0-A822-452B-9626-2FAA628CB866}">
      <dgm:prSet/>
      <dgm:spPr/>
      <dgm:t>
        <a:bodyPr/>
        <a:lstStyle/>
        <a:p>
          <a:endParaRPr lang="en-US"/>
        </a:p>
      </dgm:t>
    </dgm:pt>
    <dgm:pt modelId="{3F6F01F3-A458-4B0D-A5BF-F196C36AFE97}" type="sibTrans" cxnId="{514806E0-A822-452B-9626-2FAA628CB866}">
      <dgm:prSet/>
      <dgm:spPr/>
      <dgm:t>
        <a:bodyPr/>
        <a:lstStyle/>
        <a:p>
          <a:endParaRPr lang="en-US"/>
        </a:p>
      </dgm:t>
    </dgm:pt>
    <dgm:pt modelId="{FC75185A-BA5D-4249-983E-6FE5EFBEA303}">
      <dgm:prSet/>
      <dgm:spPr/>
      <dgm:t>
        <a:bodyPr/>
        <a:lstStyle/>
        <a:p>
          <a:r>
            <a:rPr lang="en-US" dirty="0"/>
            <a:t>Trainees' and preparation </a:t>
          </a:r>
          <a:r>
            <a:rPr lang="en-US" b="1" dirty="0"/>
            <a:t>Milestone 6</a:t>
          </a:r>
        </a:p>
      </dgm:t>
    </dgm:pt>
    <dgm:pt modelId="{BB4E67E2-F942-44D1-A64B-E9830B504CE7}" type="parTrans" cxnId="{4FDC606D-240F-4D7B-B691-6A55132E9BF2}">
      <dgm:prSet/>
      <dgm:spPr/>
      <dgm:t>
        <a:bodyPr/>
        <a:lstStyle/>
        <a:p>
          <a:endParaRPr lang="en-US"/>
        </a:p>
      </dgm:t>
    </dgm:pt>
    <dgm:pt modelId="{5AD1B0FD-A693-4E6B-A553-4A4AEF75FB05}" type="sibTrans" cxnId="{4FDC606D-240F-4D7B-B691-6A55132E9BF2}">
      <dgm:prSet/>
      <dgm:spPr/>
      <dgm:t>
        <a:bodyPr/>
        <a:lstStyle/>
        <a:p>
          <a:endParaRPr lang="en-US"/>
        </a:p>
      </dgm:t>
    </dgm:pt>
    <dgm:pt modelId="{B5A84F79-0B87-489F-96D6-5CB228FEE693}" type="pres">
      <dgm:prSet presAssocID="{5655CC01-C9FC-4882-A3A4-2892E93412E1}" presName="root" presStyleCnt="0">
        <dgm:presLayoutVars>
          <dgm:chMax/>
          <dgm:chPref/>
          <dgm:animLvl val="lvl"/>
        </dgm:presLayoutVars>
      </dgm:prSet>
      <dgm:spPr/>
    </dgm:pt>
    <dgm:pt modelId="{DD6AB281-4BBE-4FD5-BDD0-32E23C499330}" type="pres">
      <dgm:prSet presAssocID="{5655CC01-C9FC-4882-A3A4-2892E93412E1}" presName="divider" presStyleLbl="fgAccFollowNode1" presStyleIdx="0" presStyleCnt="1"/>
      <dgm:spPr>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tailEnd type="triangle" w="lg" len="lg"/>
        </a:ln>
        <a:effectLst/>
      </dgm:spPr>
    </dgm:pt>
    <dgm:pt modelId="{985F8DE6-8ED1-4F83-9C36-ABF932781D7D}" type="pres">
      <dgm:prSet presAssocID="{5655CC01-C9FC-4882-A3A4-2892E93412E1}" presName="nodes" presStyleCnt="0">
        <dgm:presLayoutVars>
          <dgm:chMax/>
          <dgm:chPref/>
          <dgm:animLvl val="lvl"/>
        </dgm:presLayoutVars>
      </dgm:prSet>
      <dgm:spPr/>
    </dgm:pt>
    <dgm:pt modelId="{0F40C434-AF33-475A-814D-5D92A7B47B2A}" type="pres">
      <dgm:prSet presAssocID="{41119EF5-C0D8-4E0A-B8E4-6417E60E6692}" presName="composite" presStyleCnt="0"/>
      <dgm:spPr/>
    </dgm:pt>
    <dgm:pt modelId="{6C9983C5-E101-453F-8D1C-90B6A025E0FA}" type="pres">
      <dgm:prSet presAssocID="{41119EF5-C0D8-4E0A-B8E4-6417E60E6692}" presName="L1TextContainer" presStyleLbl="revTx" presStyleIdx="0" presStyleCnt="9">
        <dgm:presLayoutVars>
          <dgm:chMax val="1"/>
          <dgm:chPref val="1"/>
          <dgm:bulletEnabled val="1"/>
        </dgm:presLayoutVars>
      </dgm:prSet>
      <dgm:spPr/>
    </dgm:pt>
    <dgm:pt modelId="{AE4B874B-AF01-497F-9D1B-C1F705E57052}" type="pres">
      <dgm:prSet presAssocID="{41119EF5-C0D8-4E0A-B8E4-6417E60E6692}" presName="L2TextContainerWrapper" presStyleCnt="0">
        <dgm:presLayoutVars>
          <dgm:chMax val="0"/>
          <dgm:chPref val="0"/>
          <dgm:bulletEnabled val="1"/>
        </dgm:presLayoutVars>
      </dgm:prSet>
      <dgm:spPr/>
    </dgm:pt>
    <dgm:pt modelId="{9741C0E3-FF98-405A-98E9-785F86298616}" type="pres">
      <dgm:prSet presAssocID="{41119EF5-C0D8-4E0A-B8E4-6417E60E6692}" presName="L2TextContainer" presStyleLbl="bgAcc1" presStyleIdx="0" presStyleCnt="9"/>
      <dgm:spPr/>
    </dgm:pt>
    <dgm:pt modelId="{6E887023-DFF9-4AFA-999F-829B8D3DC79F}" type="pres">
      <dgm:prSet presAssocID="{41119EF5-C0D8-4E0A-B8E4-6417E60E6692}" presName="FlexibleEmptyPlaceHolder" presStyleCnt="0"/>
      <dgm:spPr/>
    </dgm:pt>
    <dgm:pt modelId="{60D0A6CD-80B3-425E-B363-89194DEF09CA}" type="pres">
      <dgm:prSet presAssocID="{41119EF5-C0D8-4E0A-B8E4-6417E60E6692}" presName="ConnectLine" presStyleLbl="sibTrans1D1" presStyleIdx="0" presStyleCnt="9"/>
      <dgm:spPr>
        <a:noFill/>
        <a:ln w="12700" cap="rnd" cmpd="sng" algn="ctr">
          <a:solidFill>
            <a:schemeClr val="accent2">
              <a:hueOff val="0"/>
              <a:satOff val="0"/>
              <a:lumOff val="0"/>
              <a:alphaOff val="0"/>
            </a:schemeClr>
          </a:solidFill>
          <a:prstDash val="dash"/>
        </a:ln>
        <a:effectLst/>
      </dgm:spPr>
    </dgm:pt>
    <dgm:pt modelId="{1E74CEE9-5681-41E4-8D93-637B722D4940}" type="pres">
      <dgm:prSet presAssocID="{41119EF5-C0D8-4E0A-B8E4-6417E60E6692}" presName="ConnectorPoint" presStyleLbl="alignNode1" presStyleIdx="0" presStyleCnt="9"/>
      <dgm:spPr/>
    </dgm:pt>
    <dgm:pt modelId="{78A9B0C6-8D33-4BB6-B382-CD48115BDA0D}" type="pres">
      <dgm:prSet presAssocID="{41119EF5-C0D8-4E0A-B8E4-6417E60E6692}" presName="EmptyPlaceHolder" presStyleCnt="0"/>
      <dgm:spPr/>
    </dgm:pt>
    <dgm:pt modelId="{B7FC7676-51A3-44DC-8D58-13985F0B8E81}" type="pres">
      <dgm:prSet presAssocID="{4CA65988-F7D8-4E30-96CC-E5AEE8D6E7E7}" presName="spaceBetweenRectangles" presStyleCnt="0"/>
      <dgm:spPr/>
    </dgm:pt>
    <dgm:pt modelId="{24AD574D-F57F-42C9-A028-70CD26C1F40C}" type="pres">
      <dgm:prSet presAssocID="{68E5BE30-A792-4EDD-8919-22E192CFD0C5}" presName="composite" presStyleCnt="0"/>
      <dgm:spPr/>
    </dgm:pt>
    <dgm:pt modelId="{72B40168-673E-4E9A-BD68-5E383B8CA3DE}" type="pres">
      <dgm:prSet presAssocID="{68E5BE30-A792-4EDD-8919-22E192CFD0C5}" presName="L1TextContainer" presStyleLbl="revTx" presStyleIdx="1" presStyleCnt="9">
        <dgm:presLayoutVars>
          <dgm:chMax val="1"/>
          <dgm:chPref val="1"/>
          <dgm:bulletEnabled val="1"/>
        </dgm:presLayoutVars>
      </dgm:prSet>
      <dgm:spPr/>
    </dgm:pt>
    <dgm:pt modelId="{2C3C8E88-4ED7-4A3B-8816-31AFF72ED30D}" type="pres">
      <dgm:prSet presAssocID="{68E5BE30-A792-4EDD-8919-22E192CFD0C5}" presName="L2TextContainerWrapper" presStyleCnt="0">
        <dgm:presLayoutVars>
          <dgm:chMax val="0"/>
          <dgm:chPref val="0"/>
          <dgm:bulletEnabled val="1"/>
        </dgm:presLayoutVars>
      </dgm:prSet>
      <dgm:spPr/>
    </dgm:pt>
    <dgm:pt modelId="{D311D0B7-86E8-4621-B588-295B26D761E6}" type="pres">
      <dgm:prSet presAssocID="{68E5BE30-A792-4EDD-8919-22E192CFD0C5}" presName="L2TextContainer" presStyleLbl="bgAcc1" presStyleIdx="1" presStyleCnt="9"/>
      <dgm:spPr/>
    </dgm:pt>
    <dgm:pt modelId="{B77E9DFC-7982-404D-9E97-1FF8595126F1}" type="pres">
      <dgm:prSet presAssocID="{68E5BE30-A792-4EDD-8919-22E192CFD0C5}" presName="FlexibleEmptyPlaceHolder" presStyleCnt="0"/>
      <dgm:spPr/>
    </dgm:pt>
    <dgm:pt modelId="{15297D63-6DFD-4833-B43E-6EE057E9F332}" type="pres">
      <dgm:prSet presAssocID="{68E5BE30-A792-4EDD-8919-22E192CFD0C5}" presName="ConnectLine" presStyleLbl="sibTrans1D1" presStyleIdx="1" presStyleCnt="9"/>
      <dgm:spPr>
        <a:noFill/>
        <a:ln w="12700" cap="rnd" cmpd="sng" algn="ctr">
          <a:solidFill>
            <a:schemeClr val="accent2">
              <a:hueOff val="-370536"/>
              <a:satOff val="1775"/>
              <a:lumOff val="1642"/>
              <a:alphaOff val="0"/>
            </a:schemeClr>
          </a:solidFill>
          <a:prstDash val="dash"/>
        </a:ln>
        <a:effectLst/>
      </dgm:spPr>
    </dgm:pt>
    <dgm:pt modelId="{D9FD1D7B-5EC4-4776-AD87-00B4804AF5BD}" type="pres">
      <dgm:prSet presAssocID="{68E5BE30-A792-4EDD-8919-22E192CFD0C5}" presName="ConnectorPoint" presStyleLbl="alignNode1" presStyleIdx="1" presStyleCnt="9"/>
      <dgm:spPr/>
    </dgm:pt>
    <dgm:pt modelId="{438271D1-976C-4732-A915-31D0CDA8F664}" type="pres">
      <dgm:prSet presAssocID="{68E5BE30-A792-4EDD-8919-22E192CFD0C5}" presName="EmptyPlaceHolder" presStyleCnt="0"/>
      <dgm:spPr/>
    </dgm:pt>
    <dgm:pt modelId="{212AA807-838A-4FDC-97F6-278694B9C5B4}" type="pres">
      <dgm:prSet presAssocID="{920696F5-EF81-47A2-9D36-B5367DA82F2C}" presName="spaceBetweenRectangles" presStyleCnt="0"/>
      <dgm:spPr/>
    </dgm:pt>
    <dgm:pt modelId="{A95CF383-0AC0-44B3-9D79-5B912C645192}" type="pres">
      <dgm:prSet presAssocID="{96FE6C3B-E5FC-402F-8EE5-C67FBA90E334}" presName="composite" presStyleCnt="0"/>
      <dgm:spPr/>
    </dgm:pt>
    <dgm:pt modelId="{47A1E1BE-011F-41CA-AF54-770788981B85}" type="pres">
      <dgm:prSet presAssocID="{96FE6C3B-E5FC-402F-8EE5-C67FBA90E334}" presName="L1TextContainer" presStyleLbl="revTx" presStyleIdx="2" presStyleCnt="9">
        <dgm:presLayoutVars>
          <dgm:chMax val="1"/>
          <dgm:chPref val="1"/>
          <dgm:bulletEnabled val="1"/>
        </dgm:presLayoutVars>
      </dgm:prSet>
      <dgm:spPr/>
    </dgm:pt>
    <dgm:pt modelId="{C6C4B179-78C3-4A86-BB70-5B6D50EE7FAF}" type="pres">
      <dgm:prSet presAssocID="{96FE6C3B-E5FC-402F-8EE5-C67FBA90E334}" presName="L2TextContainerWrapper" presStyleCnt="0">
        <dgm:presLayoutVars>
          <dgm:chMax val="0"/>
          <dgm:chPref val="0"/>
          <dgm:bulletEnabled val="1"/>
        </dgm:presLayoutVars>
      </dgm:prSet>
      <dgm:spPr/>
    </dgm:pt>
    <dgm:pt modelId="{94283391-EF60-4A7A-AA54-F8E2828E3097}" type="pres">
      <dgm:prSet presAssocID="{96FE6C3B-E5FC-402F-8EE5-C67FBA90E334}" presName="L2TextContainer" presStyleLbl="bgAcc1" presStyleIdx="2" presStyleCnt="9"/>
      <dgm:spPr/>
    </dgm:pt>
    <dgm:pt modelId="{14728552-8A6E-4B57-A09C-D2BDEAEB1BE7}" type="pres">
      <dgm:prSet presAssocID="{96FE6C3B-E5FC-402F-8EE5-C67FBA90E334}" presName="FlexibleEmptyPlaceHolder" presStyleCnt="0"/>
      <dgm:spPr/>
    </dgm:pt>
    <dgm:pt modelId="{E7018072-9E45-4A80-AEFC-C361F28C1127}" type="pres">
      <dgm:prSet presAssocID="{96FE6C3B-E5FC-402F-8EE5-C67FBA90E334}" presName="ConnectLine" presStyleLbl="sibTrans1D1" presStyleIdx="2" presStyleCnt="9"/>
      <dgm:spPr>
        <a:noFill/>
        <a:ln w="12700" cap="rnd" cmpd="sng" algn="ctr">
          <a:solidFill>
            <a:schemeClr val="accent2">
              <a:hueOff val="-741071"/>
              <a:satOff val="3550"/>
              <a:lumOff val="3284"/>
              <a:alphaOff val="0"/>
            </a:schemeClr>
          </a:solidFill>
          <a:prstDash val="dash"/>
        </a:ln>
        <a:effectLst/>
      </dgm:spPr>
    </dgm:pt>
    <dgm:pt modelId="{3C9EF43F-8DCE-45F2-9F1C-60FFE6A6D70A}" type="pres">
      <dgm:prSet presAssocID="{96FE6C3B-E5FC-402F-8EE5-C67FBA90E334}" presName="ConnectorPoint" presStyleLbl="alignNode1" presStyleIdx="2" presStyleCnt="9"/>
      <dgm:spPr/>
    </dgm:pt>
    <dgm:pt modelId="{2EB5C8A9-2872-436A-A560-88FDDD2AD1D0}" type="pres">
      <dgm:prSet presAssocID="{96FE6C3B-E5FC-402F-8EE5-C67FBA90E334}" presName="EmptyPlaceHolder" presStyleCnt="0"/>
      <dgm:spPr/>
    </dgm:pt>
    <dgm:pt modelId="{368CB4CF-E00D-4C35-8AEE-E183D858F07B}" type="pres">
      <dgm:prSet presAssocID="{5DD3B477-84FA-4977-BD2F-5C5D85DFE6A5}" presName="spaceBetweenRectangles" presStyleCnt="0"/>
      <dgm:spPr/>
    </dgm:pt>
    <dgm:pt modelId="{BC4D43B2-A8EF-4483-8E3E-C7ACF5E5AB94}" type="pres">
      <dgm:prSet presAssocID="{A8D6F4F4-93ED-4553-A237-CAC3B3C75F60}" presName="composite" presStyleCnt="0"/>
      <dgm:spPr/>
    </dgm:pt>
    <dgm:pt modelId="{7D4513D7-F76D-4BE0-8290-60A65080EBBA}" type="pres">
      <dgm:prSet presAssocID="{A8D6F4F4-93ED-4553-A237-CAC3B3C75F60}" presName="L1TextContainer" presStyleLbl="revTx" presStyleIdx="3" presStyleCnt="9">
        <dgm:presLayoutVars>
          <dgm:chMax val="1"/>
          <dgm:chPref val="1"/>
          <dgm:bulletEnabled val="1"/>
        </dgm:presLayoutVars>
      </dgm:prSet>
      <dgm:spPr/>
    </dgm:pt>
    <dgm:pt modelId="{CD63AEE2-F8ED-4660-A5B0-57835C60AFB4}" type="pres">
      <dgm:prSet presAssocID="{A8D6F4F4-93ED-4553-A237-CAC3B3C75F60}" presName="L2TextContainerWrapper" presStyleCnt="0">
        <dgm:presLayoutVars>
          <dgm:chMax val="0"/>
          <dgm:chPref val="0"/>
          <dgm:bulletEnabled val="1"/>
        </dgm:presLayoutVars>
      </dgm:prSet>
      <dgm:spPr/>
    </dgm:pt>
    <dgm:pt modelId="{D798DF8B-36AC-4CA8-8BB4-768E37162799}" type="pres">
      <dgm:prSet presAssocID="{A8D6F4F4-93ED-4553-A237-CAC3B3C75F60}" presName="L2TextContainer" presStyleLbl="bgAcc1" presStyleIdx="3" presStyleCnt="9"/>
      <dgm:spPr/>
    </dgm:pt>
    <dgm:pt modelId="{EA4B8107-9A86-48CD-A0A0-A58619956B53}" type="pres">
      <dgm:prSet presAssocID="{A8D6F4F4-93ED-4553-A237-CAC3B3C75F60}" presName="FlexibleEmptyPlaceHolder" presStyleCnt="0"/>
      <dgm:spPr/>
    </dgm:pt>
    <dgm:pt modelId="{D8F35FD4-C2D0-40BD-9A23-301EC2FA203D}" type="pres">
      <dgm:prSet presAssocID="{A8D6F4F4-93ED-4553-A237-CAC3B3C75F60}" presName="ConnectLine" presStyleLbl="sibTrans1D1" presStyleIdx="3" presStyleCnt="9"/>
      <dgm:spPr>
        <a:noFill/>
        <a:ln w="12700" cap="rnd" cmpd="sng" algn="ctr">
          <a:solidFill>
            <a:schemeClr val="accent2">
              <a:hueOff val="-1111607"/>
              <a:satOff val="5325"/>
              <a:lumOff val="4926"/>
              <a:alphaOff val="0"/>
            </a:schemeClr>
          </a:solidFill>
          <a:prstDash val="dash"/>
        </a:ln>
        <a:effectLst/>
      </dgm:spPr>
    </dgm:pt>
    <dgm:pt modelId="{FD02CBA0-C4C2-49C9-8CA6-D0244595C93D}" type="pres">
      <dgm:prSet presAssocID="{A8D6F4F4-93ED-4553-A237-CAC3B3C75F60}" presName="ConnectorPoint" presStyleLbl="alignNode1" presStyleIdx="3" presStyleCnt="9"/>
      <dgm:spPr/>
    </dgm:pt>
    <dgm:pt modelId="{7FFD9C6A-8850-4E8D-95C5-D3411480E0BE}" type="pres">
      <dgm:prSet presAssocID="{A8D6F4F4-93ED-4553-A237-CAC3B3C75F60}" presName="EmptyPlaceHolder" presStyleCnt="0"/>
      <dgm:spPr/>
    </dgm:pt>
    <dgm:pt modelId="{6C51D3FA-9354-475E-91F5-8EF71B689C05}" type="pres">
      <dgm:prSet presAssocID="{30618264-A1D2-4B8C-841E-66486549D690}" presName="spaceBetweenRectangles" presStyleCnt="0"/>
      <dgm:spPr/>
    </dgm:pt>
    <dgm:pt modelId="{55A09FD7-8CB9-40DF-921B-9129BAEB78BC}" type="pres">
      <dgm:prSet presAssocID="{929A7920-BE42-420E-86C6-BE7E96E41058}" presName="composite" presStyleCnt="0"/>
      <dgm:spPr/>
    </dgm:pt>
    <dgm:pt modelId="{AD1531EA-A75B-4936-8C27-4A1DCF2DF8F7}" type="pres">
      <dgm:prSet presAssocID="{929A7920-BE42-420E-86C6-BE7E96E41058}" presName="L1TextContainer" presStyleLbl="revTx" presStyleIdx="4" presStyleCnt="9">
        <dgm:presLayoutVars>
          <dgm:chMax val="1"/>
          <dgm:chPref val="1"/>
          <dgm:bulletEnabled val="1"/>
        </dgm:presLayoutVars>
      </dgm:prSet>
      <dgm:spPr/>
    </dgm:pt>
    <dgm:pt modelId="{36BD92E4-E69B-49F2-96AE-C8B594D5C749}" type="pres">
      <dgm:prSet presAssocID="{929A7920-BE42-420E-86C6-BE7E96E41058}" presName="L2TextContainerWrapper" presStyleCnt="0">
        <dgm:presLayoutVars>
          <dgm:chMax val="0"/>
          <dgm:chPref val="0"/>
          <dgm:bulletEnabled val="1"/>
        </dgm:presLayoutVars>
      </dgm:prSet>
      <dgm:spPr/>
    </dgm:pt>
    <dgm:pt modelId="{4942AEF7-9318-48EB-964F-E6C712175CA5}" type="pres">
      <dgm:prSet presAssocID="{929A7920-BE42-420E-86C6-BE7E96E41058}" presName="L2TextContainer" presStyleLbl="bgAcc1" presStyleIdx="4" presStyleCnt="9"/>
      <dgm:spPr/>
    </dgm:pt>
    <dgm:pt modelId="{CEC57F87-CC7F-4F8D-B474-E1A4564EB7A4}" type="pres">
      <dgm:prSet presAssocID="{929A7920-BE42-420E-86C6-BE7E96E41058}" presName="FlexibleEmptyPlaceHolder" presStyleCnt="0"/>
      <dgm:spPr/>
    </dgm:pt>
    <dgm:pt modelId="{D2722726-57DE-44F3-9843-381C296E5372}" type="pres">
      <dgm:prSet presAssocID="{929A7920-BE42-420E-86C6-BE7E96E41058}" presName="ConnectLine" presStyleLbl="sibTrans1D1" presStyleIdx="4" presStyleCnt="9"/>
      <dgm:spPr>
        <a:noFill/>
        <a:ln w="12700" cap="rnd" cmpd="sng" algn="ctr">
          <a:solidFill>
            <a:schemeClr val="accent2">
              <a:hueOff val="-1482143"/>
              <a:satOff val="7100"/>
              <a:lumOff val="6569"/>
              <a:alphaOff val="0"/>
            </a:schemeClr>
          </a:solidFill>
          <a:prstDash val="dash"/>
        </a:ln>
        <a:effectLst/>
      </dgm:spPr>
    </dgm:pt>
    <dgm:pt modelId="{380D39BD-CC53-40FD-8D47-9C67E8AC939B}" type="pres">
      <dgm:prSet presAssocID="{929A7920-BE42-420E-86C6-BE7E96E41058}" presName="ConnectorPoint" presStyleLbl="alignNode1" presStyleIdx="4" presStyleCnt="9"/>
      <dgm:spPr/>
    </dgm:pt>
    <dgm:pt modelId="{BADBD7E5-FC2E-42FB-95C4-50AD0E9E4DCB}" type="pres">
      <dgm:prSet presAssocID="{929A7920-BE42-420E-86C6-BE7E96E41058}" presName="EmptyPlaceHolder" presStyleCnt="0"/>
      <dgm:spPr/>
    </dgm:pt>
    <dgm:pt modelId="{79850183-858D-4ED6-8B7D-3DCAFD1BDE2F}" type="pres">
      <dgm:prSet presAssocID="{A882C1FD-A93C-48C8-869C-C41405991767}" presName="spaceBetweenRectangles" presStyleCnt="0"/>
      <dgm:spPr/>
    </dgm:pt>
    <dgm:pt modelId="{DB1CEFDE-A654-47FC-9686-69078F334C15}" type="pres">
      <dgm:prSet presAssocID="{29E96B1C-5013-4FE9-9DC8-35C082F9E284}" presName="composite" presStyleCnt="0"/>
      <dgm:spPr/>
    </dgm:pt>
    <dgm:pt modelId="{BC608CCF-A495-410D-B739-F31D139C5AD5}" type="pres">
      <dgm:prSet presAssocID="{29E96B1C-5013-4FE9-9DC8-35C082F9E284}" presName="L1TextContainer" presStyleLbl="revTx" presStyleIdx="5" presStyleCnt="9">
        <dgm:presLayoutVars>
          <dgm:chMax val="1"/>
          <dgm:chPref val="1"/>
          <dgm:bulletEnabled val="1"/>
        </dgm:presLayoutVars>
      </dgm:prSet>
      <dgm:spPr/>
    </dgm:pt>
    <dgm:pt modelId="{131AEAB7-62FE-4961-B70B-12CC3094BE03}" type="pres">
      <dgm:prSet presAssocID="{29E96B1C-5013-4FE9-9DC8-35C082F9E284}" presName="L2TextContainerWrapper" presStyleCnt="0">
        <dgm:presLayoutVars>
          <dgm:chMax val="0"/>
          <dgm:chPref val="0"/>
          <dgm:bulletEnabled val="1"/>
        </dgm:presLayoutVars>
      </dgm:prSet>
      <dgm:spPr/>
    </dgm:pt>
    <dgm:pt modelId="{0A990C58-C13B-4F74-B074-EBB5CFFD04EC}" type="pres">
      <dgm:prSet presAssocID="{29E96B1C-5013-4FE9-9DC8-35C082F9E284}" presName="L2TextContainer" presStyleLbl="bgAcc1" presStyleIdx="5" presStyleCnt="9"/>
      <dgm:spPr/>
    </dgm:pt>
    <dgm:pt modelId="{1784B639-258B-490E-A502-815D94B83044}" type="pres">
      <dgm:prSet presAssocID="{29E96B1C-5013-4FE9-9DC8-35C082F9E284}" presName="FlexibleEmptyPlaceHolder" presStyleCnt="0"/>
      <dgm:spPr/>
    </dgm:pt>
    <dgm:pt modelId="{88B062D2-48EE-4178-A51B-791F9F008330}" type="pres">
      <dgm:prSet presAssocID="{29E96B1C-5013-4FE9-9DC8-35C082F9E284}" presName="ConnectLine" presStyleLbl="sibTrans1D1" presStyleIdx="5" presStyleCnt="9"/>
      <dgm:spPr>
        <a:noFill/>
        <a:ln w="12700" cap="rnd" cmpd="sng" algn="ctr">
          <a:solidFill>
            <a:schemeClr val="accent2">
              <a:hueOff val="-1852679"/>
              <a:satOff val="8875"/>
              <a:lumOff val="8211"/>
              <a:alphaOff val="0"/>
            </a:schemeClr>
          </a:solidFill>
          <a:prstDash val="dash"/>
        </a:ln>
        <a:effectLst/>
      </dgm:spPr>
    </dgm:pt>
    <dgm:pt modelId="{A083F051-CF6F-41A3-997B-3756EC48BC9A}" type="pres">
      <dgm:prSet presAssocID="{29E96B1C-5013-4FE9-9DC8-35C082F9E284}" presName="ConnectorPoint" presStyleLbl="alignNode1" presStyleIdx="5" presStyleCnt="9"/>
      <dgm:spPr/>
    </dgm:pt>
    <dgm:pt modelId="{8024E1A4-F056-466D-B540-D7B4838F1815}" type="pres">
      <dgm:prSet presAssocID="{29E96B1C-5013-4FE9-9DC8-35C082F9E284}" presName="EmptyPlaceHolder" presStyleCnt="0"/>
      <dgm:spPr/>
    </dgm:pt>
    <dgm:pt modelId="{59915920-73CC-4637-A787-59D244C1E0DB}" type="pres">
      <dgm:prSet presAssocID="{B37B6F15-8C9E-4CC0-BB59-889E8E6F38CC}" presName="spaceBetweenRectangles" presStyleCnt="0"/>
      <dgm:spPr/>
    </dgm:pt>
    <dgm:pt modelId="{CB02332D-8F0B-4F91-BDFF-65F3D4F63A72}" type="pres">
      <dgm:prSet presAssocID="{5EBE15EE-D3A6-4F90-A3A1-A9410EE5B53B}" presName="composite" presStyleCnt="0"/>
      <dgm:spPr/>
    </dgm:pt>
    <dgm:pt modelId="{C405738C-9647-42C0-BE34-B0CC499C2ED0}" type="pres">
      <dgm:prSet presAssocID="{5EBE15EE-D3A6-4F90-A3A1-A9410EE5B53B}" presName="L1TextContainer" presStyleLbl="revTx" presStyleIdx="6" presStyleCnt="9">
        <dgm:presLayoutVars>
          <dgm:chMax val="1"/>
          <dgm:chPref val="1"/>
          <dgm:bulletEnabled val="1"/>
        </dgm:presLayoutVars>
      </dgm:prSet>
      <dgm:spPr/>
    </dgm:pt>
    <dgm:pt modelId="{B1849F43-1E6D-40E8-920B-A8CC94EE105E}" type="pres">
      <dgm:prSet presAssocID="{5EBE15EE-D3A6-4F90-A3A1-A9410EE5B53B}" presName="L2TextContainerWrapper" presStyleCnt="0">
        <dgm:presLayoutVars>
          <dgm:chMax val="0"/>
          <dgm:chPref val="0"/>
          <dgm:bulletEnabled val="1"/>
        </dgm:presLayoutVars>
      </dgm:prSet>
      <dgm:spPr/>
    </dgm:pt>
    <dgm:pt modelId="{6102D7C6-EF04-4881-A022-652D6CBD2B34}" type="pres">
      <dgm:prSet presAssocID="{5EBE15EE-D3A6-4F90-A3A1-A9410EE5B53B}" presName="L2TextContainer" presStyleLbl="bgAcc1" presStyleIdx="6" presStyleCnt="9"/>
      <dgm:spPr/>
    </dgm:pt>
    <dgm:pt modelId="{87784D12-18AD-4254-BBA5-642DB6A3262B}" type="pres">
      <dgm:prSet presAssocID="{5EBE15EE-D3A6-4F90-A3A1-A9410EE5B53B}" presName="FlexibleEmptyPlaceHolder" presStyleCnt="0"/>
      <dgm:spPr/>
    </dgm:pt>
    <dgm:pt modelId="{F9FD647D-257B-48C2-AB9A-C32614BC4C5D}" type="pres">
      <dgm:prSet presAssocID="{5EBE15EE-D3A6-4F90-A3A1-A9410EE5B53B}" presName="ConnectLine" presStyleLbl="sibTrans1D1" presStyleIdx="6" presStyleCnt="9"/>
      <dgm:spPr>
        <a:noFill/>
        <a:ln w="12700" cap="rnd" cmpd="sng" algn="ctr">
          <a:solidFill>
            <a:schemeClr val="accent2">
              <a:hueOff val="-2223214"/>
              <a:satOff val="10650"/>
              <a:lumOff val="9853"/>
              <a:alphaOff val="0"/>
            </a:schemeClr>
          </a:solidFill>
          <a:prstDash val="dash"/>
        </a:ln>
        <a:effectLst/>
      </dgm:spPr>
    </dgm:pt>
    <dgm:pt modelId="{BEBC4460-DCC1-4540-A778-849DF175A2A7}" type="pres">
      <dgm:prSet presAssocID="{5EBE15EE-D3A6-4F90-A3A1-A9410EE5B53B}" presName="ConnectorPoint" presStyleLbl="alignNode1" presStyleIdx="6" presStyleCnt="9"/>
      <dgm:spPr/>
    </dgm:pt>
    <dgm:pt modelId="{ACF29602-0A57-4211-BE9E-6F56CEE150D2}" type="pres">
      <dgm:prSet presAssocID="{5EBE15EE-D3A6-4F90-A3A1-A9410EE5B53B}" presName="EmptyPlaceHolder" presStyleCnt="0"/>
      <dgm:spPr/>
    </dgm:pt>
    <dgm:pt modelId="{35224FE3-F92A-4A71-8B47-46A6A4DAB63C}" type="pres">
      <dgm:prSet presAssocID="{1B276B9B-DBC8-40E5-AD65-A5C07518B7B2}" presName="spaceBetweenRectangles" presStyleCnt="0"/>
      <dgm:spPr/>
    </dgm:pt>
    <dgm:pt modelId="{67F6F0F2-EFF9-4012-8094-D8434B30BFC8}" type="pres">
      <dgm:prSet presAssocID="{051B057D-2A97-4286-B6C8-6CB23382191A}" presName="composite" presStyleCnt="0"/>
      <dgm:spPr/>
    </dgm:pt>
    <dgm:pt modelId="{841EC19B-A162-414F-9A74-41AD920F1143}" type="pres">
      <dgm:prSet presAssocID="{051B057D-2A97-4286-B6C8-6CB23382191A}" presName="L1TextContainer" presStyleLbl="revTx" presStyleIdx="7" presStyleCnt="9">
        <dgm:presLayoutVars>
          <dgm:chMax val="1"/>
          <dgm:chPref val="1"/>
          <dgm:bulletEnabled val="1"/>
        </dgm:presLayoutVars>
      </dgm:prSet>
      <dgm:spPr/>
    </dgm:pt>
    <dgm:pt modelId="{15BB1AE1-5779-48C7-9C30-6C0AFD4DFE91}" type="pres">
      <dgm:prSet presAssocID="{051B057D-2A97-4286-B6C8-6CB23382191A}" presName="L2TextContainerWrapper" presStyleCnt="0">
        <dgm:presLayoutVars>
          <dgm:chMax val="0"/>
          <dgm:chPref val="0"/>
          <dgm:bulletEnabled val="1"/>
        </dgm:presLayoutVars>
      </dgm:prSet>
      <dgm:spPr/>
    </dgm:pt>
    <dgm:pt modelId="{361F284B-B758-4AC1-A795-DEA65AE43C1E}" type="pres">
      <dgm:prSet presAssocID="{051B057D-2A97-4286-B6C8-6CB23382191A}" presName="L2TextContainer" presStyleLbl="bgAcc1" presStyleIdx="7" presStyleCnt="9"/>
      <dgm:spPr/>
    </dgm:pt>
    <dgm:pt modelId="{B7511C9C-0D43-491B-A05B-4A50446D3233}" type="pres">
      <dgm:prSet presAssocID="{051B057D-2A97-4286-B6C8-6CB23382191A}" presName="FlexibleEmptyPlaceHolder" presStyleCnt="0"/>
      <dgm:spPr/>
    </dgm:pt>
    <dgm:pt modelId="{6445D75A-B7D1-4D8B-9E74-73A78E34E090}" type="pres">
      <dgm:prSet presAssocID="{051B057D-2A97-4286-B6C8-6CB23382191A}" presName="ConnectLine" presStyleLbl="sibTrans1D1" presStyleIdx="7" presStyleCnt="9"/>
      <dgm:spPr>
        <a:noFill/>
        <a:ln w="12700" cap="rnd" cmpd="sng" algn="ctr">
          <a:solidFill>
            <a:schemeClr val="accent2">
              <a:hueOff val="-2593750"/>
              <a:satOff val="12425"/>
              <a:lumOff val="11495"/>
              <a:alphaOff val="0"/>
            </a:schemeClr>
          </a:solidFill>
          <a:prstDash val="dash"/>
        </a:ln>
        <a:effectLst/>
      </dgm:spPr>
    </dgm:pt>
    <dgm:pt modelId="{A0C712BC-0C0E-4C2B-8CC3-C35310D33654}" type="pres">
      <dgm:prSet presAssocID="{051B057D-2A97-4286-B6C8-6CB23382191A}" presName="ConnectorPoint" presStyleLbl="alignNode1" presStyleIdx="7" presStyleCnt="9"/>
      <dgm:spPr/>
    </dgm:pt>
    <dgm:pt modelId="{E8255EA5-1A16-4F54-9ED2-1BF2CA8846CF}" type="pres">
      <dgm:prSet presAssocID="{051B057D-2A97-4286-B6C8-6CB23382191A}" presName="EmptyPlaceHolder" presStyleCnt="0"/>
      <dgm:spPr/>
    </dgm:pt>
    <dgm:pt modelId="{957B989F-6B60-4F46-884B-A7FBFF5EDF45}" type="pres">
      <dgm:prSet presAssocID="{8DF15805-9275-4E22-B7FB-9B9069A6EB08}" presName="spaceBetweenRectangles" presStyleCnt="0"/>
      <dgm:spPr/>
    </dgm:pt>
    <dgm:pt modelId="{988445F3-B555-4BE8-8DCA-BDFD86C783DE}" type="pres">
      <dgm:prSet presAssocID="{74EA24E6-168D-4360-8251-18C9C8EE93AE}" presName="composite" presStyleCnt="0"/>
      <dgm:spPr/>
    </dgm:pt>
    <dgm:pt modelId="{BEBAFA58-7957-4C16-9D58-838654D7BFCF}" type="pres">
      <dgm:prSet presAssocID="{74EA24E6-168D-4360-8251-18C9C8EE93AE}" presName="L1TextContainer" presStyleLbl="revTx" presStyleIdx="8" presStyleCnt="9">
        <dgm:presLayoutVars>
          <dgm:chMax val="1"/>
          <dgm:chPref val="1"/>
          <dgm:bulletEnabled val="1"/>
        </dgm:presLayoutVars>
      </dgm:prSet>
      <dgm:spPr/>
    </dgm:pt>
    <dgm:pt modelId="{E2C8BE73-81E3-4F03-B714-2F4002442262}" type="pres">
      <dgm:prSet presAssocID="{74EA24E6-168D-4360-8251-18C9C8EE93AE}" presName="L2TextContainerWrapper" presStyleCnt="0">
        <dgm:presLayoutVars>
          <dgm:chMax val="0"/>
          <dgm:chPref val="0"/>
          <dgm:bulletEnabled val="1"/>
        </dgm:presLayoutVars>
      </dgm:prSet>
      <dgm:spPr/>
    </dgm:pt>
    <dgm:pt modelId="{66D3C35B-52F9-41CF-8CF8-4D34E0205008}" type="pres">
      <dgm:prSet presAssocID="{74EA24E6-168D-4360-8251-18C9C8EE93AE}" presName="L2TextContainer" presStyleLbl="bgAcc1" presStyleIdx="8" presStyleCnt="9"/>
      <dgm:spPr/>
    </dgm:pt>
    <dgm:pt modelId="{AEF8B96B-1A77-406C-AEAC-A3F556512D10}" type="pres">
      <dgm:prSet presAssocID="{74EA24E6-168D-4360-8251-18C9C8EE93AE}" presName="FlexibleEmptyPlaceHolder" presStyleCnt="0"/>
      <dgm:spPr/>
    </dgm:pt>
    <dgm:pt modelId="{26EA0F41-AA99-479E-84E8-B952FFFADF05}" type="pres">
      <dgm:prSet presAssocID="{74EA24E6-168D-4360-8251-18C9C8EE93AE}" presName="ConnectLine" presStyleLbl="sibTrans1D1" presStyleIdx="8" presStyleCnt="9"/>
      <dgm:spPr>
        <a:noFill/>
        <a:ln w="12700" cap="rnd" cmpd="sng" algn="ctr">
          <a:solidFill>
            <a:schemeClr val="accent2">
              <a:hueOff val="-2964286"/>
              <a:satOff val="14200"/>
              <a:lumOff val="13137"/>
              <a:alphaOff val="0"/>
            </a:schemeClr>
          </a:solidFill>
          <a:prstDash val="dash"/>
        </a:ln>
        <a:effectLst/>
      </dgm:spPr>
    </dgm:pt>
    <dgm:pt modelId="{101F3488-18B4-4507-B9D9-9AE740DFB4A1}" type="pres">
      <dgm:prSet presAssocID="{74EA24E6-168D-4360-8251-18C9C8EE93AE}" presName="ConnectorPoint" presStyleLbl="alignNode1" presStyleIdx="8" presStyleCnt="9"/>
      <dgm:spPr/>
    </dgm:pt>
    <dgm:pt modelId="{B5AE5F5B-E30A-4138-9AA0-A2850728CC45}" type="pres">
      <dgm:prSet presAssocID="{74EA24E6-168D-4360-8251-18C9C8EE93AE}" presName="EmptyPlaceHolder" presStyleCnt="0"/>
      <dgm:spPr/>
    </dgm:pt>
  </dgm:ptLst>
  <dgm:cxnLst>
    <dgm:cxn modelId="{3A7FF706-BA0F-4A20-BD6F-B8559FF4E039}" type="presOf" srcId="{11F17271-2C13-4631-9599-FA75202A5F85}" destId="{D311D0B7-86E8-4621-B588-295B26D761E6}" srcOrd="0" destOrd="1" presId="urn:microsoft.com/office/officeart/2016/7/layout/BasicTimeline"/>
    <dgm:cxn modelId="{C9D43B14-B3CE-4AAA-8292-9F3091EBF3CE}" srcId="{5655CC01-C9FC-4882-A3A4-2892E93412E1}" destId="{29E96B1C-5013-4FE9-9DC8-35C082F9E284}" srcOrd="5" destOrd="0" parTransId="{9EED862D-5888-453D-B6D1-DDF3EFD84DD7}" sibTransId="{B37B6F15-8C9E-4CC0-BB59-889E8E6F38CC}"/>
    <dgm:cxn modelId="{DD955B16-C4D6-4CB5-9F77-6C926C79498C}" type="presOf" srcId="{051B057D-2A97-4286-B6C8-6CB23382191A}" destId="{841EC19B-A162-414F-9A74-41AD920F1143}" srcOrd="0" destOrd="0" presId="urn:microsoft.com/office/officeart/2016/7/layout/BasicTimeline"/>
    <dgm:cxn modelId="{AFAFB21D-0E69-4799-B6B5-2CBBC19FA585}" type="presOf" srcId="{AAB3AFAA-4F8A-466B-8804-213B200AF908}" destId="{6102D7C6-EF04-4881-A022-652D6CBD2B34}" srcOrd="0" destOrd="1" presId="urn:microsoft.com/office/officeart/2016/7/layout/BasicTimeline"/>
    <dgm:cxn modelId="{0235AB2C-0ED5-4014-9598-7360D27531D3}" type="presOf" srcId="{5655CC01-C9FC-4882-A3A4-2892E93412E1}" destId="{B5A84F79-0B87-489F-96D6-5CB228FEE693}" srcOrd="0" destOrd="0" presId="urn:microsoft.com/office/officeart/2016/7/layout/BasicTimeline"/>
    <dgm:cxn modelId="{BA614435-296E-4D6E-A032-2600D66040C7}" srcId="{5EBE15EE-D3A6-4F90-A3A1-A9410EE5B53B}" destId="{1A730AC7-F5A1-4A77-82F5-6474F509803F}" srcOrd="0" destOrd="0" parTransId="{BDCAE298-D462-424A-A8FC-84A67D25AD50}" sibTransId="{F82D2DF9-F090-4D75-8185-541F69C2FE77}"/>
    <dgm:cxn modelId="{3CCEB637-1E02-44EC-85FB-E42BAF25E7F5}" srcId="{41119EF5-C0D8-4E0A-B8E4-6417E60E6692}" destId="{FF1D07E8-2D5B-476D-A15C-5A06C6239E71}" srcOrd="0" destOrd="0" parTransId="{CC76E10C-A077-4368-9D3E-D7997F2F2F6D}" sibTransId="{98073F9D-0F6F-4720-A97B-B4EAC34471F5}"/>
    <dgm:cxn modelId="{E5DF8D5E-1627-4531-A5F9-782190F4B5ED}" srcId="{5655CC01-C9FC-4882-A3A4-2892E93412E1}" destId="{41119EF5-C0D8-4E0A-B8E4-6417E60E6692}" srcOrd="0" destOrd="0" parTransId="{5327A95A-1063-45CF-B1B6-C2E0C805C3D5}" sibTransId="{4CA65988-F7D8-4E30-96CC-E5AEE8D6E7E7}"/>
    <dgm:cxn modelId="{D67D8E62-4A28-4632-8247-38223FFC2C98}" type="presOf" srcId="{8AF8EAFB-D69B-433A-976D-EC421BF59627}" destId="{0A990C58-C13B-4F74-B074-EBB5CFFD04EC}" srcOrd="0" destOrd="1" presId="urn:microsoft.com/office/officeart/2016/7/layout/BasicTimeline"/>
    <dgm:cxn modelId="{F2CAAC63-BDA7-4824-82F4-187B0185FB5D}" type="presOf" srcId="{74EA24E6-168D-4360-8251-18C9C8EE93AE}" destId="{BEBAFA58-7957-4C16-9D58-838654D7BFCF}" srcOrd="0" destOrd="0" presId="urn:microsoft.com/office/officeart/2016/7/layout/BasicTimeline"/>
    <dgm:cxn modelId="{BEBC1646-ECC8-44B7-9CD8-24133F8F4198}" srcId="{5EBE15EE-D3A6-4F90-A3A1-A9410EE5B53B}" destId="{AAB3AFAA-4F8A-466B-8804-213B200AF908}" srcOrd="1" destOrd="0" parTransId="{621E181A-516F-4801-9D23-8A2C3625A4BE}" sibTransId="{3D51535C-7E11-47C2-BBAF-D218BDC1F25A}"/>
    <dgm:cxn modelId="{65B88C6B-63CD-45E7-A147-270F3C160163}" type="presOf" srcId="{8DC3AACA-5B5D-4639-8348-584E07F48378}" destId="{D798DF8B-36AC-4CA8-8BB4-768E37162799}" srcOrd="0" destOrd="0" presId="urn:microsoft.com/office/officeart/2016/7/layout/BasicTimeline"/>
    <dgm:cxn modelId="{5A241A4D-A63F-4779-A86F-C4598FAD020A}" type="presOf" srcId="{1BC22985-1380-4CEE-8046-F0A812A14A48}" destId="{4942AEF7-9318-48EB-964F-E6C712175CA5}" srcOrd="0" destOrd="0" presId="urn:microsoft.com/office/officeart/2016/7/layout/BasicTimeline"/>
    <dgm:cxn modelId="{4FDC606D-240F-4D7B-B691-6A55132E9BF2}" srcId="{74EA24E6-168D-4360-8251-18C9C8EE93AE}" destId="{FC75185A-BA5D-4249-983E-6FE5EFBEA303}" srcOrd="0" destOrd="0" parTransId="{BB4E67E2-F942-44D1-A64B-E9830B504CE7}" sibTransId="{5AD1B0FD-A693-4E6B-A553-4A4AEF75FB05}"/>
    <dgm:cxn modelId="{F7CC8F6D-F446-458E-90F5-C37C904FA415}" type="presOf" srcId="{929A7920-BE42-420E-86C6-BE7E96E41058}" destId="{AD1531EA-A75B-4936-8C27-4A1DCF2DF8F7}" srcOrd="0" destOrd="0" presId="urn:microsoft.com/office/officeart/2016/7/layout/BasicTimeline"/>
    <dgm:cxn modelId="{1757CE4E-A578-469B-AF65-8CE1AD3FA0EE}" type="presOf" srcId="{26ECC269-D778-4D5B-AF66-1BE93FCA44B4}" destId="{0A990C58-C13B-4F74-B074-EBB5CFFD04EC}" srcOrd="0" destOrd="0" presId="urn:microsoft.com/office/officeart/2016/7/layout/BasicTimeline"/>
    <dgm:cxn modelId="{6DE4166F-A43B-4CCC-82C0-11483A598618}" type="presOf" srcId="{F5F75029-B071-4396-A427-0EE634D026CD}" destId="{361F284B-B758-4AC1-A795-DEA65AE43C1E}" srcOrd="0" destOrd="0" presId="urn:microsoft.com/office/officeart/2016/7/layout/BasicTimeline"/>
    <dgm:cxn modelId="{04044A6F-E83B-462E-9437-30583F5B9E46}" srcId="{5655CC01-C9FC-4882-A3A4-2892E93412E1}" destId="{051B057D-2A97-4286-B6C8-6CB23382191A}" srcOrd="7" destOrd="0" parTransId="{1B6EB97A-83EE-4F44-86CC-9A63A93E1D6B}" sibTransId="{8DF15805-9275-4E22-B7FB-9B9069A6EB08}"/>
    <dgm:cxn modelId="{3D5BE84F-1D30-4F7B-A5AC-1530A2B60E47}" srcId="{29E96B1C-5013-4FE9-9DC8-35C082F9E284}" destId="{8AF8EAFB-D69B-433A-976D-EC421BF59627}" srcOrd="1" destOrd="0" parTransId="{D8D241A3-4631-4C47-AEEE-59724606C95C}" sibTransId="{01DB8A3F-74EC-40BA-AFBE-C88EAD9349CF}"/>
    <dgm:cxn modelId="{22DB6572-F8F0-44F6-A994-0E12DC251A26}" srcId="{68E5BE30-A792-4EDD-8919-22E192CFD0C5}" destId="{4260DB02-824D-4EF0-AC78-7B1DA994E72F}" srcOrd="0" destOrd="0" parTransId="{F427A043-BADC-4CAA-8FA0-673E6227A349}" sibTransId="{84114292-445F-49E0-BEFA-C0D0E45A1DA9}"/>
    <dgm:cxn modelId="{0291577B-EC76-4C20-8173-73B6EF9E9442}" type="presOf" srcId="{FC75185A-BA5D-4249-983E-6FE5EFBEA303}" destId="{66D3C35B-52F9-41CF-8CF8-4D34E0205008}" srcOrd="0" destOrd="0" presId="urn:microsoft.com/office/officeart/2016/7/layout/BasicTimeline"/>
    <dgm:cxn modelId="{C15C237E-2969-4D04-87B3-9FADC0855001}" type="presOf" srcId="{1A730AC7-F5A1-4A77-82F5-6474F509803F}" destId="{6102D7C6-EF04-4881-A022-652D6CBD2B34}" srcOrd="0" destOrd="0" presId="urn:microsoft.com/office/officeart/2016/7/layout/BasicTimeline"/>
    <dgm:cxn modelId="{BA6D8A98-8F66-4541-95BE-7C9E04183C39}" srcId="{5655CC01-C9FC-4882-A3A4-2892E93412E1}" destId="{68E5BE30-A792-4EDD-8919-22E192CFD0C5}" srcOrd="1" destOrd="0" parTransId="{57E71641-0306-4C4F-A7B6-3B136FE45212}" sibTransId="{920696F5-EF81-47A2-9D36-B5367DA82F2C}"/>
    <dgm:cxn modelId="{0047B398-7E32-4387-8D79-0A49A365482F}" srcId="{29E96B1C-5013-4FE9-9DC8-35C082F9E284}" destId="{26ECC269-D778-4D5B-AF66-1BE93FCA44B4}" srcOrd="0" destOrd="0" parTransId="{427E8981-3942-42D8-BBC9-14A56717B1CF}" sibTransId="{F75C0704-1BE2-4BA4-88E3-81B80C0DC42E}"/>
    <dgm:cxn modelId="{55B6E59C-5046-4536-9271-37DE7B10C9D1}" srcId="{5655CC01-C9FC-4882-A3A4-2892E93412E1}" destId="{5EBE15EE-D3A6-4F90-A3A1-A9410EE5B53B}" srcOrd="6" destOrd="0" parTransId="{9AB3019D-EC58-42B7-B3E6-0EA3C2BC3DD0}" sibTransId="{1B276B9B-DBC8-40E5-AD65-A5C07518B7B2}"/>
    <dgm:cxn modelId="{242A6A9D-8DD8-4ECB-978F-C905205B7263}" type="presOf" srcId="{A8D6F4F4-93ED-4553-A237-CAC3B3C75F60}" destId="{7D4513D7-F76D-4BE0-8290-60A65080EBBA}" srcOrd="0" destOrd="0" presId="urn:microsoft.com/office/officeart/2016/7/layout/BasicTimeline"/>
    <dgm:cxn modelId="{54D7BEA0-6A4A-4950-BCE3-3BECD9FC8557}" srcId="{051B057D-2A97-4286-B6C8-6CB23382191A}" destId="{F5F75029-B071-4396-A427-0EE634D026CD}" srcOrd="0" destOrd="0" parTransId="{17B42AAB-68BC-4020-ACA0-5F42BB17F31B}" sibTransId="{7C85BA49-0BCF-4E37-89A0-87CC7B9C6B5A}"/>
    <dgm:cxn modelId="{EF69DBA1-44C7-414F-B5CF-B107DC6B9690}" type="presOf" srcId="{4260DB02-824D-4EF0-AC78-7B1DA994E72F}" destId="{D311D0B7-86E8-4621-B588-295B26D761E6}" srcOrd="0" destOrd="0" presId="urn:microsoft.com/office/officeart/2016/7/layout/BasicTimeline"/>
    <dgm:cxn modelId="{3FD9B5AA-C3F3-4DF8-8CAE-92BDC2D7A98C}" type="presOf" srcId="{96FE6C3B-E5FC-402F-8EE5-C67FBA90E334}" destId="{47A1E1BE-011F-41CA-AF54-770788981B85}" srcOrd="0" destOrd="0" presId="urn:microsoft.com/office/officeart/2016/7/layout/BasicTimeline"/>
    <dgm:cxn modelId="{F952C7AD-B0A8-4680-B42A-90E50D6FEEFF}" type="presOf" srcId="{68E5BE30-A792-4EDD-8919-22E192CFD0C5}" destId="{72B40168-673E-4E9A-BD68-5E383B8CA3DE}" srcOrd="0" destOrd="0" presId="urn:microsoft.com/office/officeart/2016/7/layout/BasicTimeline"/>
    <dgm:cxn modelId="{2F35F9AD-CA19-4A09-A206-AB50F25F2CA7}" type="presOf" srcId="{5EBE15EE-D3A6-4F90-A3A1-A9410EE5B53B}" destId="{C405738C-9647-42C0-BE34-B0CC499C2ED0}" srcOrd="0" destOrd="0" presId="urn:microsoft.com/office/officeart/2016/7/layout/BasicTimeline"/>
    <dgm:cxn modelId="{0628F9B2-D519-4B2E-9772-35B14CA1AD2B}" type="presOf" srcId="{41119EF5-C0D8-4E0A-B8E4-6417E60E6692}" destId="{6C9983C5-E101-453F-8D1C-90B6A025E0FA}" srcOrd="0" destOrd="0" presId="urn:microsoft.com/office/officeart/2016/7/layout/BasicTimeline"/>
    <dgm:cxn modelId="{B891E7BC-D811-4D2E-A008-E64B765E82E0}" srcId="{68E5BE30-A792-4EDD-8919-22E192CFD0C5}" destId="{11F17271-2C13-4631-9599-FA75202A5F85}" srcOrd="1" destOrd="0" parTransId="{9AFE708A-4E55-4B4F-9303-804D87AB127E}" sibTransId="{7308C409-899F-4132-B42E-E61B58010789}"/>
    <dgm:cxn modelId="{F238CEC0-E0A1-4E59-B168-E922B37F7892}" srcId="{5655CC01-C9FC-4882-A3A4-2892E93412E1}" destId="{929A7920-BE42-420E-86C6-BE7E96E41058}" srcOrd="4" destOrd="0" parTransId="{6B4D20D6-550F-4FFB-B7B3-A3580D5E93E1}" sibTransId="{A882C1FD-A93C-48C8-869C-C41405991767}"/>
    <dgm:cxn modelId="{C4A84AC1-782E-41B4-80D6-0D3DD9E4392B}" type="presOf" srcId="{29E96B1C-5013-4FE9-9DC8-35C082F9E284}" destId="{BC608CCF-A495-410D-B739-F31D139C5AD5}" srcOrd="0" destOrd="0" presId="urn:microsoft.com/office/officeart/2016/7/layout/BasicTimeline"/>
    <dgm:cxn modelId="{1E0E1EC3-51FA-4E7F-A5B0-E63D22B0F0C3}" srcId="{5655CC01-C9FC-4882-A3A4-2892E93412E1}" destId="{A8D6F4F4-93ED-4553-A237-CAC3B3C75F60}" srcOrd="3" destOrd="0" parTransId="{260AEC38-DDAD-4549-9E77-19140CEA224B}" sibTransId="{30618264-A1D2-4B8C-841E-66486549D690}"/>
    <dgm:cxn modelId="{4151F4CC-1A27-4C45-B1B4-213EC1BAB311}" type="presOf" srcId="{FF1D07E8-2D5B-476D-A15C-5A06C6239E71}" destId="{9741C0E3-FF98-405A-98E9-785F86298616}" srcOrd="0" destOrd="0" presId="urn:microsoft.com/office/officeart/2016/7/layout/BasicTimeline"/>
    <dgm:cxn modelId="{5C3B14DF-BCC3-41BB-898A-F8C79CF82E73}" srcId="{929A7920-BE42-420E-86C6-BE7E96E41058}" destId="{1BC22985-1380-4CEE-8046-F0A812A14A48}" srcOrd="0" destOrd="0" parTransId="{201FD487-A1EC-4A57-807A-4536D54D3C84}" sibTransId="{DBC6C74A-0B7A-46C2-8241-9C0391570B8A}"/>
    <dgm:cxn modelId="{514806E0-A822-452B-9626-2FAA628CB866}" srcId="{5655CC01-C9FC-4882-A3A4-2892E93412E1}" destId="{74EA24E6-168D-4360-8251-18C9C8EE93AE}" srcOrd="8" destOrd="0" parTransId="{0FC8E0D3-D0E1-491A-B9C3-333527865CC1}" sibTransId="{3F6F01F3-A458-4B0D-A5BF-F196C36AFE97}"/>
    <dgm:cxn modelId="{6B3C33E7-9B69-43A0-A82D-6B6EA740CE56}" srcId="{A8D6F4F4-93ED-4553-A237-CAC3B3C75F60}" destId="{8DC3AACA-5B5D-4639-8348-584E07F48378}" srcOrd="0" destOrd="0" parTransId="{BAEBEE30-09AD-4F01-A002-DE2D8CFC7DD1}" sibTransId="{673DA684-328B-43F3-A981-C166007CC322}"/>
    <dgm:cxn modelId="{43314FF6-5EA8-4225-8EC4-61AAADB1DD03}" srcId="{5655CC01-C9FC-4882-A3A4-2892E93412E1}" destId="{96FE6C3B-E5FC-402F-8EE5-C67FBA90E334}" srcOrd="2" destOrd="0" parTransId="{224F32EA-BD01-4080-90FD-B758B2A8A08C}" sibTransId="{5DD3B477-84FA-4977-BD2F-5C5D85DFE6A5}"/>
    <dgm:cxn modelId="{69EFDEF8-F48B-4978-B3FE-17A0CAAB1CB9}" srcId="{96FE6C3B-E5FC-402F-8EE5-C67FBA90E334}" destId="{B6B52952-33CA-45FB-9B1E-0E250D53B2CA}" srcOrd="0" destOrd="0" parTransId="{7451F5AB-F6E0-4E31-96A2-64DBADAFDFEC}" sibTransId="{FDF927AD-A5D6-4B34-8AD2-E443D456B489}"/>
    <dgm:cxn modelId="{88C62AFD-570E-40C4-97F7-1A777BF59810}" type="presOf" srcId="{B6B52952-33CA-45FB-9B1E-0E250D53B2CA}" destId="{94283391-EF60-4A7A-AA54-F8E2828E3097}" srcOrd="0" destOrd="0" presId="urn:microsoft.com/office/officeart/2016/7/layout/BasicTimeline"/>
    <dgm:cxn modelId="{ED8F8DF9-969A-4488-949B-EE9C252F1BC0}" type="presParOf" srcId="{B5A84F79-0B87-489F-96D6-5CB228FEE693}" destId="{DD6AB281-4BBE-4FD5-BDD0-32E23C499330}" srcOrd="0" destOrd="0" presId="urn:microsoft.com/office/officeart/2016/7/layout/BasicTimeline"/>
    <dgm:cxn modelId="{1A3FD5DA-C8C5-4B01-BA29-259C2A9B8377}" type="presParOf" srcId="{B5A84F79-0B87-489F-96D6-5CB228FEE693}" destId="{985F8DE6-8ED1-4F83-9C36-ABF932781D7D}" srcOrd="1" destOrd="0" presId="urn:microsoft.com/office/officeart/2016/7/layout/BasicTimeline"/>
    <dgm:cxn modelId="{FF7DF955-5E19-4584-B0CD-D2690CE29494}" type="presParOf" srcId="{985F8DE6-8ED1-4F83-9C36-ABF932781D7D}" destId="{0F40C434-AF33-475A-814D-5D92A7B47B2A}" srcOrd="0" destOrd="0" presId="urn:microsoft.com/office/officeart/2016/7/layout/BasicTimeline"/>
    <dgm:cxn modelId="{3E56EA35-0B22-40A7-ADF7-0C79656717C8}" type="presParOf" srcId="{0F40C434-AF33-475A-814D-5D92A7B47B2A}" destId="{6C9983C5-E101-453F-8D1C-90B6A025E0FA}" srcOrd="0" destOrd="0" presId="urn:microsoft.com/office/officeart/2016/7/layout/BasicTimeline"/>
    <dgm:cxn modelId="{7A342AD1-FF93-4946-8A61-2DD5E7EC6026}" type="presParOf" srcId="{0F40C434-AF33-475A-814D-5D92A7B47B2A}" destId="{AE4B874B-AF01-497F-9D1B-C1F705E57052}" srcOrd="1" destOrd="0" presId="urn:microsoft.com/office/officeart/2016/7/layout/BasicTimeline"/>
    <dgm:cxn modelId="{BB971B46-F10E-4340-986D-76E75A7A9182}" type="presParOf" srcId="{AE4B874B-AF01-497F-9D1B-C1F705E57052}" destId="{9741C0E3-FF98-405A-98E9-785F86298616}" srcOrd="0" destOrd="0" presId="urn:microsoft.com/office/officeart/2016/7/layout/BasicTimeline"/>
    <dgm:cxn modelId="{1FFBFE37-2920-4790-A8C2-CD733D5533CD}" type="presParOf" srcId="{AE4B874B-AF01-497F-9D1B-C1F705E57052}" destId="{6E887023-DFF9-4AFA-999F-829B8D3DC79F}" srcOrd="1" destOrd="0" presId="urn:microsoft.com/office/officeart/2016/7/layout/BasicTimeline"/>
    <dgm:cxn modelId="{B637E386-D7CA-4C7B-98C6-A7A83D34EBC9}" type="presParOf" srcId="{0F40C434-AF33-475A-814D-5D92A7B47B2A}" destId="{60D0A6CD-80B3-425E-B363-89194DEF09CA}" srcOrd="2" destOrd="0" presId="urn:microsoft.com/office/officeart/2016/7/layout/BasicTimeline"/>
    <dgm:cxn modelId="{E46F12BF-5E1D-439F-9037-7EC41F1F640F}" type="presParOf" srcId="{0F40C434-AF33-475A-814D-5D92A7B47B2A}" destId="{1E74CEE9-5681-41E4-8D93-637B722D4940}" srcOrd="3" destOrd="0" presId="urn:microsoft.com/office/officeart/2016/7/layout/BasicTimeline"/>
    <dgm:cxn modelId="{699F8F38-F320-491C-8B39-14687152FBDB}" type="presParOf" srcId="{0F40C434-AF33-475A-814D-5D92A7B47B2A}" destId="{78A9B0C6-8D33-4BB6-B382-CD48115BDA0D}" srcOrd="4" destOrd="0" presId="urn:microsoft.com/office/officeart/2016/7/layout/BasicTimeline"/>
    <dgm:cxn modelId="{DFB2ADF4-ACDF-4539-BC9D-D72DC5E3D323}" type="presParOf" srcId="{985F8DE6-8ED1-4F83-9C36-ABF932781D7D}" destId="{B7FC7676-51A3-44DC-8D58-13985F0B8E81}" srcOrd="1" destOrd="0" presId="urn:microsoft.com/office/officeart/2016/7/layout/BasicTimeline"/>
    <dgm:cxn modelId="{1B126A90-3221-4CF8-9002-483B6C0FC2D6}" type="presParOf" srcId="{985F8DE6-8ED1-4F83-9C36-ABF932781D7D}" destId="{24AD574D-F57F-42C9-A028-70CD26C1F40C}" srcOrd="2" destOrd="0" presId="urn:microsoft.com/office/officeart/2016/7/layout/BasicTimeline"/>
    <dgm:cxn modelId="{CB733E73-E142-44AD-AE9C-38EE8FA5A379}" type="presParOf" srcId="{24AD574D-F57F-42C9-A028-70CD26C1F40C}" destId="{72B40168-673E-4E9A-BD68-5E383B8CA3DE}" srcOrd="0" destOrd="0" presId="urn:microsoft.com/office/officeart/2016/7/layout/BasicTimeline"/>
    <dgm:cxn modelId="{EA5C6D9E-2C06-4AC0-8AF9-9315A62EEC43}" type="presParOf" srcId="{24AD574D-F57F-42C9-A028-70CD26C1F40C}" destId="{2C3C8E88-4ED7-4A3B-8816-31AFF72ED30D}" srcOrd="1" destOrd="0" presId="urn:microsoft.com/office/officeart/2016/7/layout/BasicTimeline"/>
    <dgm:cxn modelId="{D023E6A2-05C0-47E7-9DE3-4F7B2F31861D}" type="presParOf" srcId="{2C3C8E88-4ED7-4A3B-8816-31AFF72ED30D}" destId="{D311D0B7-86E8-4621-B588-295B26D761E6}" srcOrd="0" destOrd="0" presId="urn:microsoft.com/office/officeart/2016/7/layout/BasicTimeline"/>
    <dgm:cxn modelId="{25BDB5AC-A1B3-46D6-A6A0-9FDB11FB028B}" type="presParOf" srcId="{2C3C8E88-4ED7-4A3B-8816-31AFF72ED30D}" destId="{B77E9DFC-7982-404D-9E97-1FF8595126F1}" srcOrd="1" destOrd="0" presId="urn:microsoft.com/office/officeart/2016/7/layout/BasicTimeline"/>
    <dgm:cxn modelId="{C6E20F8B-7AE1-4798-81EE-07D7EF91C922}" type="presParOf" srcId="{24AD574D-F57F-42C9-A028-70CD26C1F40C}" destId="{15297D63-6DFD-4833-B43E-6EE057E9F332}" srcOrd="2" destOrd="0" presId="urn:microsoft.com/office/officeart/2016/7/layout/BasicTimeline"/>
    <dgm:cxn modelId="{71E33518-0F29-49F9-AB4B-E1C1BB23A087}" type="presParOf" srcId="{24AD574D-F57F-42C9-A028-70CD26C1F40C}" destId="{D9FD1D7B-5EC4-4776-AD87-00B4804AF5BD}" srcOrd="3" destOrd="0" presId="urn:microsoft.com/office/officeart/2016/7/layout/BasicTimeline"/>
    <dgm:cxn modelId="{83D1433E-C011-423E-9481-4743B98A8459}" type="presParOf" srcId="{24AD574D-F57F-42C9-A028-70CD26C1F40C}" destId="{438271D1-976C-4732-A915-31D0CDA8F664}" srcOrd="4" destOrd="0" presId="urn:microsoft.com/office/officeart/2016/7/layout/BasicTimeline"/>
    <dgm:cxn modelId="{35FA071B-C195-4E51-85EC-F84BF03DD1E2}" type="presParOf" srcId="{985F8DE6-8ED1-4F83-9C36-ABF932781D7D}" destId="{212AA807-838A-4FDC-97F6-278694B9C5B4}" srcOrd="3" destOrd="0" presId="urn:microsoft.com/office/officeart/2016/7/layout/BasicTimeline"/>
    <dgm:cxn modelId="{750AE9DF-B6CA-45FB-A094-A5AE00D81A08}" type="presParOf" srcId="{985F8DE6-8ED1-4F83-9C36-ABF932781D7D}" destId="{A95CF383-0AC0-44B3-9D79-5B912C645192}" srcOrd="4" destOrd="0" presId="urn:microsoft.com/office/officeart/2016/7/layout/BasicTimeline"/>
    <dgm:cxn modelId="{8E37BF7C-4523-4359-B7E2-DB12D3B32970}" type="presParOf" srcId="{A95CF383-0AC0-44B3-9D79-5B912C645192}" destId="{47A1E1BE-011F-41CA-AF54-770788981B85}" srcOrd="0" destOrd="0" presId="urn:microsoft.com/office/officeart/2016/7/layout/BasicTimeline"/>
    <dgm:cxn modelId="{8AD01E1E-4D49-4A8F-8739-2BDE1F7EC2E1}" type="presParOf" srcId="{A95CF383-0AC0-44B3-9D79-5B912C645192}" destId="{C6C4B179-78C3-4A86-BB70-5B6D50EE7FAF}" srcOrd="1" destOrd="0" presId="urn:microsoft.com/office/officeart/2016/7/layout/BasicTimeline"/>
    <dgm:cxn modelId="{58D6535E-7477-4087-AAEE-0A96E5B86929}" type="presParOf" srcId="{C6C4B179-78C3-4A86-BB70-5B6D50EE7FAF}" destId="{94283391-EF60-4A7A-AA54-F8E2828E3097}" srcOrd="0" destOrd="0" presId="urn:microsoft.com/office/officeart/2016/7/layout/BasicTimeline"/>
    <dgm:cxn modelId="{A6095B77-3937-4C93-9489-77FDB3CDDE4D}" type="presParOf" srcId="{C6C4B179-78C3-4A86-BB70-5B6D50EE7FAF}" destId="{14728552-8A6E-4B57-A09C-D2BDEAEB1BE7}" srcOrd="1" destOrd="0" presId="urn:microsoft.com/office/officeart/2016/7/layout/BasicTimeline"/>
    <dgm:cxn modelId="{158685B3-B098-43AD-BD1C-23CC98B26D51}" type="presParOf" srcId="{A95CF383-0AC0-44B3-9D79-5B912C645192}" destId="{E7018072-9E45-4A80-AEFC-C361F28C1127}" srcOrd="2" destOrd="0" presId="urn:microsoft.com/office/officeart/2016/7/layout/BasicTimeline"/>
    <dgm:cxn modelId="{C9D22996-4594-4F4C-96BB-797FFA78BC5F}" type="presParOf" srcId="{A95CF383-0AC0-44B3-9D79-5B912C645192}" destId="{3C9EF43F-8DCE-45F2-9F1C-60FFE6A6D70A}" srcOrd="3" destOrd="0" presId="urn:microsoft.com/office/officeart/2016/7/layout/BasicTimeline"/>
    <dgm:cxn modelId="{A7607B02-3343-439C-859F-681B76073D85}" type="presParOf" srcId="{A95CF383-0AC0-44B3-9D79-5B912C645192}" destId="{2EB5C8A9-2872-436A-A560-88FDDD2AD1D0}" srcOrd="4" destOrd="0" presId="urn:microsoft.com/office/officeart/2016/7/layout/BasicTimeline"/>
    <dgm:cxn modelId="{2B865B19-5BF5-4A6E-94B4-C912D2D16D8D}" type="presParOf" srcId="{985F8DE6-8ED1-4F83-9C36-ABF932781D7D}" destId="{368CB4CF-E00D-4C35-8AEE-E183D858F07B}" srcOrd="5" destOrd="0" presId="urn:microsoft.com/office/officeart/2016/7/layout/BasicTimeline"/>
    <dgm:cxn modelId="{C63057D5-71B0-4D05-AD07-C30D0D2D5B60}" type="presParOf" srcId="{985F8DE6-8ED1-4F83-9C36-ABF932781D7D}" destId="{BC4D43B2-A8EF-4483-8E3E-C7ACF5E5AB94}" srcOrd="6" destOrd="0" presId="urn:microsoft.com/office/officeart/2016/7/layout/BasicTimeline"/>
    <dgm:cxn modelId="{7A08A2B3-CABC-4355-A762-9EE019AD04FB}" type="presParOf" srcId="{BC4D43B2-A8EF-4483-8E3E-C7ACF5E5AB94}" destId="{7D4513D7-F76D-4BE0-8290-60A65080EBBA}" srcOrd="0" destOrd="0" presId="urn:microsoft.com/office/officeart/2016/7/layout/BasicTimeline"/>
    <dgm:cxn modelId="{75EF881A-1E20-49EA-A7C9-19E57983354E}" type="presParOf" srcId="{BC4D43B2-A8EF-4483-8E3E-C7ACF5E5AB94}" destId="{CD63AEE2-F8ED-4660-A5B0-57835C60AFB4}" srcOrd="1" destOrd="0" presId="urn:microsoft.com/office/officeart/2016/7/layout/BasicTimeline"/>
    <dgm:cxn modelId="{6661CE44-E425-4722-AE48-F3E392A2FFA9}" type="presParOf" srcId="{CD63AEE2-F8ED-4660-A5B0-57835C60AFB4}" destId="{D798DF8B-36AC-4CA8-8BB4-768E37162799}" srcOrd="0" destOrd="0" presId="urn:microsoft.com/office/officeart/2016/7/layout/BasicTimeline"/>
    <dgm:cxn modelId="{3BE066E6-E6FA-41C4-80A4-C27DFCACEAF6}" type="presParOf" srcId="{CD63AEE2-F8ED-4660-A5B0-57835C60AFB4}" destId="{EA4B8107-9A86-48CD-A0A0-A58619956B53}" srcOrd="1" destOrd="0" presId="urn:microsoft.com/office/officeart/2016/7/layout/BasicTimeline"/>
    <dgm:cxn modelId="{745E0087-3BA2-475D-B0CD-4FF90473A409}" type="presParOf" srcId="{BC4D43B2-A8EF-4483-8E3E-C7ACF5E5AB94}" destId="{D8F35FD4-C2D0-40BD-9A23-301EC2FA203D}" srcOrd="2" destOrd="0" presId="urn:microsoft.com/office/officeart/2016/7/layout/BasicTimeline"/>
    <dgm:cxn modelId="{C16BA6E0-800E-4D09-A460-8A47BBF5F1BB}" type="presParOf" srcId="{BC4D43B2-A8EF-4483-8E3E-C7ACF5E5AB94}" destId="{FD02CBA0-C4C2-49C9-8CA6-D0244595C93D}" srcOrd="3" destOrd="0" presId="urn:microsoft.com/office/officeart/2016/7/layout/BasicTimeline"/>
    <dgm:cxn modelId="{63CAEFE9-485A-4A6E-A8EE-470211FDC80B}" type="presParOf" srcId="{BC4D43B2-A8EF-4483-8E3E-C7ACF5E5AB94}" destId="{7FFD9C6A-8850-4E8D-95C5-D3411480E0BE}" srcOrd="4" destOrd="0" presId="urn:microsoft.com/office/officeart/2016/7/layout/BasicTimeline"/>
    <dgm:cxn modelId="{A9FB6AEB-0060-4773-A994-04EC81900D3A}" type="presParOf" srcId="{985F8DE6-8ED1-4F83-9C36-ABF932781D7D}" destId="{6C51D3FA-9354-475E-91F5-8EF71B689C05}" srcOrd="7" destOrd="0" presId="urn:microsoft.com/office/officeart/2016/7/layout/BasicTimeline"/>
    <dgm:cxn modelId="{21318124-95C5-45FE-B86F-E94B353B60F8}" type="presParOf" srcId="{985F8DE6-8ED1-4F83-9C36-ABF932781D7D}" destId="{55A09FD7-8CB9-40DF-921B-9129BAEB78BC}" srcOrd="8" destOrd="0" presId="urn:microsoft.com/office/officeart/2016/7/layout/BasicTimeline"/>
    <dgm:cxn modelId="{448CF1F9-4595-42AB-ABD6-A2A67AD6D53C}" type="presParOf" srcId="{55A09FD7-8CB9-40DF-921B-9129BAEB78BC}" destId="{AD1531EA-A75B-4936-8C27-4A1DCF2DF8F7}" srcOrd="0" destOrd="0" presId="urn:microsoft.com/office/officeart/2016/7/layout/BasicTimeline"/>
    <dgm:cxn modelId="{4C5FCE3A-7988-4B03-A680-48433193E3E1}" type="presParOf" srcId="{55A09FD7-8CB9-40DF-921B-9129BAEB78BC}" destId="{36BD92E4-E69B-49F2-96AE-C8B594D5C749}" srcOrd="1" destOrd="0" presId="urn:microsoft.com/office/officeart/2016/7/layout/BasicTimeline"/>
    <dgm:cxn modelId="{70621D41-4CF7-42C3-A600-EEDF6166CFDA}" type="presParOf" srcId="{36BD92E4-E69B-49F2-96AE-C8B594D5C749}" destId="{4942AEF7-9318-48EB-964F-E6C712175CA5}" srcOrd="0" destOrd="0" presId="urn:microsoft.com/office/officeart/2016/7/layout/BasicTimeline"/>
    <dgm:cxn modelId="{0716066C-207D-4DA4-94DC-8C465531BA1A}" type="presParOf" srcId="{36BD92E4-E69B-49F2-96AE-C8B594D5C749}" destId="{CEC57F87-CC7F-4F8D-B474-E1A4564EB7A4}" srcOrd="1" destOrd="0" presId="urn:microsoft.com/office/officeart/2016/7/layout/BasicTimeline"/>
    <dgm:cxn modelId="{FD4C67BD-150C-4442-BF9E-40BEC15F0A41}" type="presParOf" srcId="{55A09FD7-8CB9-40DF-921B-9129BAEB78BC}" destId="{D2722726-57DE-44F3-9843-381C296E5372}" srcOrd="2" destOrd="0" presId="urn:microsoft.com/office/officeart/2016/7/layout/BasicTimeline"/>
    <dgm:cxn modelId="{2A351E68-0219-42BF-8461-B5585713B9BA}" type="presParOf" srcId="{55A09FD7-8CB9-40DF-921B-9129BAEB78BC}" destId="{380D39BD-CC53-40FD-8D47-9C67E8AC939B}" srcOrd="3" destOrd="0" presId="urn:microsoft.com/office/officeart/2016/7/layout/BasicTimeline"/>
    <dgm:cxn modelId="{6CB3B6B2-E6BA-4040-83D3-F48001220866}" type="presParOf" srcId="{55A09FD7-8CB9-40DF-921B-9129BAEB78BC}" destId="{BADBD7E5-FC2E-42FB-95C4-50AD0E9E4DCB}" srcOrd="4" destOrd="0" presId="urn:microsoft.com/office/officeart/2016/7/layout/BasicTimeline"/>
    <dgm:cxn modelId="{5C861A67-D83C-48E8-AC54-27D9FCE896C5}" type="presParOf" srcId="{985F8DE6-8ED1-4F83-9C36-ABF932781D7D}" destId="{79850183-858D-4ED6-8B7D-3DCAFD1BDE2F}" srcOrd="9" destOrd="0" presId="urn:microsoft.com/office/officeart/2016/7/layout/BasicTimeline"/>
    <dgm:cxn modelId="{53EEE8BC-A324-4D1B-9F12-98BE7A8DE275}" type="presParOf" srcId="{985F8DE6-8ED1-4F83-9C36-ABF932781D7D}" destId="{DB1CEFDE-A654-47FC-9686-69078F334C15}" srcOrd="10" destOrd="0" presId="urn:microsoft.com/office/officeart/2016/7/layout/BasicTimeline"/>
    <dgm:cxn modelId="{5A2B6AD1-B2A1-4202-968F-DCAD02216D15}" type="presParOf" srcId="{DB1CEFDE-A654-47FC-9686-69078F334C15}" destId="{BC608CCF-A495-410D-B739-F31D139C5AD5}" srcOrd="0" destOrd="0" presId="urn:microsoft.com/office/officeart/2016/7/layout/BasicTimeline"/>
    <dgm:cxn modelId="{B4C7B5A7-20EC-4385-AFA6-D18CDBDABDEF}" type="presParOf" srcId="{DB1CEFDE-A654-47FC-9686-69078F334C15}" destId="{131AEAB7-62FE-4961-B70B-12CC3094BE03}" srcOrd="1" destOrd="0" presId="urn:microsoft.com/office/officeart/2016/7/layout/BasicTimeline"/>
    <dgm:cxn modelId="{3F85E907-C07B-4CC3-9F59-807C71EFC664}" type="presParOf" srcId="{131AEAB7-62FE-4961-B70B-12CC3094BE03}" destId="{0A990C58-C13B-4F74-B074-EBB5CFFD04EC}" srcOrd="0" destOrd="0" presId="urn:microsoft.com/office/officeart/2016/7/layout/BasicTimeline"/>
    <dgm:cxn modelId="{0B7172C6-E0A1-429F-B6AA-BD5669857C4D}" type="presParOf" srcId="{131AEAB7-62FE-4961-B70B-12CC3094BE03}" destId="{1784B639-258B-490E-A502-815D94B83044}" srcOrd="1" destOrd="0" presId="urn:microsoft.com/office/officeart/2016/7/layout/BasicTimeline"/>
    <dgm:cxn modelId="{8ED49377-1526-4AC3-9AD1-4F7CAE368A7C}" type="presParOf" srcId="{DB1CEFDE-A654-47FC-9686-69078F334C15}" destId="{88B062D2-48EE-4178-A51B-791F9F008330}" srcOrd="2" destOrd="0" presId="urn:microsoft.com/office/officeart/2016/7/layout/BasicTimeline"/>
    <dgm:cxn modelId="{FF31B2DA-0B13-4FB4-8A6D-24026B600493}" type="presParOf" srcId="{DB1CEFDE-A654-47FC-9686-69078F334C15}" destId="{A083F051-CF6F-41A3-997B-3756EC48BC9A}" srcOrd="3" destOrd="0" presId="urn:microsoft.com/office/officeart/2016/7/layout/BasicTimeline"/>
    <dgm:cxn modelId="{55A2CDB6-DAD1-4DE1-904C-6BDD04A27DE4}" type="presParOf" srcId="{DB1CEFDE-A654-47FC-9686-69078F334C15}" destId="{8024E1A4-F056-466D-B540-D7B4838F1815}" srcOrd="4" destOrd="0" presId="urn:microsoft.com/office/officeart/2016/7/layout/BasicTimeline"/>
    <dgm:cxn modelId="{629CE4E3-1936-43DA-8D45-10A79B482F75}" type="presParOf" srcId="{985F8DE6-8ED1-4F83-9C36-ABF932781D7D}" destId="{59915920-73CC-4637-A787-59D244C1E0DB}" srcOrd="11" destOrd="0" presId="urn:microsoft.com/office/officeart/2016/7/layout/BasicTimeline"/>
    <dgm:cxn modelId="{24921829-B7D6-4F18-9998-6D288916C33A}" type="presParOf" srcId="{985F8DE6-8ED1-4F83-9C36-ABF932781D7D}" destId="{CB02332D-8F0B-4F91-BDFF-65F3D4F63A72}" srcOrd="12" destOrd="0" presId="urn:microsoft.com/office/officeart/2016/7/layout/BasicTimeline"/>
    <dgm:cxn modelId="{2F7594FC-F70B-4758-AFC2-55D8644BAC6A}" type="presParOf" srcId="{CB02332D-8F0B-4F91-BDFF-65F3D4F63A72}" destId="{C405738C-9647-42C0-BE34-B0CC499C2ED0}" srcOrd="0" destOrd="0" presId="urn:microsoft.com/office/officeart/2016/7/layout/BasicTimeline"/>
    <dgm:cxn modelId="{2D7B6E80-0E65-48C1-A68F-49842DDB222C}" type="presParOf" srcId="{CB02332D-8F0B-4F91-BDFF-65F3D4F63A72}" destId="{B1849F43-1E6D-40E8-920B-A8CC94EE105E}" srcOrd="1" destOrd="0" presId="urn:microsoft.com/office/officeart/2016/7/layout/BasicTimeline"/>
    <dgm:cxn modelId="{D13B7C59-2284-4237-9800-8D17761F1558}" type="presParOf" srcId="{B1849F43-1E6D-40E8-920B-A8CC94EE105E}" destId="{6102D7C6-EF04-4881-A022-652D6CBD2B34}" srcOrd="0" destOrd="0" presId="urn:microsoft.com/office/officeart/2016/7/layout/BasicTimeline"/>
    <dgm:cxn modelId="{412EB3BE-2922-4841-AA2B-8C1E55E5F7BF}" type="presParOf" srcId="{B1849F43-1E6D-40E8-920B-A8CC94EE105E}" destId="{87784D12-18AD-4254-BBA5-642DB6A3262B}" srcOrd="1" destOrd="0" presId="urn:microsoft.com/office/officeart/2016/7/layout/BasicTimeline"/>
    <dgm:cxn modelId="{63D584D8-DA93-4A9A-89A6-DBFCE65DF443}" type="presParOf" srcId="{CB02332D-8F0B-4F91-BDFF-65F3D4F63A72}" destId="{F9FD647D-257B-48C2-AB9A-C32614BC4C5D}" srcOrd="2" destOrd="0" presId="urn:microsoft.com/office/officeart/2016/7/layout/BasicTimeline"/>
    <dgm:cxn modelId="{2A22F37E-05CC-43A9-903F-293308821E08}" type="presParOf" srcId="{CB02332D-8F0B-4F91-BDFF-65F3D4F63A72}" destId="{BEBC4460-DCC1-4540-A778-849DF175A2A7}" srcOrd="3" destOrd="0" presId="urn:microsoft.com/office/officeart/2016/7/layout/BasicTimeline"/>
    <dgm:cxn modelId="{C0A0442D-98C1-47A2-AA5C-F12100554D4B}" type="presParOf" srcId="{CB02332D-8F0B-4F91-BDFF-65F3D4F63A72}" destId="{ACF29602-0A57-4211-BE9E-6F56CEE150D2}" srcOrd="4" destOrd="0" presId="urn:microsoft.com/office/officeart/2016/7/layout/BasicTimeline"/>
    <dgm:cxn modelId="{EEE7AC5F-1745-47E7-A4C9-0D9728AC9966}" type="presParOf" srcId="{985F8DE6-8ED1-4F83-9C36-ABF932781D7D}" destId="{35224FE3-F92A-4A71-8B47-46A6A4DAB63C}" srcOrd="13" destOrd="0" presId="urn:microsoft.com/office/officeart/2016/7/layout/BasicTimeline"/>
    <dgm:cxn modelId="{962AB7D1-988D-454D-9168-7E39383141DC}" type="presParOf" srcId="{985F8DE6-8ED1-4F83-9C36-ABF932781D7D}" destId="{67F6F0F2-EFF9-4012-8094-D8434B30BFC8}" srcOrd="14" destOrd="0" presId="urn:microsoft.com/office/officeart/2016/7/layout/BasicTimeline"/>
    <dgm:cxn modelId="{602C2D6A-04FD-460F-B954-CC29AD916486}" type="presParOf" srcId="{67F6F0F2-EFF9-4012-8094-D8434B30BFC8}" destId="{841EC19B-A162-414F-9A74-41AD920F1143}" srcOrd="0" destOrd="0" presId="urn:microsoft.com/office/officeart/2016/7/layout/BasicTimeline"/>
    <dgm:cxn modelId="{0199F54A-D387-4393-B83D-A0BA1463443B}" type="presParOf" srcId="{67F6F0F2-EFF9-4012-8094-D8434B30BFC8}" destId="{15BB1AE1-5779-48C7-9C30-6C0AFD4DFE91}" srcOrd="1" destOrd="0" presId="urn:microsoft.com/office/officeart/2016/7/layout/BasicTimeline"/>
    <dgm:cxn modelId="{E40E2A75-2E7D-4386-830D-A794A67A2F8B}" type="presParOf" srcId="{15BB1AE1-5779-48C7-9C30-6C0AFD4DFE91}" destId="{361F284B-B758-4AC1-A795-DEA65AE43C1E}" srcOrd="0" destOrd="0" presId="urn:microsoft.com/office/officeart/2016/7/layout/BasicTimeline"/>
    <dgm:cxn modelId="{22BAE001-71B3-4B05-9470-2C2FFC8811E4}" type="presParOf" srcId="{15BB1AE1-5779-48C7-9C30-6C0AFD4DFE91}" destId="{B7511C9C-0D43-491B-A05B-4A50446D3233}" srcOrd="1" destOrd="0" presId="urn:microsoft.com/office/officeart/2016/7/layout/BasicTimeline"/>
    <dgm:cxn modelId="{683847AD-5546-4545-9CC1-8342031BA2ED}" type="presParOf" srcId="{67F6F0F2-EFF9-4012-8094-D8434B30BFC8}" destId="{6445D75A-B7D1-4D8B-9E74-73A78E34E090}" srcOrd="2" destOrd="0" presId="urn:microsoft.com/office/officeart/2016/7/layout/BasicTimeline"/>
    <dgm:cxn modelId="{642CD28F-5054-4708-BE2C-43069C86D609}" type="presParOf" srcId="{67F6F0F2-EFF9-4012-8094-D8434B30BFC8}" destId="{A0C712BC-0C0E-4C2B-8CC3-C35310D33654}" srcOrd="3" destOrd="0" presId="urn:microsoft.com/office/officeart/2016/7/layout/BasicTimeline"/>
    <dgm:cxn modelId="{3BF4ABA4-9E7D-47B7-BD64-5C06D7E5DC18}" type="presParOf" srcId="{67F6F0F2-EFF9-4012-8094-D8434B30BFC8}" destId="{E8255EA5-1A16-4F54-9ED2-1BF2CA8846CF}" srcOrd="4" destOrd="0" presId="urn:microsoft.com/office/officeart/2016/7/layout/BasicTimeline"/>
    <dgm:cxn modelId="{8D2880E6-7A39-4F95-A233-D8745F54184E}" type="presParOf" srcId="{985F8DE6-8ED1-4F83-9C36-ABF932781D7D}" destId="{957B989F-6B60-4F46-884B-A7FBFF5EDF45}" srcOrd="15" destOrd="0" presId="urn:microsoft.com/office/officeart/2016/7/layout/BasicTimeline"/>
    <dgm:cxn modelId="{890A45C9-C8A5-45DA-93DB-A070C4B821BA}" type="presParOf" srcId="{985F8DE6-8ED1-4F83-9C36-ABF932781D7D}" destId="{988445F3-B555-4BE8-8DCA-BDFD86C783DE}" srcOrd="16" destOrd="0" presId="urn:microsoft.com/office/officeart/2016/7/layout/BasicTimeline"/>
    <dgm:cxn modelId="{DB997005-3AD8-49CA-A827-9715ECFD37DB}" type="presParOf" srcId="{988445F3-B555-4BE8-8DCA-BDFD86C783DE}" destId="{BEBAFA58-7957-4C16-9D58-838654D7BFCF}" srcOrd="0" destOrd="0" presId="urn:microsoft.com/office/officeart/2016/7/layout/BasicTimeline"/>
    <dgm:cxn modelId="{4D62F6B0-7344-4CCE-B9EE-49817C2C63C0}" type="presParOf" srcId="{988445F3-B555-4BE8-8DCA-BDFD86C783DE}" destId="{E2C8BE73-81E3-4F03-B714-2F4002442262}" srcOrd="1" destOrd="0" presId="urn:microsoft.com/office/officeart/2016/7/layout/BasicTimeline"/>
    <dgm:cxn modelId="{9733F023-31D8-4643-8993-2B9A5BEAD6BC}" type="presParOf" srcId="{E2C8BE73-81E3-4F03-B714-2F4002442262}" destId="{66D3C35B-52F9-41CF-8CF8-4D34E0205008}" srcOrd="0" destOrd="0" presId="urn:microsoft.com/office/officeart/2016/7/layout/BasicTimeline"/>
    <dgm:cxn modelId="{97635AC1-1A05-48F8-802E-16E14760CBDB}" type="presParOf" srcId="{E2C8BE73-81E3-4F03-B714-2F4002442262}" destId="{AEF8B96B-1A77-406C-AEAC-A3F556512D10}" srcOrd="1" destOrd="0" presId="urn:microsoft.com/office/officeart/2016/7/layout/BasicTimeline"/>
    <dgm:cxn modelId="{E3893D05-D9D3-45EB-949A-2D392CC729FC}" type="presParOf" srcId="{988445F3-B555-4BE8-8DCA-BDFD86C783DE}" destId="{26EA0F41-AA99-479E-84E8-B952FFFADF05}" srcOrd="2" destOrd="0" presId="urn:microsoft.com/office/officeart/2016/7/layout/BasicTimeline"/>
    <dgm:cxn modelId="{1E61A326-4697-4DE6-BFA1-7EE1E891B66D}" type="presParOf" srcId="{988445F3-B555-4BE8-8DCA-BDFD86C783DE}" destId="{101F3488-18B4-4507-B9D9-9AE740DFB4A1}" srcOrd="3" destOrd="0" presId="urn:microsoft.com/office/officeart/2016/7/layout/BasicTimeline"/>
    <dgm:cxn modelId="{E4741C45-C924-447A-84FE-E8EE80033621}" type="presParOf" srcId="{988445F3-B555-4BE8-8DCA-BDFD86C783DE}" destId="{B5AE5F5B-E30A-4138-9AA0-A2850728CC45}"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34A56B-D354-4F9B-8057-2753A6926166}">
      <dsp:nvSpPr>
        <dsp:cNvPr id="0" name=""/>
        <dsp:cNvSpPr/>
      </dsp:nvSpPr>
      <dsp:spPr>
        <a:xfrm>
          <a:off x="2050072" y="1150288"/>
          <a:ext cx="440890" cy="91440"/>
        </a:xfrm>
        <a:custGeom>
          <a:avLst/>
          <a:gdLst/>
          <a:ahLst/>
          <a:cxnLst/>
          <a:rect l="0" t="0" r="0" b="0"/>
          <a:pathLst>
            <a:path>
              <a:moveTo>
                <a:pt x="0" y="45720"/>
              </a:moveTo>
              <a:lnTo>
                <a:pt x="440890"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8730" y="1193650"/>
        <a:ext cx="23574" cy="4714"/>
      </dsp:txXfrm>
    </dsp:sp>
    <dsp:sp modelId="{D9D0BA16-24AF-40E2-ABC0-67FC6BDBC5D0}">
      <dsp:nvSpPr>
        <dsp:cNvPr id="0" name=""/>
        <dsp:cNvSpPr/>
      </dsp:nvSpPr>
      <dsp:spPr>
        <a:xfrm>
          <a:off x="1913" y="581020"/>
          <a:ext cx="2049958" cy="122997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50" tIns="105440" rIns="100450" bIns="105440" numCol="1" spcCol="1270" anchor="ctr" anchorCtr="0">
          <a:noAutofit/>
        </a:bodyPr>
        <a:lstStyle/>
        <a:p>
          <a:pPr marL="0" lvl="0" indent="0" algn="ctr" defTabSz="844550">
            <a:lnSpc>
              <a:spcPct val="90000"/>
            </a:lnSpc>
            <a:spcBef>
              <a:spcPct val="0"/>
            </a:spcBef>
            <a:spcAft>
              <a:spcPct val="35000"/>
            </a:spcAft>
            <a:buNone/>
          </a:pPr>
          <a:r>
            <a:rPr lang="en-US" sz="1900" b="1" i="0" kern="1200" dirty="0"/>
            <a:t>Project Management</a:t>
          </a:r>
          <a:r>
            <a:rPr lang="en-US" sz="1900" kern="1200" dirty="0"/>
            <a:t> </a:t>
          </a:r>
          <a:r>
            <a:rPr lang="en-US" sz="1900" b="0" i="0" kern="1200" dirty="0"/>
            <a:t>36250</a:t>
          </a:r>
          <a:r>
            <a:rPr lang="en-US" sz="1900" kern="1200" dirty="0"/>
            <a:t>/</a:t>
          </a:r>
          <a:r>
            <a:rPr lang="en-US" sz="1900" b="0" i="0" kern="1200" dirty="0"/>
            <a:t>24%</a:t>
          </a:r>
          <a:endParaRPr lang="en-US" sz="1900" kern="1200" dirty="0"/>
        </a:p>
      </dsp:txBody>
      <dsp:txXfrm>
        <a:off x="1913" y="581020"/>
        <a:ext cx="2049958" cy="1229975"/>
      </dsp:txXfrm>
    </dsp:sp>
    <dsp:sp modelId="{A37A2909-08DD-42FD-BCA5-C4C71621C558}">
      <dsp:nvSpPr>
        <dsp:cNvPr id="0" name=""/>
        <dsp:cNvSpPr/>
      </dsp:nvSpPr>
      <dsp:spPr>
        <a:xfrm>
          <a:off x="4571521" y="1150288"/>
          <a:ext cx="440890" cy="91440"/>
        </a:xfrm>
        <a:custGeom>
          <a:avLst/>
          <a:gdLst/>
          <a:ahLst/>
          <a:cxnLst/>
          <a:rect l="0" t="0" r="0" b="0"/>
          <a:pathLst>
            <a:path>
              <a:moveTo>
                <a:pt x="0" y="45720"/>
              </a:moveTo>
              <a:lnTo>
                <a:pt x="440890" y="45720"/>
              </a:lnTo>
            </a:path>
          </a:pathLst>
        </a:custGeom>
        <a:noFill/>
        <a:ln w="12700" cap="rnd"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0179" y="1193650"/>
        <a:ext cx="23574" cy="4714"/>
      </dsp:txXfrm>
    </dsp:sp>
    <dsp:sp modelId="{756A8B96-59CB-47D8-BC3C-9173635899FA}">
      <dsp:nvSpPr>
        <dsp:cNvPr id="0" name=""/>
        <dsp:cNvSpPr/>
      </dsp:nvSpPr>
      <dsp:spPr>
        <a:xfrm>
          <a:off x="2523362" y="581020"/>
          <a:ext cx="2049958" cy="122997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50" tIns="105440" rIns="100450" bIns="105440" numCol="1" spcCol="1270" anchor="ctr" anchorCtr="0">
          <a:noAutofit/>
        </a:bodyPr>
        <a:lstStyle/>
        <a:p>
          <a:pPr marL="0" lvl="0" indent="0" algn="ctr" defTabSz="844550">
            <a:lnSpc>
              <a:spcPct val="90000"/>
            </a:lnSpc>
            <a:spcBef>
              <a:spcPct val="0"/>
            </a:spcBef>
            <a:spcAft>
              <a:spcPct val="35000"/>
            </a:spcAft>
            <a:buNone/>
          </a:pPr>
          <a:r>
            <a:rPr lang="en-US" sz="1900" b="1" i="0" kern="1200" dirty="0"/>
            <a:t>Software Development</a:t>
          </a:r>
          <a:r>
            <a:rPr lang="en-US" sz="1900" kern="1200" dirty="0"/>
            <a:t> </a:t>
          </a:r>
          <a:r>
            <a:rPr lang="en-US" sz="1900" b="0" i="0" kern="1200" dirty="0"/>
            <a:t>48660/32%</a:t>
          </a:r>
          <a:endParaRPr lang="en-US" sz="1900" kern="1200" dirty="0"/>
        </a:p>
      </dsp:txBody>
      <dsp:txXfrm>
        <a:off x="2523362" y="581020"/>
        <a:ext cx="2049958" cy="1229975"/>
      </dsp:txXfrm>
    </dsp:sp>
    <dsp:sp modelId="{BD98AC88-7918-464C-A099-FF0F8660C68C}">
      <dsp:nvSpPr>
        <dsp:cNvPr id="0" name=""/>
        <dsp:cNvSpPr/>
      </dsp:nvSpPr>
      <dsp:spPr>
        <a:xfrm>
          <a:off x="7092970" y="1150288"/>
          <a:ext cx="440890" cy="91440"/>
        </a:xfrm>
        <a:custGeom>
          <a:avLst/>
          <a:gdLst/>
          <a:ahLst/>
          <a:cxnLst/>
          <a:rect l="0" t="0" r="0" b="0"/>
          <a:pathLst>
            <a:path>
              <a:moveTo>
                <a:pt x="0" y="45720"/>
              </a:moveTo>
              <a:lnTo>
                <a:pt x="440890" y="45720"/>
              </a:lnTo>
            </a:path>
          </a:pathLst>
        </a:custGeom>
        <a:noFill/>
        <a:ln w="12700" cap="rnd"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01628" y="1193650"/>
        <a:ext cx="23574" cy="4714"/>
      </dsp:txXfrm>
    </dsp:sp>
    <dsp:sp modelId="{FA4926A8-CF71-4193-8C13-2E355434F7A9}">
      <dsp:nvSpPr>
        <dsp:cNvPr id="0" name=""/>
        <dsp:cNvSpPr/>
      </dsp:nvSpPr>
      <dsp:spPr>
        <a:xfrm>
          <a:off x="5044811" y="581020"/>
          <a:ext cx="2049958" cy="1229975"/>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50" tIns="105440" rIns="100450" bIns="105440" numCol="1" spcCol="1270" anchor="ctr" anchorCtr="0">
          <a:noAutofit/>
        </a:bodyPr>
        <a:lstStyle/>
        <a:p>
          <a:pPr marL="0" lvl="0" indent="0" algn="ctr" defTabSz="844550">
            <a:lnSpc>
              <a:spcPct val="90000"/>
            </a:lnSpc>
            <a:spcBef>
              <a:spcPct val="0"/>
            </a:spcBef>
            <a:spcAft>
              <a:spcPct val="35000"/>
            </a:spcAft>
            <a:buNone/>
          </a:pPr>
          <a:r>
            <a:rPr lang="en-US" sz="1900" b="1" i="0" kern="1200" dirty="0"/>
            <a:t>Environmental Project Development</a:t>
          </a:r>
          <a:r>
            <a:rPr lang="en-US" sz="1900" kern="1200" dirty="0"/>
            <a:t> </a:t>
          </a:r>
          <a:r>
            <a:rPr lang="en-US" sz="1900" b="0" i="0" kern="1200" dirty="0"/>
            <a:t>16770/11%</a:t>
          </a:r>
          <a:endParaRPr lang="en-US" sz="1900" kern="1200" dirty="0"/>
        </a:p>
      </dsp:txBody>
      <dsp:txXfrm>
        <a:off x="5044811" y="581020"/>
        <a:ext cx="2049958" cy="1229975"/>
      </dsp:txXfrm>
    </dsp:sp>
    <dsp:sp modelId="{A30F3F73-97B2-4608-9E96-86A72A0C6FE2}">
      <dsp:nvSpPr>
        <dsp:cNvPr id="0" name=""/>
        <dsp:cNvSpPr/>
      </dsp:nvSpPr>
      <dsp:spPr>
        <a:xfrm>
          <a:off x="1026893" y="1809195"/>
          <a:ext cx="7564346" cy="440890"/>
        </a:xfrm>
        <a:custGeom>
          <a:avLst/>
          <a:gdLst/>
          <a:ahLst/>
          <a:cxnLst/>
          <a:rect l="0" t="0" r="0" b="0"/>
          <a:pathLst>
            <a:path>
              <a:moveTo>
                <a:pt x="7564346" y="0"/>
              </a:moveTo>
              <a:lnTo>
                <a:pt x="7564346" y="237545"/>
              </a:lnTo>
              <a:lnTo>
                <a:pt x="0" y="237545"/>
              </a:lnTo>
              <a:lnTo>
                <a:pt x="0" y="440890"/>
              </a:lnTo>
            </a:path>
          </a:pathLst>
        </a:custGeom>
        <a:noFill/>
        <a:ln w="12700"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19590" y="2027283"/>
        <a:ext cx="378951" cy="4714"/>
      </dsp:txXfrm>
    </dsp:sp>
    <dsp:sp modelId="{5D6DE757-BEEC-4D58-AB23-B6A37461120C}">
      <dsp:nvSpPr>
        <dsp:cNvPr id="0" name=""/>
        <dsp:cNvSpPr/>
      </dsp:nvSpPr>
      <dsp:spPr>
        <a:xfrm>
          <a:off x="7566260" y="581020"/>
          <a:ext cx="2049958" cy="122997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50" tIns="105440" rIns="100450" bIns="105440" numCol="1" spcCol="1270" anchor="ctr" anchorCtr="0">
          <a:noAutofit/>
        </a:bodyPr>
        <a:lstStyle/>
        <a:p>
          <a:pPr marL="0" lvl="0" indent="0" algn="ctr" defTabSz="844550">
            <a:lnSpc>
              <a:spcPct val="90000"/>
            </a:lnSpc>
            <a:spcBef>
              <a:spcPct val="0"/>
            </a:spcBef>
            <a:spcAft>
              <a:spcPct val="35000"/>
            </a:spcAft>
            <a:buNone/>
          </a:pPr>
          <a:r>
            <a:rPr lang="en-US" sz="1900" b="1" i="0" kern="1200" dirty="0"/>
            <a:t>Testing and Quality Assurance</a:t>
          </a:r>
          <a:r>
            <a:rPr lang="en-US" sz="1900" kern="1200" dirty="0"/>
            <a:t> </a:t>
          </a:r>
          <a:r>
            <a:rPr lang="en-US" sz="1900" b="0" i="0" kern="1200" dirty="0"/>
            <a:t>0</a:t>
          </a:r>
          <a:r>
            <a:rPr lang="en-US" sz="1900" kern="1200" dirty="0"/>
            <a:t> </a:t>
          </a:r>
          <a:r>
            <a:rPr lang="en-US" sz="1900" b="0" i="0" kern="1200" dirty="0"/>
            <a:t>7560/5%</a:t>
          </a:r>
          <a:endParaRPr lang="en-US" sz="1900" kern="1200" dirty="0"/>
        </a:p>
      </dsp:txBody>
      <dsp:txXfrm>
        <a:off x="7566260" y="581020"/>
        <a:ext cx="2049958" cy="1229975"/>
      </dsp:txXfrm>
    </dsp:sp>
    <dsp:sp modelId="{AE340B26-F7E8-4BCE-AC87-AD3E43A1257C}">
      <dsp:nvSpPr>
        <dsp:cNvPr id="0" name=""/>
        <dsp:cNvSpPr/>
      </dsp:nvSpPr>
      <dsp:spPr>
        <a:xfrm>
          <a:off x="2050072" y="2851753"/>
          <a:ext cx="440890" cy="91440"/>
        </a:xfrm>
        <a:custGeom>
          <a:avLst/>
          <a:gdLst/>
          <a:ahLst/>
          <a:cxnLst/>
          <a:rect l="0" t="0" r="0" b="0"/>
          <a:pathLst>
            <a:path>
              <a:moveTo>
                <a:pt x="0" y="45720"/>
              </a:moveTo>
              <a:lnTo>
                <a:pt x="440890" y="45720"/>
              </a:lnTo>
            </a:path>
          </a:pathLst>
        </a:custGeom>
        <a:noFill/>
        <a:ln w="12700" cap="rnd"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8730" y="2895116"/>
        <a:ext cx="23574" cy="4714"/>
      </dsp:txXfrm>
    </dsp:sp>
    <dsp:sp modelId="{25B203CD-6CB7-4230-972A-ABEB60C673FB}">
      <dsp:nvSpPr>
        <dsp:cNvPr id="0" name=""/>
        <dsp:cNvSpPr/>
      </dsp:nvSpPr>
      <dsp:spPr>
        <a:xfrm>
          <a:off x="1913" y="2282486"/>
          <a:ext cx="2049958" cy="1229975"/>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50" tIns="105440" rIns="100450" bIns="105440" numCol="1" spcCol="1270" anchor="ctr" anchorCtr="0">
          <a:noAutofit/>
        </a:bodyPr>
        <a:lstStyle/>
        <a:p>
          <a:pPr marL="0" lvl="0" indent="0" algn="ctr" defTabSz="844550">
            <a:lnSpc>
              <a:spcPct val="90000"/>
            </a:lnSpc>
            <a:spcBef>
              <a:spcPct val="0"/>
            </a:spcBef>
            <a:spcAft>
              <a:spcPct val="35000"/>
            </a:spcAft>
            <a:buNone/>
          </a:pPr>
          <a:r>
            <a:rPr lang="en-US" sz="1900" b="1" i="0" kern="1200" dirty="0"/>
            <a:t>Training and Support</a:t>
          </a:r>
          <a:r>
            <a:rPr lang="en-US" sz="1900" kern="1200" dirty="0"/>
            <a:t> </a:t>
          </a:r>
        </a:p>
        <a:p>
          <a:pPr marL="0" lvl="0" indent="0" algn="ctr" defTabSz="844550">
            <a:lnSpc>
              <a:spcPct val="90000"/>
            </a:lnSpc>
            <a:spcBef>
              <a:spcPct val="0"/>
            </a:spcBef>
            <a:spcAft>
              <a:spcPct val="35000"/>
            </a:spcAft>
            <a:buNone/>
          </a:pPr>
          <a:r>
            <a:rPr lang="en-US" sz="1900" b="0" i="0" kern="1200" dirty="0"/>
            <a:t>12520/8%</a:t>
          </a:r>
          <a:endParaRPr lang="en-US" sz="1900" kern="1200" dirty="0"/>
        </a:p>
      </dsp:txBody>
      <dsp:txXfrm>
        <a:off x="1913" y="2282486"/>
        <a:ext cx="2049958" cy="1229975"/>
      </dsp:txXfrm>
    </dsp:sp>
    <dsp:sp modelId="{30002701-B426-44E9-9BDD-3FA91AB6C599}">
      <dsp:nvSpPr>
        <dsp:cNvPr id="0" name=""/>
        <dsp:cNvSpPr/>
      </dsp:nvSpPr>
      <dsp:spPr>
        <a:xfrm>
          <a:off x="4571521" y="2851753"/>
          <a:ext cx="440890" cy="91440"/>
        </a:xfrm>
        <a:custGeom>
          <a:avLst/>
          <a:gdLst/>
          <a:ahLst/>
          <a:cxnLst/>
          <a:rect l="0" t="0" r="0" b="0"/>
          <a:pathLst>
            <a:path>
              <a:moveTo>
                <a:pt x="0" y="45720"/>
              </a:moveTo>
              <a:lnTo>
                <a:pt x="440890"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80179" y="2895116"/>
        <a:ext cx="23574" cy="4714"/>
      </dsp:txXfrm>
    </dsp:sp>
    <dsp:sp modelId="{DA3C15E6-9A98-4997-9D71-0494968B4DBE}">
      <dsp:nvSpPr>
        <dsp:cNvPr id="0" name=""/>
        <dsp:cNvSpPr/>
      </dsp:nvSpPr>
      <dsp:spPr>
        <a:xfrm>
          <a:off x="2523362" y="2282486"/>
          <a:ext cx="2049958" cy="122997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50" tIns="105440" rIns="100450" bIns="105440" numCol="1" spcCol="1270" anchor="ctr" anchorCtr="0">
          <a:noAutofit/>
        </a:bodyPr>
        <a:lstStyle/>
        <a:p>
          <a:pPr marL="0" lvl="0" indent="0" algn="ctr" defTabSz="844550">
            <a:lnSpc>
              <a:spcPct val="90000"/>
            </a:lnSpc>
            <a:spcBef>
              <a:spcPct val="0"/>
            </a:spcBef>
            <a:spcAft>
              <a:spcPct val="35000"/>
            </a:spcAft>
            <a:buNone/>
          </a:pPr>
          <a:r>
            <a:rPr lang="en-US" sz="1900" b="1" i="0" kern="1200" dirty="0"/>
            <a:t>Reserves</a:t>
          </a:r>
          <a:r>
            <a:rPr lang="en-US" sz="1900" kern="1200" dirty="0"/>
            <a:t> </a:t>
          </a:r>
        </a:p>
        <a:p>
          <a:pPr marL="0" lvl="0" indent="0" algn="ctr" defTabSz="844550">
            <a:lnSpc>
              <a:spcPct val="90000"/>
            </a:lnSpc>
            <a:spcBef>
              <a:spcPct val="0"/>
            </a:spcBef>
            <a:spcAft>
              <a:spcPct val="35000"/>
            </a:spcAft>
            <a:buNone/>
          </a:pPr>
          <a:r>
            <a:rPr lang="en-US" sz="1900" b="0" i="0" kern="1200" dirty="0"/>
            <a:t>30000/20%</a:t>
          </a:r>
          <a:endParaRPr lang="en-US" sz="1900" kern="1200" dirty="0"/>
        </a:p>
      </dsp:txBody>
      <dsp:txXfrm>
        <a:off x="2523362" y="2282486"/>
        <a:ext cx="2049958" cy="1229975"/>
      </dsp:txXfrm>
    </dsp:sp>
    <dsp:sp modelId="{DC6A078A-B557-4C39-BA5A-3EBA12C9A5B8}">
      <dsp:nvSpPr>
        <dsp:cNvPr id="0" name=""/>
        <dsp:cNvSpPr/>
      </dsp:nvSpPr>
      <dsp:spPr>
        <a:xfrm>
          <a:off x="5044811" y="2282486"/>
          <a:ext cx="2049958" cy="1229975"/>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0450" tIns="105440" rIns="100450" bIns="105440" numCol="1" spcCol="1270" anchor="ctr" anchorCtr="0">
          <a:noAutofit/>
        </a:bodyPr>
        <a:lstStyle/>
        <a:p>
          <a:pPr marL="0" lvl="0" indent="0" algn="ctr" defTabSz="844550">
            <a:lnSpc>
              <a:spcPct val="90000"/>
            </a:lnSpc>
            <a:spcBef>
              <a:spcPct val="0"/>
            </a:spcBef>
            <a:spcAft>
              <a:spcPct val="35000"/>
            </a:spcAft>
            <a:buNone/>
          </a:pPr>
          <a:r>
            <a:rPr lang="en-US" sz="1900" b="1" i="0" kern="1200" dirty="0"/>
            <a:t>Total Project Cost Estimate</a:t>
          </a:r>
          <a:r>
            <a:rPr lang="en-US" sz="1900" kern="1200" dirty="0"/>
            <a:t> </a:t>
          </a:r>
          <a:r>
            <a:rPr lang="en-US" sz="1900" b="0" i="0" kern="1200" dirty="0"/>
            <a:t>151760</a:t>
          </a:r>
          <a:endParaRPr lang="en-US" sz="1900" kern="1200" dirty="0"/>
        </a:p>
      </dsp:txBody>
      <dsp:txXfrm>
        <a:off x="5044811" y="2282486"/>
        <a:ext cx="2049958" cy="12299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F09E2-9A8E-4728-86CD-A0895F4008E9}">
      <dsp:nvSpPr>
        <dsp:cNvPr id="0" name=""/>
        <dsp:cNvSpPr/>
      </dsp:nvSpPr>
      <dsp:spPr>
        <a:xfrm>
          <a:off x="333420" y="1035295"/>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CDAEEA-80C7-45D8-8235-42866623C0CE}">
      <dsp:nvSpPr>
        <dsp:cNvPr id="0" name=""/>
        <dsp:cNvSpPr/>
      </dsp:nvSpPr>
      <dsp:spPr>
        <a:xfrm>
          <a:off x="552567" y="1254442"/>
          <a:ext cx="590009" cy="590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96EC915-9D84-4BD5-A2F2-3C7327426635}">
      <dsp:nvSpPr>
        <dsp:cNvPr id="0" name=""/>
        <dsp:cNvSpPr/>
      </dsp:nvSpPr>
      <dsp:spPr>
        <a:xfrm>
          <a:off x="4701"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Human resources</a:t>
          </a:r>
        </a:p>
      </dsp:txBody>
      <dsp:txXfrm>
        <a:off x="4701" y="2383889"/>
        <a:ext cx="1685742" cy="674296"/>
      </dsp:txXfrm>
    </dsp:sp>
    <dsp:sp modelId="{F1B5233D-7614-4617-A93B-553F14FF3EFC}">
      <dsp:nvSpPr>
        <dsp:cNvPr id="0" name=""/>
        <dsp:cNvSpPr/>
      </dsp:nvSpPr>
      <dsp:spPr>
        <a:xfrm>
          <a:off x="2314168" y="1035295"/>
          <a:ext cx="1028302" cy="10283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7D4089-25CA-4C62-8DC9-E6E46A5687DA}">
      <dsp:nvSpPr>
        <dsp:cNvPr id="0" name=""/>
        <dsp:cNvSpPr/>
      </dsp:nvSpPr>
      <dsp:spPr>
        <a:xfrm>
          <a:off x="2533314" y="1254442"/>
          <a:ext cx="590009" cy="590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228AC7-53E0-46AC-A86B-8BDC88F13FF3}">
      <dsp:nvSpPr>
        <dsp:cNvPr id="0" name=""/>
        <dsp:cNvSpPr/>
      </dsp:nvSpPr>
      <dsp:spPr>
        <a:xfrm>
          <a:off x="1985448"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Software</a:t>
          </a:r>
        </a:p>
      </dsp:txBody>
      <dsp:txXfrm>
        <a:off x="1985448" y="2383889"/>
        <a:ext cx="1685742" cy="674296"/>
      </dsp:txXfrm>
    </dsp:sp>
    <dsp:sp modelId="{197B67CE-E18C-431C-9841-D3FA4A75C292}">
      <dsp:nvSpPr>
        <dsp:cNvPr id="0" name=""/>
        <dsp:cNvSpPr/>
      </dsp:nvSpPr>
      <dsp:spPr>
        <a:xfrm>
          <a:off x="4294915" y="1035295"/>
          <a:ext cx="1028302" cy="10283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E10FB-FE74-4B8A-843F-CE640F7E7825}">
      <dsp:nvSpPr>
        <dsp:cNvPr id="0" name=""/>
        <dsp:cNvSpPr/>
      </dsp:nvSpPr>
      <dsp:spPr>
        <a:xfrm>
          <a:off x="4514061" y="1254442"/>
          <a:ext cx="590009" cy="590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2D35191-79F8-4C4E-8EAD-7D4F818A84E8}">
      <dsp:nvSpPr>
        <dsp:cNvPr id="0" name=""/>
        <dsp:cNvSpPr/>
      </dsp:nvSpPr>
      <dsp:spPr>
        <a:xfrm>
          <a:off x="3966195"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Equipment</a:t>
          </a:r>
        </a:p>
      </dsp:txBody>
      <dsp:txXfrm>
        <a:off x="3966195" y="2383889"/>
        <a:ext cx="1685742" cy="674296"/>
      </dsp:txXfrm>
    </dsp:sp>
    <dsp:sp modelId="{7373ECFA-5AFD-498C-A652-3CAE97EA0EE6}">
      <dsp:nvSpPr>
        <dsp:cNvPr id="0" name=""/>
        <dsp:cNvSpPr/>
      </dsp:nvSpPr>
      <dsp:spPr>
        <a:xfrm>
          <a:off x="6275662" y="1035295"/>
          <a:ext cx="1028302" cy="10283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A49E89-E99A-4CF6-8EB4-95B3FBE2CE29}">
      <dsp:nvSpPr>
        <dsp:cNvPr id="0" name=""/>
        <dsp:cNvSpPr/>
      </dsp:nvSpPr>
      <dsp:spPr>
        <a:xfrm>
          <a:off x="6494808" y="1254442"/>
          <a:ext cx="590009" cy="590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59DD01A-6B0E-472B-AA93-3995287536C9}">
      <dsp:nvSpPr>
        <dsp:cNvPr id="0" name=""/>
        <dsp:cNvSpPr/>
      </dsp:nvSpPr>
      <dsp:spPr>
        <a:xfrm>
          <a:off x="5946942"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a:t>Special location</a:t>
          </a:r>
        </a:p>
      </dsp:txBody>
      <dsp:txXfrm>
        <a:off x="5946942" y="2383889"/>
        <a:ext cx="1685742" cy="674296"/>
      </dsp:txXfrm>
    </dsp:sp>
    <dsp:sp modelId="{2A507751-6468-4F88-880B-89B406D602F0}">
      <dsp:nvSpPr>
        <dsp:cNvPr id="0" name=""/>
        <dsp:cNvSpPr/>
      </dsp:nvSpPr>
      <dsp:spPr>
        <a:xfrm>
          <a:off x="8256409" y="1035295"/>
          <a:ext cx="1028302" cy="10283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28951D-A5D0-4DB5-94E6-92818A660354}">
      <dsp:nvSpPr>
        <dsp:cNvPr id="0" name=""/>
        <dsp:cNvSpPr/>
      </dsp:nvSpPr>
      <dsp:spPr>
        <a:xfrm>
          <a:off x="8475555" y="1254442"/>
          <a:ext cx="590009" cy="590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0773CF2-85DA-4F70-82DC-45A438E1490B}">
      <dsp:nvSpPr>
        <dsp:cNvPr id="0" name=""/>
        <dsp:cNvSpPr/>
      </dsp:nvSpPr>
      <dsp:spPr>
        <a:xfrm>
          <a:off x="7927689"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cap="all"/>
          </a:pPr>
          <a:r>
            <a:rPr lang="en-US" sz="2200" kern="1200" dirty="0"/>
            <a:t>Additional resources</a:t>
          </a:r>
        </a:p>
      </dsp:txBody>
      <dsp:txXfrm>
        <a:off x="7927689" y="2383889"/>
        <a:ext cx="1685742" cy="674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6AB281-4BBE-4FD5-BDD0-32E23C499330}">
      <dsp:nvSpPr>
        <dsp:cNvPr id="0" name=""/>
        <dsp:cNvSpPr/>
      </dsp:nvSpPr>
      <dsp:spPr>
        <a:xfrm>
          <a:off x="0" y="2046741"/>
          <a:ext cx="9618133" cy="0"/>
        </a:xfrm>
        <a:prstGeom prst="line">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6C9983C5-E101-453F-8D1C-90B6A025E0FA}">
      <dsp:nvSpPr>
        <dsp:cNvPr id="0" name=""/>
        <dsp:cNvSpPr/>
      </dsp:nvSpPr>
      <dsp:spPr>
        <a:xfrm>
          <a:off x="103883" y="2198199"/>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25 Jan.</a:t>
          </a:r>
        </a:p>
      </dsp:txBody>
      <dsp:txXfrm>
        <a:off x="103883" y="2198199"/>
        <a:ext cx="1500203" cy="462563"/>
      </dsp:txXfrm>
    </dsp:sp>
    <dsp:sp modelId="{9741C0E3-FF98-405A-98E9-785F86298616}">
      <dsp:nvSpPr>
        <dsp:cNvPr id="0" name=""/>
        <dsp:cNvSpPr/>
      </dsp:nvSpPr>
      <dsp:spPr>
        <a:xfrm>
          <a:off x="1596" y="571040"/>
          <a:ext cx="1704776" cy="697938"/>
        </a:xfrm>
        <a:prstGeom prst="round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Design 25/1 </a:t>
          </a:r>
          <a:r>
            <a:rPr lang="en-US" sz="1200" b="1" kern="1200" dirty="0"/>
            <a:t>Milestone 1</a:t>
          </a:r>
        </a:p>
      </dsp:txBody>
      <dsp:txXfrm>
        <a:off x="35667" y="605111"/>
        <a:ext cx="1636634" cy="629796"/>
      </dsp:txXfrm>
    </dsp:sp>
    <dsp:sp modelId="{60D0A6CD-80B3-425E-B363-89194DEF09CA}">
      <dsp:nvSpPr>
        <dsp:cNvPr id="0" name=""/>
        <dsp:cNvSpPr/>
      </dsp:nvSpPr>
      <dsp:spPr>
        <a:xfrm>
          <a:off x="853985" y="1268979"/>
          <a:ext cx="0" cy="777761"/>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2B40168-673E-4E9A-BD68-5E383B8CA3DE}">
      <dsp:nvSpPr>
        <dsp:cNvPr id="0" name=""/>
        <dsp:cNvSpPr/>
      </dsp:nvSpPr>
      <dsp:spPr>
        <a:xfrm>
          <a:off x="1092653" y="1432718"/>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3 Mar.</a:t>
          </a:r>
        </a:p>
      </dsp:txBody>
      <dsp:txXfrm>
        <a:off x="1092653" y="1432718"/>
        <a:ext cx="1500203" cy="462563"/>
      </dsp:txXfrm>
    </dsp:sp>
    <dsp:sp modelId="{1E74CEE9-5681-41E4-8D93-637B722D4940}">
      <dsp:nvSpPr>
        <dsp:cNvPr id="0" name=""/>
        <dsp:cNvSpPr/>
      </dsp:nvSpPr>
      <dsp:spPr>
        <a:xfrm>
          <a:off x="823283" y="2016039"/>
          <a:ext cx="61402" cy="61402"/>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11D0B7-86E8-4621-B588-295B26D761E6}">
      <dsp:nvSpPr>
        <dsp:cNvPr id="0" name=""/>
        <dsp:cNvSpPr/>
      </dsp:nvSpPr>
      <dsp:spPr>
        <a:xfrm>
          <a:off x="990367" y="2824502"/>
          <a:ext cx="1704776" cy="697938"/>
        </a:xfrm>
        <a:prstGeom prst="roundRect">
          <a:avLst/>
        </a:prstGeom>
        <a:solidFill>
          <a:schemeClr val="lt1">
            <a:alpha val="90000"/>
            <a:hueOff val="0"/>
            <a:satOff val="0"/>
            <a:lumOff val="0"/>
            <a:alphaOff val="0"/>
          </a:schemeClr>
        </a:solidFill>
        <a:ln w="19050" cap="rnd" cmpd="sng" algn="ctr">
          <a:solidFill>
            <a:schemeClr val="accent2">
              <a:hueOff val="-370536"/>
              <a:satOff val="1775"/>
              <a:lumOff val="16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Coding</a:t>
          </a:r>
        </a:p>
        <a:p>
          <a:pPr marL="0" lvl="0" indent="0" algn="l" defTabSz="533400">
            <a:lnSpc>
              <a:spcPct val="90000"/>
            </a:lnSpc>
            <a:spcBef>
              <a:spcPct val="0"/>
            </a:spcBef>
            <a:spcAft>
              <a:spcPct val="35000"/>
            </a:spcAft>
            <a:buNone/>
          </a:pPr>
          <a:r>
            <a:rPr lang="en-US" sz="1200" b="1" kern="1200" dirty="0"/>
            <a:t>Milestone 2</a:t>
          </a:r>
        </a:p>
      </dsp:txBody>
      <dsp:txXfrm>
        <a:off x="1024438" y="2858573"/>
        <a:ext cx="1636634" cy="629796"/>
      </dsp:txXfrm>
    </dsp:sp>
    <dsp:sp modelId="{15297D63-6DFD-4833-B43E-6EE057E9F332}">
      <dsp:nvSpPr>
        <dsp:cNvPr id="0" name=""/>
        <dsp:cNvSpPr/>
      </dsp:nvSpPr>
      <dsp:spPr>
        <a:xfrm>
          <a:off x="1842755" y="2046741"/>
          <a:ext cx="0" cy="777761"/>
        </a:xfrm>
        <a:prstGeom prst="line">
          <a:avLst/>
        </a:prstGeom>
        <a:noFill/>
        <a:ln w="12700" cap="rnd" cmpd="sng" algn="ctr">
          <a:solidFill>
            <a:schemeClr val="accent2">
              <a:hueOff val="-370536"/>
              <a:satOff val="1775"/>
              <a:lumOff val="1642"/>
              <a:alphaOff val="0"/>
            </a:schemeClr>
          </a:solidFill>
          <a:prstDash val="dash"/>
        </a:ln>
        <a:effectLst/>
      </dsp:spPr>
      <dsp:style>
        <a:lnRef idx="1">
          <a:scrgbClr r="0" g="0" b="0"/>
        </a:lnRef>
        <a:fillRef idx="0">
          <a:scrgbClr r="0" g="0" b="0"/>
        </a:fillRef>
        <a:effectRef idx="0">
          <a:scrgbClr r="0" g="0" b="0"/>
        </a:effectRef>
        <a:fontRef idx="minor"/>
      </dsp:style>
    </dsp:sp>
    <dsp:sp modelId="{47A1E1BE-011F-41CA-AF54-770788981B85}">
      <dsp:nvSpPr>
        <dsp:cNvPr id="0" name=""/>
        <dsp:cNvSpPr/>
      </dsp:nvSpPr>
      <dsp:spPr>
        <a:xfrm>
          <a:off x="2081424" y="2198199"/>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20 Mar.</a:t>
          </a:r>
        </a:p>
      </dsp:txBody>
      <dsp:txXfrm>
        <a:off x="2081424" y="2198199"/>
        <a:ext cx="1500203" cy="462563"/>
      </dsp:txXfrm>
    </dsp:sp>
    <dsp:sp modelId="{D9FD1D7B-5EC4-4776-AD87-00B4804AF5BD}">
      <dsp:nvSpPr>
        <dsp:cNvPr id="0" name=""/>
        <dsp:cNvSpPr/>
      </dsp:nvSpPr>
      <dsp:spPr>
        <a:xfrm>
          <a:off x="1812054" y="2016039"/>
          <a:ext cx="61402" cy="61402"/>
        </a:xfrm>
        <a:prstGeom prst="ellipse">
          <a:avLst/>
        </a:prstGeom>
        <a:solidFill>
          <a:schemeClr val="accent2">
            <a:hueOff val="-370536"/>
            <a:satOff val="1775"/>
            <a:lumOff val="1642"/>
            <a:alphaOff val="0"/>
          </a:schemeClr>
        </a:solidFill>
        <a:ln w="19050" cap="rnd" cmpd="sng" algn="ctr">
          <a:solidFill>
            <a:schemeClr val="accent2">
              <a:hueOff val="-370536"/>
              <a:satOff val="1775"/>
              <a:lumOff val="164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283391-EF60-4A7A-AA54-F8E2828E3097}">
      <dsp:nvSpPr>
        <dsp:cNvPr id="0" name=""/>
        <dsp:cNvSpPr/>
      </dsp:nvSpPr>
      <dsp:spPr>
        <a:xfrm>
          <a:off x="1979137" y="571040"/>
          <a:ext cx="1704776" cy="697938"/>
        </a:xfrm>
        <a:prstGeom prst="roundRect">
          <a:avLst/>
        </a:prstGeom>
        <a:solidFill>
          <a:schemeClr val="lt1">
            <a:alpha val="90000"/>
            <a:hueOff val="0"/>
            <a:satOff val="0"/>
            <a:lumOff val="0"/>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Testing (piloting)</a:t>
          </a:r>
        </a:p>
      </dsp:txBody>
      <dsp:txXfrm>
        <a:off x="2013208" y="605111"/>
        <a:ext cx="1636634" cy="629796"/>
      </dsp:txXfrm>
    </dsp:sp>
    <dsp:sp modelId="{E7018072-9E45-4A80-AEFC-C361F28C1127}">
      <dsp:nvSpPr>
        <dsp:cNvPr id="0" name=""/>
        <dsp:cNvSpPr/>
      </dsp:nvSpPr>
      <dsp:spPr>
        <a:xfrm>
          <a:off x="2831525" y="1268979"/>
          <a:ext cx="0" cy="777761"/>
        </a:xfrm>
        <a:prstGeom prst="line">
          <a:avLst/>
        </a:prstGeom>
        <a:noFill/>
        <a:ln w="12700" cap="rnd" cmpd="sng" algn="ctr">
          <a:solidFill>
            <a:schemeClr val="accent2">
              <a:hueOff val="-741071"/>
              <a:satOff val="3550"/>
              <a:lumOff val="3284"/>
              <a:alphaOff val="0"/>
            </a:schemeClr>
          </a:solidFill>
          <a:prstDash val="dash"/>
        </a:ln>
        <a:effectLst/>
      </dsp:spPr>
      <dsp:style>
        <a:lnRef idx="1">
          <a:scrgbClr r="0" g="0" b="0"/>
        </a:lnRef>
        <a:fillRef idx="0">
          <a:scrgbClr r="0" g="0" b="0"/>
        </a:fillRef>
        <a:effectRef idx="0">
          <a:scrgbClr r="0" g="0" b="0"/>
        </a:effectRef>
        <a:fontRef idx="minor"/>
      </dsp:style>
    </dsp:sp>
    <dsp:sp modelId="{7D4513D7-F76D-4BE0-8290-60A65080EBBA}">
      <dsp:nvSpPr>
        <dsp:cNvPr id="0" name=""/>
        <dsp:cNvSpPr/>
      </dsp:nvSpPr>
      <dsp:spPr>
        <a:xfrm>
          <a:off x="3070194" y="1432718"/>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12 Apr.</a:t>
          </a:r>
        </a:p>
      </dsp:txBody>
      <dsp:txXfrm>
        <a:off x="3070194" y="1432718"/>
        <a:ext cx="1500203" cy="462563"/>
      </dsp:txXfrm>
    </dsp:sp>
    <dsp:sp modelId="{3C9EF43F-8DCE-45F2-9F1C-60FFE6A6D70A}">
      <dsp:nvSpPr>
        <dsp:cNvPr id="0" name=""/>
        <dsp:cNvSpPr/>
      </dsp:nvSpPr>
      <dsp:spPr>
        <a:xfrm>
          <a:off x="2800824" y="2016039"/>
          <a:ext cx="61402" cy="61402"/>
        </a:xfrm>
        <a:prstGeom prst="ellipse">
          <a:avLst/>
        </a:prstGeom>
        <a:solidFill>
          <a:schemeClr val="accent2">
            <a:hueOff val="-741071"/>
            <a:satOff val="3550"/>
            <a:lumOff val="3284"/>
            <a:alphaOff val="0"/>
          </a:schemeClr>
        </a:solidFill>
        <a:ln w="19050" cap="rnd" cmpd="sng" algn="ctr">
          <a:solidFill>
            <a:schemeClr val="accent2">
              <a:hueOff val="-741071"/>
              <a:satOff val="3550"/>
              <a:lumOff val="32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98DF8B-36AC-4CA8-8BB4-768E37162799}">
      <dsp:nvSpPr>
        <dsp:cNvPr id="0" name=""/>
        <dsp:cNvSpPr/>
      </dsp:nvSpPr>
      <dsp:spPr>
        <a:xfrm>
          <a:off x="2967907" y="2824502"/>
          <a:ext cx="1704776" cy="697938"/>
        </a:xfrm>
        <a:prstGeom prst="roundRect">
          <a:avLst/>
        </a:prstGeom>
        <a:solidFill>
          <a:schemeClr val="lt1">
            <a:alpha val="90000"/>
            <a:hueOff val="0"/>
            <a:satOff val="0"/>
            <a:lumOff val="0"/>
            <a:alphaOff val="0"/>
          </a:schemeClr>
        </a:solidFill>
        <a:ln w="19050" cap="rnd" cmpd="sng" algn="ctr">
          <a:solidFill>
            <a:schemeClr val="accent2">
              <a:hueOff val="-1111607"/>
              <a:satOff val="5325"/>
              <a:lumOff val="49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Licensed software</a:t>
          </a:r>
        </a:p>
      </dsp:txBody>
      <dsp:txXfrm>
        <a:off x="3001978" y="2858573"/>
        <a:ext cx="1636634" cy="629796"/>
      </dsp:txXfrm>
    </dsp:sp>
    <dsp:sp modelId="{D8F35FD4-C2D0-40BD-9A23-301EC2FA203D}">
      <dsp:nvSpPr>
        <dsp:cNvPr id="0" name=""/>
        <dsp:cNvSpPr/>
      </dsp:nvSpPr>
      <dsp:spPr>
        <a:xfrm>
          <a:off x="3820296" y="2046741"/>
          <a:ext cx="0" cy="777761"/>
        </a:xfrm>
        <a:prstGeom prst="line">
          <a:avLst/>
        </a:prstGeom>
        <a:noFill/>
        <a:ln w="12700" cap="rnd" cmpd="sng" algn="ctr">
          <a:solidFill>
            <a:schemeClr val="accent2">
              <a:hueOff val="-1111607"/>
              <a:satOff val="5325"/>
              <a:lumOff val="4926"/>
              <a:alphaOff val="0"/>
            </a:schemeClr>
          </a:solidFill>
          <a:prstDash val="dash"/>
        </a:ln>
        <a:effectLst/>
      </dsp:spPr>
      <dsp:style>
        <a:lnRef idx="1">
          <a:scrgbClr r="0" g="0" b="0"/>
        </a:lnRef>
        <a:fillRef idx="0">
          <a:scrgbClr r="0" g="0" b="0"/>
        </a:fillRef>
        <a:effectRef idx="0">
          <a:scrgbClr r="0" g="0" b="0"/>
        </a:effectRef>
        <a:fontRef idx="minor"/>
      </dsp:style>
    </dsp:sp>
    <dsp:sp modelId="{AD1531EA-A75B-4936-8C27-4A1DCF2DF8F7}">
      <dsp:nvSpPr>
        <dsp:cNvPr id="0" name=""/>
        <dsp:cNvSpPr/>
      </dsp:nvSpPr>
      <dsp:spPr>
        <a:xfrm>
          <a:off x="4058964" y="2198199"/>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19 Apr.</a:t>
          </a:r>
        </a:p>
      </dsp:txBody>
      <dsp:txXfrm>
        <a:off x="4058964" y="2198199"/>
        <a:ext cx="1500203" cy="462563"/>
      </dsp:txXfrm>
    </dsp:sp>
    <dsp:sp modelId="{FD02CBA0-C4C2-49C9-8CA6-D0244595C93D}">
      <dsp:nvSpPr>
        <dsp:cNvPr id="0" name=""/>
        <dsp:cNvSpPr/>
      </dsp:nvSpPr>
      <dsp:spPr>
        <a:xfrm>
          <a:off x="3789595" y="2016039"/>
          <a:ext cx="61402" cy="61402"/>
        </a:xfrm>
        <a:prstGeom prst="ellipse">
          <a:avLst/>
        </a:prstGeom>
        <a:solidFill>
          <a:schemeClr val="accent2">
            <a:hueOff val="-1111607"/>
            <a:satOff val="5325"/>
            <a:lumOff val="4926"/>
            <a:alphaOff val="0"/>
          </a:schemeClr>
        </a:solidFill>
        <a:ln w="19050" cap="rnd" cmpd="sng" algn="ctr">
          <a:solidFill>
            <a:schemeClr val="accent2">
              <a:hueOff val="-1111607"/>
              <a:satOff val="5325"/>
              <a:lumOff val="492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42AEF7-9318-48EB-964F-E6C712175CA5}">
      <dsp:nvSpPr>
        <dsp:cNvPr id="0" name=""/>
        <dsp:cNvSpPr/>
      </dsp:nvSpPr>
      <dsp:spPr>
        <a:xfrm>
          <a:off x="3956678" y="483798"/>
          <a:ext cx="1704776" cy="785181"/>
        </a:xfrm>
        <a:prstGeom prst="roundRect">
          <a:avLst/>
        </a:prstGeom>
        <a:solidFill>
          <a:schemeClr val="lt1">
            <a:alpha val="90000"/>
            <a:hueOff val="0"/>
            <a:satOff val="0"/>
            <a:lumOff val="0"/>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Deployment (all employees) </a:t>
          </a:r>
          <a:r>
            <a:rPr lang="en-US" sz="1200" b="1" kern="1200" dirty="0"/>
            <a:t>Milestone 3</a:t>
          </a:r>
        </a:p>
      </dsp:txBody>
      <dsp:txXfrm>
        <a:off x="3995007" y="522127"/>
        <a:ext cx="1628118" cy="708523"/>
      </dsp:txXfrm>
    </dsp:sp>
    <dsp:sp modelId="{D2722726-57DE-44F3-9843-381C296E5372}">
      <dsp:nvSpPr>
        <dsp:cNvPr id="0" name=""/>
        <dsp:cNvSpPr/>
      </dsp:nvSpPr>
      <dsp:spPr>
        <a:xfrm>
          <a:off x="4809066" y="1268979"/>
          <a:ext cx="0" cy="777761"/>
        </a:xfrm>
        <a:prstGeom prst="line">
          <a:avLst/>
        </a:prstGeom>
        <a:noFill/>
        <a:ln w="12700" cap="rnd" cmpd="sng" algn="ctr">
          <a:solidFill>
            <a:schemeClr val="accent2">
              <a:hueOff val="-1482143"/>
              <a:satOff val="7100"/>
              <a:lumOff val="6569"/>
              <a:alphaOff val="0"/>
            </a:schemeClr>
          </a:solidFill>
          <a:prstDash val="dash"/>
        </a:ln>
        <a:effectLst/>
      </dsp:spPr>
      <dsp:style>
        <a:lnRef idx="1">
          <a:scrgbClr r="0" g="0" b="0"/>
        </a:lnRef>
        <a:fillRef idx="0">
          <a:scrgbClr r="0" g="0" b="0"/>
        </a:fillRef>
        <a:effectRef idx="0">
          <a:scrgbClr r="0" g="0" b="0"/>
        </a:effectRef>
        <a:fontRef idx="minor"/>
      </dsp:style>
    </dsp:sp>
    <dsp:sp modelId="{BC608CCF-A495-410D-B739-F31D139C5AD5}">
      <dsp:nvSpPr>
        <dsp:cNvPr id="0" name=""/>
        <dsp:cNvSpPr/>
      </dsp:nvSpPr>
      <dsp:spPr>
        <a:xfrm>
          <a:off x="5047735" y="1432718"/>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30 May</a:t>
          </a:r>
        </a:p>
      </dsp:txBody>
      <dsp:txXfrm>
        <a:off x="5047735" y="1432718"/>
        <a:ext cx="1500203" cy="462563"/>
      </dsp:txXfrm>
    </dsp:sp>
    <dsp:sp modelId="{380D39BD-CC53-40FD-8D47-9C67E8AC939B}">
      <dsp:nvSpPr>
        <dsp:cNvPr id="0" name=""/>
        <dsp:cNvSpPr/>
      </dsp:nvSpPr>
      <dsp:spPr>
        <a:xfrm>
          <a:off x="4778365" y="2016039"/>
          <a:ext cx="61402" cy="61402"/>
        </a:xfrm>
        <a:prstGeom prst="ellips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990C58-C13B-4F74-B074-EBB5CFFD04EC}">
      <dsp:nvSpPr>
        <dsp:cNvPr id="0" name=""/>
        <dsp:cNvSpPr/>
      </dsp:nvSpPr>
      <dsp:spPr>
        <a:xfrm>
          <a:off x="4945448" y="2824502"/>
          <a:ext cx="1704776" cy="1199582"/>
        </a:xfrm>
        <a:prstGeom prst="roundRect">
          <a:avLst/>
        </a:prstGeom>
        <a:solidFill>
          <a:schemeClr val="lt1">
            <a:alpha val="90000"/>
            <a:hueOff val="0"/>
            <a:satOff val="0"/>
            <a:lumOff val="0"/>
            <a:alphaOff val="0"/>
          </a:schemeClr>
        </a:solidFill>
        <a:ln w="19050" cap="rnd" cmpd="sng" algn="ctr">
          <a:solidFill>
            <a:schemeClr val="accent2">
              <a:hueOff val="-1852679"/>
              <a:satOff val="8875"/>
              <a:lumOff val="82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Develop a system for tracking devices and parts for recycling</a:t>
          </a:r>
        </a:p>
        <a:p>
          <a:pPr marL="0" lvl="0" indent="0" algn="l" defTabSz="533400">
            <a:lnSpc>
              <a:spcPct val="90000"/>
            </a:lnSpc>
            <a:spcBef>
              <a:spcPct val="0"/>
            </a:spcBef>
            <a:spcAft>
              <a:spcPct val="35000"/>
            </a:spcAft>
            <a:buNone/>
          </a:pPr>
          <a:r>
            <a:rPr lang="en-US" sz="1200" b="1" kern="1200" dirty="0"/>
            <a:t>Milestone 4</a:t>
          </a:r>
        </a:p>
      </dsp:txBody>
      <dsp:txXfrm>
        <a:off x="5004007" y="2883061"/>
        <a:ext cx="1587658" cy="1082464"/>
      </dsp:txXfrm>
    </dsp:sp>
    <dsp:sp modelId="{88B062D2-48EE-4178-A51B-791F9F008330}">
      <dsp:nvSpPr>
        <dsp:cNvPr id="0" name=""/>
        <dsp:cNvSpPr/>
      </dsp:nvSpPr>
      <dsp:spPr>
        <a:xfrm>
          <a:off x="5797836" y="2046741"/>
          <a:ext cx="0" cy="777761"/>
        </a:xfrm>
        <a:prstGeom prst="line">
          <a:avLst/>
        </a:prstGeom>
        <a:noFill/>
        <a:ln w="12700" cap="rnd" cmpd="sng" algn="ctr">
          <a:solidFill>
            <a:schemeClr val="accent2">
              <a:hueOff val="-1852679"/>
              <a:satOff val="8875"/>
              <a:lumOff val="8211"/>
              <a:alphaOff val="0"/>
            </a:schemeClr>
          </a:solidFill>
          <a:prstDash val="dash"/>
        </a:ln>
        <a:effectLst/>
      </dsp:spPr>
      <dsp:style>
        <a:lnRef idx="1">
          <a:scrgbClr r="0" g="0" b="0"/>
        </a:lnRef>
        <a:fillRef idx="0">
          <a:scrgbClr r="0" g="0" b="0"/>
        </a:fillRef>
        <a:effectRef idx="0">
          <a:scrgbClr r="0" g="0" b="0"/>
        </a:effectRef>
        <a:fontRef idx="minor"/>
      </dsp:style>
    </dsp:sp>
    <dsp:sp modelId="{C405738C-9647-42C0-BE34-B0CC499C2ED0}">
      <dsp:nvSpPr>
        <dsp:cNvPr id="0" name=""/>
        <dsp:cNvSpPr/>
      </dsp:nvSpPr>
      <dsp:spPr>
        <a:xfrm>
          <a:off x="6036505" y="2198199"/>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 June</a:t>
          </a:r>
        </a:p>
      </dsp:txBody>
      <dsp:txXfrm>
        <a:off x="6036505" y="2198199"/>
        <a:ext cx="1500203" cy="462563"/>
      </dsp:txXfrm>
    </dsp:sp>
    <dsp:sp modelId="{A083F051-CF6F-41A3-997B-3756EC48BC9A}">
      <dsp:nvSpPr>
        <dsp:cNvPr id="0" name=""/>
        <dsp:cNvSpPr/>
      </dsp:nvSpPr>
      <dsp:spPr>
        <a:xfrm>
          <a:off x="5767135" y="2016039"/>
          <a:ext cx="61402" cy="61402"/>
        </a:xfrm>
        <a:prstGeom prst="ellipse">
          <a:avLst/>
        </a:prstGeom>
        <a:solidFill>
          <a:schemeClr val="accent2">
            <a:hueOff val="-1852679"/>
            <a:satOff val="8875"/>
            <a:lumOff val="8211"/>
            <a:alphaOff val="0"/>
          </a:schemeClr>
        </a:solidFill>
        <a:ln w="19050" cap="rnd" cmpd="sng" algn="ctr">
          <a:solidFill>
            <a:schemeClr val="accent2">
              <a:hueOff val="-1852679"/>
              <a:satOff val="8875"/>
              <a:lumOff val="82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02D7C6-EF04-4881-A022-652D6CBD2B34}">
      <dsp:nvSpPr>
        <dsp:cNvPr id="0" name=""/>
        <dsp:cNvSpPr/>
      </dsp:nvSpPr>
      <dsp:spPr>
        <a:xfrm>
          <a:off x="5934218" y="69397"/>
          <a:ext cx="1704776" cy="1199582"/>
        </a:xfrm>
        <a:prstGeom prst="roundRect">
          <a:avLst/>
        </a:prstGeom>
        <a:solidFill>
          <a:schemeClr val="lt1">
            <a:alpha val="90000"/>
            <a:hueOff val="0"/>
            <a:satOff val="0"/>
            <a:lumOff val="0"/>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Implementation of the recycling program and tracking system</a:t>
          </a:r>
        </a:p>
        <a:p>
          <a:pPr marL="0" lvl="0" indent="0" algn="l" defTabSz="533400">
            <a:lnSpc>
              <a:spcPct val="90000"/>
            </a:lnSpc>
            <a:spcBef>
              <a:spcPct val="0"/>
            </a:spcBef>
            <a:spcAft>
              <a:spcPct val="35000"/>
            </a:spcAft>
            <a:buNone/>
          </a:pPr>
          <a:r>
            <a:rPr lang="en-US" sz="1200" b="1" kern="1200" dirty="0"/>
            <a:t>Milestone 5</a:t>
          </a:r>
        </a:p>
      </dsp:txBody>
      <dsp:txXfrm>
        <a:off x="5992777" y="127956"/>
        <a:ext cx="1587658" cy="1082464"/>
      </dsp:txXfrm>
    </dsp:sp>
    <dsp:sp modelId="{F9FD647D-257B-48C2-AB9A-C32614BC4C5D}">
      <dsp:nvSpPr>
        <dsp:cNvPr id="0" name=""/>
        <dsp:cNvSpPr/>
      </dsp:nvSpPr>
      <dsp:spPr>
        <a:xfrm>
          <a:off x="6786607" y="1268979"/>
          <a:ext cx="0" cy="777761"/>
        </a:xfrm>
        <a:prstGeom prst="line">
          <a:avLst/>
        </a:prstGeom>
        <a:noFill/>
        <a:ln w="12700" cap="rnd" cmpd="sng" algn="ctr">
          <a:solidFill>
            <a:schemeClr val="accent2">
              <a:hueOff val="-2223214"/>
              <a:satOff val="10650"/>
              <a:lumOff val="9853"/>
              <a:alphaOff val="0"/>
            </a:schemeClr>
          </a:solidFill>
          <a:prstDash val="dash"/>
        </a:ln>
        <a:effectLst/>
      </dsp:spPr>
      <dsp:style>
        <a:lnRef idx="1">
          <a:scrgbClr r="0" g="0" b="0"/>
        </a:lnRef>
        <a:fillRef idx="0">
          <a:scrgbClr r="0" g="0" b="0"/>
        </a:fillRef>
        <a:effectRef idx="0">
          <a:scrgbClr r="0" g="0" b="0"/>
        </a:effectRef>
        <a:fontRef idx="minor"/>
      </dsp:style>
    </dsp:sp>
    <dsp:sp modelId="{841EC19B-A162-414F-9A74-41AD920F1143}">
      <dsp:nvSpPr>
        <dsp:cNvPr id="0" name=""/>
        <dsp:cNvSpPr/>
      </dsp:nvSpPr>
      <dsp:spPr>
        <a:xfrm>
          <a:off x="7025275" y="1432718"/>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8 June</a:t>
          </a:r>
        </a:p>
      </dsp:txBody>
      <dsp:txXfrm>
        <a:off x="7025275" y="1432718"/>
        <a:ext cx="1500203" cy="462563"/>
      </dsp:txXfrm>
    </dsp:sp>
    <dsp:sp modelId="{BEBC4460-DCC1-4540-A778-849DF175A2A7}">
      <dsp:nvSpPr>
        <dsp:cNvPr id="0" name=""/>
        <dsp:cNvSpPr/>
      </dsp:nvSpPr>
      <dsp:spPr>
        <a:xfrm>
          <a:off x="6755906" y="2016039"/>
          <a:ext cx="61402" cy="61402"/>
        </a:xfrm>
        <a:prstGeom prst="ellipse">
          <a:avLst/>
        </a:prstGeom>
        <a:solidFill>
          <a:schemeClr val="accent2">
            <a:hueOff val="-2223214"/>
            <a:satOff val="10650"/>
            <a:lumOff val="9853"/>
            <a:alphaOff val="0"/>
          </a:schemeClr>
        </a:solidFill>
        <a:ln w="19050" cap="rnd" cmpd="sng" algn="ctr">
          <a:solidFill>
            <a:schemeClr val="accent2">
              <a:hueOff val="-2223214"/>
              <a:satOff val="10650"/>
              <a:lumOff val="98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1F284B-B758-4AC1-A795-DEA65AE43C1E}">
      <dsp:nvSpPr>
        <dsp:cNvPr id="0" name=""/>
        <dsp:cNvSpPr/>
      </dsp:nvSpPr>
      <dsp:spPr>
        <a:xfrm>
          <a:off x="6922989" y="2824502"/>
          <a:ext cx="1704776" cy="697938"/>
        </a:xfrm>
        <a:prstGeom prst="roundRect">
          <a:avLst/>
        </a:prstGeom>
        <a:solidFill>
          <a:schemeClr val="lt1">
            <a:alpha val="90000"/>
            <a:hueOff val="0"/>
            <a:satOff val="0"/>
            <a:lumOff val="0"/>
            <a:alphaOff val="0"/>
          </a:schemeClr>
        </a:solidFill>
        <a:ln w="19050" cap="rnd" cmpd="sng" algn="ctr">
          <a:solidFill>
            <a:schemeClr val="accent2">
              <a:hueOff val="-2593750"/>
              <a:satOff val="12425"/>
              <a:lumOff val="1149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Develop training materials</a:t>
          </a:r>
        </a:p>
      </dsp:txBody>
      <dsp:txXfrm>
        <a:off x="6957060" y="2858573"/>
        <a:ext cx="1636634" cy="629796"/>
      </dsp:txXfrm>
    </dsp:sp>
    <dsp:sp modelId="{6445D75A-B7D1-4D8B-9E74-73A78E34E090}">
      <dsp:nvSpPr>
        <dsp:cNvPr id="0" name=""/>
        <dsp:cNvSpPr/>
      </dsp:nvSpPr>
      <dsp:spPr>
        <a:xfrm>
          <a:off x="7775377" y="2046741"/>
          <a:ext cx="0" cy="777761"/>
        </a:xfrm>
        <a:prstGeom prst="line">
          <a:avLst/>
        </a:prstGeom>
        <a:noFill/>
        <a:ln w="12700" cap="rnd" cmpd="sng" algn="ctr">
          <a:solidFill>
            <a:schemeClr val="accent2">
              <a:hueOff val="-2593750"/>
              <a:satOff val="12425"/>
              <a:lumOff val="11495"/>
              <a:alphaOff val="0"/>
            </a:schemeClr>
          </a:solidFill>
          <a:prstDash val="dash"/>
        </a:ln>
        <a:effectLst/>
      </dsp:spPr>
      <dsp:style>
        <a:lnRef idx="1">
          <a:scrgbClr r="0" g="0" b="0"/>
        </a:lnRef>
        <a:fillRef idx="0">
          <a:scrgbClr r="0" g="0" b="0"/>
        </a:fillRef>
        <a:effectRef idx="0">
          <a:scrgbClr r="0" g="0" b="0"/>
        </a:effectRef>
        <a:fontRef idx="minor"/>
      </dsp:style>
    </dsp:sp>
    <dsp:sp modelId="{BEBAFA58-7957-4C16-9D58-838654D7BFCF}">
      <dsp:nvSpPr>
        <dsp:cNvPr id="0" name=""/>
        <dsp:cNvSpPr/>
      </dsp:nvSpPr>
      <dsp:spPr>
        <a:xfrm>
          <a:off x="8014046" y="2198199"/>
          <a:ext cx="1500203" cy="4625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19 June</a:t>
          </a:r>
        </a:p>
      </dsp:txBody>
      <dsp:txXfrm>
        <a:off x="8014046" y="2198199"/>
        <a:ext cx="1500203" cy="462563"/>
      </dsp:txXfrm>
    </dsp:sp>
    <dsp:sp modelId="{A0C712BC-0C0E-4C2B-8CC3-C35310D33654}">
      <dsp:nvSpPr>
        <dsp:cNvPr id="0" name=""/>
        <dsp:cNvSpPr/>
      </dsp:nvSpPr>
      <dsp:spPr>
        <a:xfrm>
          <a:off x="7744676" y="2016039"/>
          <a:ext cx="61402" cy="61402"/>
        </a:xfrm>
        <a:prstGeom prst="ellipse">
          <a:avLst/>
        </a:prstGeom>
        <a:solidFill>
          <a:schemeClr val="accent2">
            <a:hueOff val="-2593750"/>
            <a:satOff val="12425"/>
            <a:lumOff val="11495"/>
            <a:alphaOff val="0"/>
          </a:schemeClr>
        </a:solidFill>
        <a:ln w="19050" cap="rnd" cmpd="sng" algn="ctr">
          <a:solidFill>
            <a:schemeClr val="accent2">
              <a:hueOff val="-2593750"/>
              <a:satOff val="12425"/>
              <a:lumOff val="1149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D3C35B-52F9-41CF-8CF8-4D34E0205008}">
      <dsp:nvSpPr>
        <dsp:cNvPr id="0" name=""/>
        <dsp:cNvSpPr/>
      </dsp:nvSpPr>
      <dsp:spPr>
        <a:xfrm>
          <a:off x="7911759" y="483798"/>
          <a:ext cx="1704776" cy="785181"/>
        </a:xfrm>
        <a:prstGeom prst="roundRect">
          <a:avLst/>
        </a:prstGeom>
        <a:solidFill>
          <a:schemeClr val="lt1">
            <a:alpha val="90000"/>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dirty="0"/>
            <a:t>Trainees' and preparation </a:t>
          </a:r>
          <a:r>
            <a:rPr lang="en-US" sz="1200" b="1" kern="1200" dirty="0"/>
            <a:t>Milestone 6</a:t>
          </a:r>
        </a:p>
      </dsp:txBody>
      <dsp:txXfrm>
        <a:off x="7950088" y="522127"/>
        <a:ext cx="1628118" cy="708523"/>
      </dsp:txXfrm>
    </dsp:sp>
    <dsp:sp modelId="{26EA0F41-AA99-479E-84E8-B952FFFADF05}">
      <dsp:nvSpPr>
        <dsp:cNvPr id="0" name=""/>
        <dsp:cNvSpPr/>
      </dsp:nvSpPr>
      <dsp:spPr>
        <a:xfrm>
          <a:off x="8764147" y="1268979"/>
          <a:ext cx="0" cy="777761"/>
        </a:xfrm>
        <a:prstGeom prst="line">
          <a:avLst/>
        </a:prstGeom>
        <a:noFill/>
        <a:ln w="12700" cap="rnd" cmpd="sng" algn="ctr">
          <a:solidFill>
            <a:schemeClr val="accent2">
              <a:hueOff val="-2964286"/>
              <a:satOff val="14200"/>
              <a:lumOff val="13137"/>
              <a:alphaOff val="0"/>
            </a:schemeClr>
          </a:solidFill>
          <a:prstDash val="dash"/>
        </a:ln>
        <a:effectLst/>
      </dsp:spPr>
      <dsp:style>
        <a:lnRef idx="1">
          <a:scrgbClr r="0" g="0" b="0"/>
        </a:lnRef>
        <a:fillRef idx="0">
          <a:scrgbClr r="0" g="0" b="0"/>
        </a:fillRef>
        <a:effectRef idx="0">
          <a:scrgbClr r="0" g="0" b="0"/>
        </a:effectRef>
        <a:fontRef idx="minor"/>
      </dsp:style>
    </dsp:sp>
    <dsp:sp modelId="{101F3488-18B4-4507-B9D9-9AE740DFB4A1}">
      <dsp:nvSpPr>
        <dsp:cNvPr id="0" name=""/>
        <dsp:cNvSpPr/>
      </dsp:nvSpPr>
      <dsp:spPr>
        <a:xfrm>
          <a:off x="8733446" y="2016039"/>
          <a:ext cx="61402" cy="61402"/>
        </a:xfrm>
        <a:prstGeom prst="ellips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19698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1080990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915271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2234870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0072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1421705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4811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14979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4167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64838-3BFF-47D9-9A19-0127AE7DD69E}" type="datetimeFigureOut">
              <a:rPr lang="en-US" smtClean="0"/>
              <a:t>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85189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564838-3BFF-47D9-9A19-0127AE7DD69E}"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81187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564838-3BFF-47D9-9A19-0127AE7DD69E}" type="datetimeFigureOut">
              <a:rPr lang="en-US" smtClean="0"/>
              <a:t>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44240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564838-3BFF-47D9-9A19-0127AE7DD69E}" type="datetimeFigureOut">
              <a:rPr lang="en-US" smtClean="0"/>
              <a:t>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661816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64838-3BFF-47D9-9A19-0127AE7DD69E}" type="datetimeFigureOut">
              <a:rPr lang="en-US" smtClean="0"/>
              <a:t>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58355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564838-3BFF-47D9-9A19-0127AE7DD69E}"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2908474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64838-3BFF-47D9-9A19-0127AE7DD69E}" type="datetimeFigureOut">
              <a:rPr lang="en-US" smtClean="0"/>
              <a:t>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2DF4DA-94E9-4CC9-A7FA-48652630D9C9}" type="slidenum">
              <a:rPr lang="en-US" smtClean="0"/>
              <a:t>‹#›</a:t>
            </a:fld>
            <a:endParaRPr lang="en-US"/>
          </a:p>
        </p:txBody>
      </p:sp>
    </p:spTree>
    <p:extLst>
      <p:ext uri="{BB962C8B-B14F-4D97-AF65-F5344CB8AC3E}">
        <p14:creationId xmlns:p14="http://schemas.microsoft.com/office/powerpoint/2010/main" val="383895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564838-3BFF-47D9-9A19-0127AE7DD69E}" type="datetimeFigureOut">
              <a:rPr lang="en-US" smtClean="0"/>
              <a:t>2/1/2023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2DF4DA-94E9-4CC9-A7FA-48652630D9C9}" type="slidenum">
              <a:rPr lang="en-US" smtClean="0"/>
              <a:t>‹#›</a:t>
            </a:fld>
            <a:endParaRPr lang="en-US"/>
          </a:p>
        </p:txBody>
      </p:sp>
    </p:spTree>
    <p:extLst>
      <p:ext uri="{BB962C8B-B14F-4D97-AF65-F5344CB8AC3E}">
        <p14:creationId xmlns:p14="http://schemas.microsoft.com/office/powerpoint/2010/main" val="28737142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99D4038D.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108_44AC62BE.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microsoft.com/office/2018/10/relationships/comments" Target="../comments/modernComment_105_155EC73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15779-977C-6E91-A388-84177EB566F8}"/>
              </a:ext>
            </a:extLst>
          </p:cNvPr>
          <p:cNvSpPr>
            <a:spLocks noGrp="1"/>
          </p:cNvSpPr>
          <p:nvPr>
            <p:ph type="ctrTitle"/>
          </p:nvPr>
        </p:nvSpPr>
        <p:spPr>
          <a:xfrm>
            <a:off x="804672" y="2386744"/>
            <a:ext cx="4486656" cy="1645920"/>
          </a:xfrm>
        </p:spPr>
        <p:txBody>
          <a:bodyPr>
            <a:normAutofit/>
          </a:bodyPr>
          <a:lstStyle/>
          <a:p>
            <a:r>
              <a:rPr lang="en-US" sz="2200" b="1" dirty="0">
                <a:effectLst/>
                <a:latin typeface="Calibri" panose="020F0502020204030204" pitchFamily="34" charset="0"/>
                <a:ea typeface="Calibri" panose="020F0502020204030204" pitchFamily="34" charset="0"/>
                <a:cs typeface="Calibri" panose="020F0502020204030204" pitchFamily="34" charset="0"/>
              </a:rPr>
              <a:t>Project Proposal </a:t>
            </a:r>
            <a:br>
              <a:rPr lang="en-US" sz="2200" b="1" dirty="0">
                <a:effectLst/>
                <a:latin typeface="Calibri" panose="020F0502020204030204" pitchFamily="34" charset="0"/>
                <a:ea typeface="Calibri" panose="020F0502020204030204" pitchFamily="34" charset="0"/>
                <a:cs typeface="Calibri" panose="020F0502020204030204" pitchFamily="34" charset="0"/>
              </a:rPr>
            </a:br>
            <a:br>
              <a:rPr lang="en-US" sz="2200" b="1" dirty="0">
                <a:effectLst/>
                <a:latin typeface="Calibri" panose="020F0502020204030204" pitchFamily="34" charset="0"/>
                <a:ea typeface="Calibri" panose="020F0502020204030204" pitchFamily="34" charset="0"/>
                <a:cs typeface="Calibri" panose="020F0502020204030204" pitchFamily="34" charset="0"/>
              </a:rPr>
            </a:br>
            <a:r>
              <a:rPr lang="en-US" sz="2200" b="1" dirty="0">
                <a:effectLst/>
                <a:latin typeface="Calibri" panose="020F0502020204030204" pitchFamily="34" charset="0"/>
                <a:ea typeface="Calibri" panose="020F0502020204030204" pitchFamily="34" charset="0"/>
                <a:cs typeface="Calibri" panose="020F0502020204030204" pitchFamily="34" charset="0"/>
              </a:rPr>
              <a:t>Helping the environment</a:t>
            </a:r>
            <a:endParaRPr lang="en-US" sz="22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314053EB-8101-60D1-E97E-3819E27F9F2B}"/>
              </a:ext>
            </a:extLst>
          </p:cNvPr>
          <p:cNvSpPr>
            <a:spLocks noGrp="1"/>
          </p:cNvSpPr>
          <p:nvPr>
            <p:ph type="subTitle" idx="1"/>
          </p:nvPr>
        </p:nvSpPr>
        <p:spPr>
          <a:xfrm>
            <a:off x="1148615" y="4352544"/>
            <a:ext cx="3798770" cy="1239894"/>
          </a:xfrm>
        </p:spPr>
        <p:txBody>
          <a:bodyPr>
            <a:normAutofit/>
          </a:bodyPr>
          <a:lstStyle/>
          <a:p>
            <a:r>
              <a:rPr lang="en-US" sz="1800" dirty="0">
                <a:solidFill>
                  <a:schemeClr val="tx1"/>
                </a:solidFill>
                <a:latin typeface="Calibri" panose="020F0502020204030204" pitchFamily="34" charset="0"/>
                <a:cs typeface="Calibri" panose="020F0502020204030204" pitchFamily="34" charset="0"/>
              </a:rPr>
              <a:t>Prepared For :</a:t>
            </a:r>
            <a:r>
              <a:rPr lang="en-US" sz="1800" dirty="0">
                <a:solidFill>
                  <a:schemeClr val="tx1"/>
                </a:solidFill>
                <a:effectLst/>
                <a:latin typeface="Calibri" panose="020F0502020204030204" pitchFamily="34" charset="0"/>
                <a:ea typeface="Calibri" panose="020F0502020204030204" pitchFamily="34" charset="0"/>
              </a:rPr>
              <a:t>Nayef Abu-</a:t>
            </a:r>
            <a:r>
              <a:rPr lang="en-US" sz="1800" dirty="0" err="1">
                <a:solidFill>
                  <a:schemeClr val="tx1"/>
                </a:solidFill>
                <a:effectLst/>
                <a:latin typeface="Calibri" panose="020F0502020204030204" pitchFamily="34" charset="0"/>
                <a:ea typeface="Calibri" panose="020F0502020204030204" pitchFamily="34" charset="0"/>
              </a:rPr>
              <a:t>Ageel</a:t>
            </a:r>
            <a:endParaRPr lang="en-US" sz="1800" dirty="0">
              <a:solidFill>
                <a:schemeClr val="tx1"/>
              </a:solidFill>
              <a:latin typeface="Calibri" panose="020F0502020204030204" pitchFamily="34" charset="0"/>
              <a:cs typeface="Calibri" panose="020F0502020204030204" pitchFamily="34" charset="0"/>
            </a:endParaRPr>
          </a:p>
          <a:p>
            <a:r>
              <a:rPr lang="en-US" sz="1800" dirty="0">
                <a:solidFill>
                  <a:schemeClr val="tx1"/>
                </a:solidFill>
                <a:latin typeface="Calibri" panose="020F0502020204030204" pitchFamily="34" charset="0"/>
                <a:cs typeface="Calibri" panose="020F0502020204030204" pitchFamily="34" charset="0"/>
              </a:rPr>
              <a:t>Prepared by :Farouq Hassan</a:t>
            </a:r>
          </a:p>
          <a:p>
            <a:endParaRPr lang="en-US" sz="1800" dirty="0">
              <a:solidFill>
                <a:srgbClr val="FFFFFF"/>
              </a:solidFill>
            </a:endParaRPr>
          </a:p>
        </p:txBody>
      </p:sp>
      <p:pic>
        <p:nvPicPr>
          <p:cNvPr id="7" name="Graphic 6" descr="Deciduous tree">
            <a:extLst>
              <a:ext uri="{FF2B5EF4-FFF2-40B4-BE49-F238E27FC236}">
                <a16:creationId xmlns:a16="http://schemas.microsoft.com/office/drawing/2014/main" id="{42830256-735F-0D6A-B24B-DC6265F75D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33030" y="862202"/>
            <a:ext cx="4818890" cy="4818890"/>
          </a:xfrm>
          <a:prstGeom prst="rect">
            <a:avLst/>
          </a:prstGeom>
        </p:spPr>
      </p:pic>
    </p:spTree>
    <p:extLst>
      <p:ext uri="{BB962C8B-B14F-4D97-AF65-F5344CB8AC3E}">
        <p14:creationId xmlns:p14="http://schemas.microsoft.com/office/powerpoint/2010/main" val="387558863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9274D5-7034-3E27-CC4A-A521AB31E240}"/>
              </a:ext>
            </a:extLst>
          </p:cNvPr>
          <p:cNvSpPr>
            <a:spLocks noGrp="1"/>
          </p:cNvSpPr>
          <p:nvPr>
            <p:ph type="title"/>
          </p:nvPr>
        </p:nvSpPr>
        <p:spPr>
          <a:xfrm>
            <a:off x="1286933" y="609600"/>
            <a:ext cx="10197494" cy="1099457"/>
          </a:xfrm>
        </p:spPr>
        <p:txBody>
          <a:bodyPr>
            <a:normAutofit/>
          </a:bodyPr>
          <a:lstStyle/>
          <a:p>
            <a:r>
              <a:rPr lang="en-US" dirty="0"/>
              <a:t>Timeline</a:t>
            </a:r>
          </a:p>
        </p:txBody>
      </p:sp>
      <p:sp>
        <p:nvSpPr>
          <p:cNvPr id="23" name="Isosceles Triangle 2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7" name="Content Placeholder 2">
            <a:extLst>
              <a:ext uri="{FF2B5EF4-FFF2-40B4-BE49-F238E27FC236}">
                <a16:creationId xmlns:a16="http://schemas.microsoft.com/office/drawing/2014/main" id="{F3178E6F-E527-1AE9-8EA4-5C0C99FE2293}"/>
              </a:ext>
            </a:extLst>
          </p:cNvPr>
          <p:cNvGraphicFramePr/>
          <p:nvPr>
            <p:extLst>
              <p:ext uri="{D42A27DB-BD31-4B8C-83A1-F6EECF244321}">
                <p14:modId xmlns:p14="http://schemas.microsoft.com/office/powerpoint/2010/main" val="59284688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2759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4" name="Picture 4" descr="Blood in a test tube">
            <a:extLst>
              <a:ext uri="{FF2B5EF4-FFF2-40B4-BE49-F238E27FC236}">
                <a16:creationId xmlns:a16="http://schemas.microsoft.com/office/drawing/2014/main" id="{1B1B7B90-0346-FD13-CE84-BAA6DBDC6693}"/>
              </a:ext>
            </a:extLst>
          </p:cNvPr>
          <p:cNvPicPr>
            <a:picLocks noChangeAspect="1"/>
          </p:cNvPicPr>
          <p:nvPr/>
        </p:nvPicPr>
        <p:blipFill rotWithShape="1">
          <a:blip r:embed="rId2">
            <a:duotone>
              <a:prstClr val="black"/>
              <a:prstClr val="white"/>
            </a:duotone>
          </a:blip>
          <a:srcRect l="29043" r="2188" b="-2"/>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2A78D979-E56D-DFD8-CB95-DB011DBD7414}"/>
              </a:ext>
            </a:extLst>
          </p:cNvPr>
          <p:cNvSpPr>
            <a:spLocks noGrp="1"/>
          </p:cNvSpPr>
          <p:nvPr>
            <p:ph type="title"/>
          </p:nvPr>
        </p:nvSpPr>
        <p:spPr>
          <a:xfrm>
            <a:off x="668866" y="1678666"/>
            <a:ext cx="5123515" cy="2369093"/>
          </a:xfrm>
        </p:spPr>
        <p:txBody>
          <a:bodyPr vert="horz" lIns="91440" tIns="45720" rIns="91440" bIns="45720" rtlCol="0" anchor="b">
            <a:normAutofit/>
          </a:bodyPr>
          <a:lstStyle/>
          <a:p>
            <a:pPr algn="r"/>
            <a:r>
              <a:rPr lang="en-US" sz="4800" dirty="0"/>
              <a:t>Conclusion</a:t>
            </a:r>
          </a:p>
        </p:txBody>
      </p:sp>
      <p:cxnSp>
        <p:nvCxnSpPr>
          <p:cNvPr id="2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749099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Isosceles Triangle 37">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Isosceles Triangle 41">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90A6040F-0748-E23B-7A97-3BA696FD64B5}"/>
              </a:ext>
            </a:extLst>
          </p:cNvPr>
          <p:cNvSpPr>
            <a:spLocks noGrp="1"/>
          </p:cNvSpPr>
          <p:nvPr>
            <p:ph type="title"/>
          </p:nvPr>
        </p:nvSpPr>
        <p:spPr>
          <a:xfrm>
            <a:off x="4974337" y="1265314"/>
            <a:ext cx="4299666" cy="3249131"/>
          </a:xfrm>
        </p:spPr>
        <p:txBody>
          <a:bodyPr vert="horz" lIns="91440" tIns="45720" rIns="91440" bIns="45720" rtlCol="0" anchor="b">
            <a:normAutofit/>
          </a:bodyPr>
          <a:lstStyle/>
          <a:p>
            <a:r>
              <a:rPr lang="en-US" sz="5400" kern="1200" dirty="0">
                <a:solidFill>
                  <a:schemeClr val="accent1"/>
                </a:solidFill>
                <a:latin typeface="+mj-lt"/>
                <a:ea typeface="+mj-ea"/>
                <a:cs typeface="+mj-cs"/>
              </a:rPr>
              <a:t>Thank you for paying attention </a:t>
            </a:r>
          </a:p>
        </p:txBody>
      </p:sp>
      <p:sp>
        <p:nvSpPr>
          <p:cNvPr id="45" name="Isosceles Triangle 44">
            <a:extLst>
              <a:ext uri="{FF2B5EF4-FFF2-40B4-BE49-F238E27FC236}">
                <a16:creationId xmlns:a16="http://schemas.microsoft.com/office/drawing/2014/main" id="{5A7802B6-FF37-40CF-A7E2-6F2A0D9A9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47" name="Graphic 29" descr="Smiling Face with No Fill">
            <a:extLst>
              <a:ext uri="{FF2B5EF4-FFF2-40B4-BE49-F238E27FC236}">
                <a16:creationId xmlns:a16="http://schemas.microsoft.com/office/drawing/2014/main" id="{1EB8E3BC-1FA5-04A6-EECF-B9F8E837EE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88604" y="1550139"/>
            <a:ext cx="3765692" cy="3765692"/>
          </a:xfrm>
          <a:prstGeom prst="rect">
            <a:avLst/>
          </a:prstGeom>
        </p:spPr>
      </p:pic>
    </p:spTree>
    <p:extLst>
      <p:ext uri="{BB962C8B-B14F-4D97-AF65-F5344CB8AC3E}">
        <p14:creationId xmlns:p14="http://schemas.microsoft.com/office/powerpoint/2010/main" val="256279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27E4-1B7F-F585-ADD6-31D624350489}"/>
              </a:ext>
            </a:extLst>
          </p:cNvPr>
          <p:cNvSpPr>
            <a:spLocks noGrp="1"/>
          </p:cNvSpPr>
          <p:nvPr>
            <p:ph type="title"/>
          </p:nvPr>
        </p:nvSpPr>
        <p:spPr>
          <a:xfrm>
            <a:off x="2849562" y="609600"/>
            <a:ext cx="6424440" cy="1320800"/>
          </a:xfrm>
        </p:spPr>
        <p:txBody>
          <a:bodyPr>
            <a:normAutofit/>
          </a:bodyPr>
          <a:lstStyle/>
          <a:p>
            <a:pPr>
              <a:lnSpc>
                <a:spcPct val="90000"/>
              </a:lnSpc>
            </a:pPr>
            <a:br>
              <a:rPr lang="en-US" sz="2000"/>
            </a:br>
            <a:r>
              <a:rPr lang="en-US" sz="2000"/>
              <a:t>Table of Contents</a:t>
            </a:r>
            <a:br>
              <a:rPr lang="en-US" sz="2000"/>
            </a:br>
            <a:br>
              <a:rPr lang="en-US" sz="2000"/>
            </a:br>
            <a:endParaRPr lang="en-US" sz="2000"/>
          </a:p>
        </p:txBody>
      </p:sp>
      <p:pic>
        <p:nvPicPr>
          <p:cNvPr id="5" name="Picture 4" descr="Light bulb on yellow background with sketched light beams and cord">
            <a:extLst>
              <a:ext uri="{FF2B5EF4-FFF2-40B4-BE49-F238E27FC236}">
                <a16:creationId xmlns:a16="http://schemas.microsoft.com/office/drawing/2014/main" id="{97C09BCD-E787-C16F-48A0-6D1340731C6B}"/>
              </a:ext>
            </a:extLst>
          </p:cNvPr>
          <p:cNvPicPr>
            <a:picLocks noChangeAspect="1"/>
          </p:cNvPicPr>
          <p:nvPr/>
        </p:nvPicPr>
        <p:blipFill rotWithShape="1">
          <a:blip r:embed="rId2"/>
          <a:srcRect l="62979" r="12539"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
        <p:nvSpPr>
          <p:cNvPr id="9" name="Isosceles Triangle 8">
            <a:extLst>
              <a:ext uri="{FF2B5EF4-FFF2-40B4-BE49-F238E27FC236}">
                <a16:creationId xmlns:a16="http://schemas.microsoft.com/office/drawing/2014/main" id="{EB6743CF-E74B-4A3C-A785-599069DB89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1"/>
            <a:ext cx="476655"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2A56FD9-D413-ED96-86BA-0DC9A14EF963}"/>
              </a:ext>
            </a:extLst>
          </p:cNvPr>
          <p:cNvSpPr>
            <a:spLocks noGrp="1"/>
          </p:cNvSpPr>
          <p:nvPr>
            <p:ph idx="1"/>
          </p:nvPr>
        </p:nvSpPr>
        <p:spPr>
          <a:xfrm>
            <a:off x="2849562" y="2160589"/>
            <a:ext cx="6424440" cy="3880773"/>
          </a:xfrm>
        </p:spPr>
        <p:txBody>
          <a:bodyPr>
            <a:normAutofit/>
          </a:bodyPr>
          <a:lstStyle/>
          <a:p>
            <a:r>
              <a:rPr lang="en-US" dirty="0"/>
              <a:t>The Problem</a:t>
            </a:r>
          </a:p>
          <a:p>
            <a:r>
              <a:rPr lang="en-US" dirty="0"/>
              <a:t>The Solution</a:t>
            </a:r>
          </a:p>
          <a:p>
            <a:r>
              <a:rPr lang="en-US" dirty="0"/>
              <a:t>Goals and Benefits</a:t>
            </a:r>
          </a:p>
          <a:p>
            <a:r>
              <a:rPr lang="en-US" dirty="0"/>
              <a:t>Deliverables and Success Criteria</a:t>
            </a:r>
          </a:p>
          <a:p>
            <a:r>
              <a:rPr lang="en-US" dirty="0"/>
              <a:t>Project Management Strategy</a:t>
            </a:r>
          </a:p>
          <a:p>
            <a:r>
              <a:rPr lang="en-US" dirty="0"/>
              <a:t>Budget</a:t>
            </a:r>
          </a:p>
          <a:p>
            <a:r>
              <a:rPr lang="en-US" dirty="0"/>
              <a:t>Requirements</a:t>
            </a:r>
          </a:p>
          <a:p>
            <a:r>
              <a:rPr lang="en-US" dirty="0"/>
              <a:t>Timeline</a:t>
            </a:r>
          </a:p>
          <a:p>
            <a:r>
              <a:rPr lang="en-US" dirty="0"/>
              <a:t>Conclusion</a:t>
            </a:r>
          </a:p>
        </p:txBody>
      </p:sp>
    </p:spTree>
    <p:extLst>
      <p:ext uri="{BB962C8B-B14F-4D97-AF65-F5344CB8AC3E}">
        <p14:creationId xmlns:p14="http://schemas.microsoft.com/office/powerpoint/2010/main" val="49077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6469C0-AA12-6A10-1D42-BB7CFCBE21DE}"/>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latin typeface="Calibri" panose="020F0502020204030204" pitchFamily="34" charset="0"/>
                <a:cs typeface="Calibri" panose="020F0502020204030204" pitchFamily="34" charset="0"/>
              </a:rPr>
              <a:t>The Problem</a:t>
            </a:r>
            <a:br>
              <a:rPr lang="en-US" dirty="0">
                <a:solidFill>
                  <a:srgbClr val="FFFFFF"/>
                </a:solidFill>
                <a:latin typeface="Calibri" panose="020F0502020204030204" pitchFamily="34" charset="0"/>
                <a:cs typeface="Calibri" panose="020F0502020204030204" pitchFamily="34" charset="0"/>
              </a:rPr>
            </a:br>
            <a:endParaRPr lang="en-US" dirty="0">
              <a:solidFill>
                <a:srgbClr val="FFFFFF"/>
              </a:solidFill>
              <a:latin typeface="Calibri" panose="020F0502020204030204" pitchFamily="34" charset="0"/>
              <a:cs typeface="Calibri" panose="020F0502020204030204" pitchFamily="34" charset="0"/>
            </a:endParaRPr>
          </a:p>
        </p:txBody>
      </p:sp>
      <p:pic>
        <p:nvPicPr>
          <p:cNvPr id="7" name="Graphic 6" descr="Sustainability">
            <a:extLst>
              <a:ext uri="{FF2B5EF4-FFF2-40B4-BE49-F238E27FC236}">
                <a16:creationId xmlns:a16="http://schemas.microsoft.com/office/drawing/2014/main" id="{7E109B22-5E07-132D-4AD8-002A47369F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3D5FC03-F380-7DD8-609D-14D341D92FB2}"/>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latin typeface="Calibri" panose="020F0502020204030204" pitchFamily="34" charset="0"/>
                <a:cs typeface="Calibri" panose="020F0502020204030204" pitchFamily="34" charset="0"/>
              </a:rPr>
              <a:t>"Our organization's carbon footprint is significantly contributing to environmental degradation, and it increases waste and costs, This problem affects all stakeholders, including employees, customers, and the planet, and if left unaddressed, it could lead to increased regulatory penalties, reputational damage, and higher expenses."</a:t>
            </a:r>
          </a:p>
        </p:txBody>
      </p:sp>
    </p:spTree>
    <p:extLst>
      <p:ext uri="{BB962C8B-B14F-4D97-AF65-F5344CB8AC3E}">
        <p14:creationId xmlns:p14="http://schemas.microsoft.com/office/powerpoint/2010/main" val="335670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1" name="Rectangle 1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1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Isosceles Triangle 2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2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Shape 2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109BFB-3FF3-736F-70C8-B95F778F2FA6}"/>
              </a:ext>
            </a:extLst>
          </p:cNvPr>
          <p:cNvSpPr>
            <a:spLocks noGrp="1"/>
          </p:cNvSpPr>
          <p:nvPr>
            <p:ph type="title"/>
          </p:nvPr>
        </p:nvSpPr>
        <p:spPr>
          <a:xfrm>
            <a:off x="7181723" y="609600"/>
            <a:ext cx="4512989" cy="2227730"/>
          </a:xfrm>
        </p:spPr>
        <p:txBody>
          <a:bodyPr anchor="ctr">
            <a:normAutofit/>
          </a:bodyPr>
          <a:lstStyle/>
          <a:p>
            <a:r>
              <a:rPr lang="en-US" dirty="0">
                <a:solidFill>
                  <a:srgbClr val="FFFFFF"/>
                </a:solidFill>
                <a:latin typeface="Calibri" panose="020F0502020204030204" pitchFamily="34" charset="0"/>
                <a:cs typeface="Calibri" panose="020F0502020204030204" pitchFamily="34" charset="0"/>
              </a:rPr>
              <a:t>The Solution</a:t>
            </a:r>
            <a:br>
              <a:rPr lang="en-US" dirty="0">
                <a:solidFill>
                  <a:srgbClr val="FFFFFF"/>
                </a:solidFill>
                <a:latin typeface="Calibri" panose="020F0502020204030204" pitchFamily="34" charset="0"/>
                <a:cs typeface="Calibri" panose="020F0502020204030204" pitchFamily="34" charset="0"/>
              </a:rPr>
            </a:br>
            <a:endParaRPr lang="en-US" dirty="0">
              <a:solidFill>
                <a:srgbClr val="FFFFFF"/>
              </a:solidFill>
              <a:latin typeface="Calibri" panose="020F0502020204030204" pitchFamily="34" charset="0"/>
              <a:cs typeface="Calibri" panose="020F0502020204030204" pitchFamily="34" charset="0"/>
            </a:endParaRPr>
          </a:p>
        </p:txBody>
      </p:sp>
      <p:pic>
        <p:nvPicPr>
          <p:cNvPr id="34" name="Graphic 6" descr="Workforce Management">
            <a:extLst>
              <a:ext uri="{FF2B5EF4-FFF2-40B4-BE49-F238E27FC236}">
                <a16:creationId xmlns:a16="http://schemas.microsoft.com/office/drawing/2014/main" id="{693033D1-75EF-8808-CA9B-959B137D11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F17E33B0-4752-31B7-D891-EBB28FEE0CE1}"/>
              </a:ext>
            </a:extLst>
          </p:cNvPr>
          <p:cNvSpPr>
            <a:spLocks noGrp="1"/>
          </p:cNvSpPr>
          <p:nvPr>
            <p:ph idx="1"/>
          </p:nvPr>
        </p:nvSpPr>
        <p:spPr>
          <a:xfrm>
            <a:off x="7181725" y="2837329"/>
            <a:ext cx="4512988" cy="3317938"/>
          </a:xfrm>
        </p:spPr>
        <p:txBody>
          <a:bodyPr anchor="t">
            <a:normAutofit/>
          </a:bodyPr>
          <a:lstStyle/>
          <a:p>
            <a:r>
              <a:rPr lang="en-US" dirty="0">
                <a:solidFill>
                  <a:srgbClr val="FFFFFF"/>
                </a:solidFill>
                <a:latin typeface="Calibri" panose="020F0502020204030204" pitchFamily="34" charset="0"/>
                <a:cs typeface="Calibri" panose="020F0502020204030204" pitchFamily="34" charset="0"/>
              </a:rPr>
              <a:t>implementing a recycling program and inventory system for recycled devices and including increasing employee participation in recycling programs, by providing training sessions for employees on recycling and reducing carbon footprint.</a:t>
            </a:r>
          </a:p>
        </p:txBody>
      </p:sp>
    </p:spTree>
    <p:extLst>
      <p:ext uri="{BB962C8B-B14F-4D97-AF65-F5344CB8AC3E}">
        <p14:creationId xmlns:p14="http://schemas.microsoft.com/office/powerpoint/2010/main" val="381412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2BA0-B65C-951F-3681-E4E97F28F325}"/>
              </a:ext>
            </a:extLst>
          </p:cNvPr>
          <p:cNvSpPr>
            <a:spLocks noGrp="1"/>
          </p:cNvSpPr>
          <p:nvPr>
            <p:ph type="title"/>
          </p:nvPr>
        </p:nvSpPr>
        <p:spPr>
          <a:xfrm>
            <a:off x="5536734" y="609600"/>
            <a:ext cx="3737268" cy="1320800"/>
          </a:xfrm>
        </p:spPr>
        <p:txBody>
          <a:bodyPr>
            <a:normAutofit/>
          </a:bodyPr>
          <a:lstStyle/>
          <a:p>
            <a:r>
              <a:rPr lang="en-US" sz="3300"/>
              <a:t>Goals and Benefits</a:t>
            </a:r>
            <a:br>
              <a:rPr lang="en-US" sz="3300"/>
            </a:br>
            <a:endParaRPr lang="en-US" sz="3300"/>
          </a:p>
        </p:txBody>
      </p:sp>
      <p:sp>
        <p:nvSpPr>
          <p:cNvPr id="22" name="Content Placeholder 2">
            <a:extLst>
              <a:ext uri="{FF2B5EF4-FFF2-40B4-BE49-F238E27FC236}">
                <a16:creationId xmlns:a16="http://schemas.microsoft.com/office/drawing/2014/main" id="{1FCF1BE3-ACE4-D2AA-D801-FED98D87BDA9}"/>
              </a:ext>
            </a:extLst>
          </p:cNvPr>
          <p:cNvSpPr>
            <a:spLocks noGrp="1"/>
          </p:cNvSpPr>
          <p:nvPr>
            <p:ph idx="1"/>
          </p:nvPr>
        </p:nvSpPr>
        <p:spPr>
          <a:xfrm>
            <a:off x="5209563" y="2160589"/>
            <a:ext cx="4064439" cy="3880773"/>
          </a:xfrm>
        </p:spPr>
        <p:txBody>
          <a:bodyPr>
            <a:normAutofit fontScale="92500" lnSpcReduction="20000"/>
          </a:bodyPr>
          <a:lstStyle/>
          <a:p>
            <a:pPr marL="0" indent="0">
              <a:lnSpc>
                <a:spcPct val="90000"/>
              </a:lnSpc>
              <a:buNone/>
            </a:pPr>
            <a:r>
              <a:rPr lang="en-US" sz="1600" b="1" dirty="0">
                <a:latin typeface="Calibri" panose="020F0502020204030204" pitchFamily="34" charset="0"/>
                <a:cs typeface="Calibri" panose="020F0502020204030204" pitchFamily="34" charset="0"/>
              </a:rPr>
              <a:t>The Goals</a:t>
            </a:r>
          </a:p>
          <a:p>
            <a:pPr>
              <a:lnSpc>
                <a:spcPct val="90000"/>
              </a:lnSpc>
            </a:pPr>
            <a:endParaRPr lang="en-US" sz="1100" dirty="0">
              <a:latin typeface="Calibri" panose="020F0502020204030204" pitchFamily="34" charset="0"/>
              <a:cs typeface="Calibri" panose="020F0502020204030204" pitchFamily="34" charset="0"/>
            </a:endParaRPr>
          </a:p>
          <a:p>
            <a:pPr>
              <a:lnSpc>
                <a:spcPct val="90000"/>
              </a:lnSpc>
            </a:pPr>
            <a:r>
              <a:rPr lang="en-US" sz="1400" dirty="0">
                <a:latin typeface="Calibri" panose="020F0502020204030204" pitchFamily="34" charset="0"/>
                <a:cs typeface="Calibri" panose="020F0502020204030204" pitchFamily="34" charset="0"/>
              </a:rPr>
              <a:t>Reduce carbon footprint</a:t>
            </a:r>
          </a:p>
          <a:p>
            <a:pPr>
              <a:lnSpc>
                <a:spcPct val="90000"/>
              </a:lnSpc>
            </a:pPr>
            <a:r>
              <a:rPr lang="en-US" sz="1400" dirty="0">
                <a:latin typeface="Calibri" panose="020F0502020204030204" pitchFamily="34" charset="0"/>
                <a:cs typeface="Calibri" panose="020F0502020204030204" pitchFamily="34" charset="0"/>
              </a:rPr>
              <a:t>Increase recycling of devices</a:t>
            </a:r>
          </a:p>
          <a:p>
            <a:pPr>
              <a:lnSpc>
                <a:spcPct val="90000"/>
              </a:lnSpc>
            </a:pPr>
            <a:r>
              <a:rPr lang="en-US" sz="1400" dirty="0">
                <a:latin typeface="Calibri" panose="020F0502020204030204" pitchFamily="34" charset="0"/>
                <a:cs typeface="Calibri" panose="020F0502020204030204" pitchFamily="34" charset="0"/>
              </a:rPr>
              <a:t>Implement a inventory system for recycle program and tracking recycled devices and parts</a:t>
            </a:r>
          </a:p>
          <a:p>
            <a:pPr>
              <a:lnSpc>
                <a:spcPct val="90000"/>
              </a:lnSpc>
            </a:pPr>
            <a:r>
              <a:rPr lang="en-US" sz="1400" dirty="0">
                <a:latin typeface="Calibri" panose="020F0502020204030204" pitchFamily="34" charset="0"/>
                <a:cs typeface="Calibri" panose="020F0502020204030204" pitchFamily="34" charset="0"/>
              </a:rPr>
              <a:t>Provide training sessions for employees on recycling and reducing the carbon footprint</a:t>
            </a:r>
          </a:p>
          <a:p>
            <a:pPr>
              <a:lnSpc>
                <a:spcPct val="90000"/>
              </a:lnSpc>
            </a:pPr>
            <a:endParaRPr lang="en-US" sz="1100" dirty="0">
              <a:latin typeface="Calibri" panose="020F0502020204030204" pitchFamily="34" charset="0"/>
              <a:cs typeface="Calibri" panose="020F0502020204030204" pitchFamily="34" charset="0"/>
            </a:endParaRPr>
          </a:p>
          <a:p>
            <a:pPr marL="0" indent="0">
              <a:lnSpc>
                <a:spcPct val="90000"/>
              </a:lnSpc>
              <a:buNone/>
            </a:pPr>
            <a:r>
              <a:rPr lang="en-US" sz="1600" b="1" dirty="0">
                <a:latin typeface="Calibri" panose="020F0502020204030204" pitchFamily="34" charset="0"/>
                <a:cs typeface="Calibri" panose="020F0502020204030204" pitchFamily="34" charset="0"/>
              </a:rPr>
              <a:t>The Benefits</a:t>
            </a:r>
          </a:p>
          <a:p>
            <a:pPr>
              <a:lnSpc>
                <a:spcPct val="90000"/>
              </a:lnSpc>
            </a:pPr>
            <a:endParaRPr lang="en-US" sz="1100" dirty="0">
              <a:latin typeface="Calibri" panose="020F0502020204030204" pitchFamily="34" charset="0"/>
              <a:cs typeface="Calibri" panose="020F0502020204030204" pitchFamily="34" charset="0"/>
            </a:endParaRPr>
          </a:p>
          <a:p>
            <a:pPr>
              <a:lnSpc>
                <a:spcPct val="90000"/>
              </a:lnSpc>
            </a:pPr>
            <a:r>
              <a:rPr lang="en-US" sz="1500" dirty="0">
                <a:latin typeface="Calibri" panose="020F0502020204030204" pitchFamily="34" charset="0"/>
                <a:cs typeface="Calibri" panose="020F0502020204030204" pitchFamily="34" charset="0"/>
              </a:rPr>
              <a:t>Decrease environmental impact and meet sustainability goals</a:t>
            </a:r>
          </a:p>
          <a:p>
            <a:pPr>
              <a:lnSpc>
                <a:spcPct val="90000"/>
              </a:lnSpc>
            </a:pPr>
            <a:r>
              <a:rPr lang="en-US" sz="1500" dirty="0">
                <a:latin typeface="Calibri" panose="020F0502020204030204" pitchFamily="34" charset="0"/>
                <a:cs typeface="Calibri" panose="020F0502020204030204" pitchFamily="34" charset="0"/>
              </a:rPr>
              <a:t>Save cost by purchasing refurbishment devices</a:t>
            </a:r>
          </a:p>
          <a:p>
            <a:pPr>
              <a:lnSpc>
                <a:spcPct val="90000"/>
              </a:lnSpc>
            </a:pPr>
            <a:r>
              <a:rPr lang="en-US" sz="1500" dirty="0">
                <a:latin typeface="Calibri" panose="020F0502020204030204" pitchFamily="34" charset="0"/>
                <a:cs typeface="Calibri" panose="020F0502020204030204" pitchFamily="34" charset="0"/>
              </a:rPr>
              <a:t>Promote environmental consciousness among employees</a:t>
            </a:r>
          </a:p>
        </p:txBody>
      </p:sp>
      <p:pic>
        <p:nvPicPr>
          <p:cNvPr id="23" name="Picture 4">
            <a:extLst>
              <a:ext uri="{FF2B5EF4-FFF2-40B4-BE49-F238E27FC236}">
                <a16:creationId xmlns:a16="http://schemas.microsoft.com/office/drawing/2014/main" id="{A8FBBAA4-C6D2-1586-0654-89F67145C655}"/>
              </a:ext>
            </a:extLst>
          </p:cNvPr>
          <p:cNvPicPr>
            <a:picLocks noChangeAspect="1"/>
          </p:cNvPicPr>
          <p:nvPr/>
        </p:nvPicPr>
        <p:blipFill rotWithShape="1">
          <a:blip r:embed="rId2"/>
          <a:srcRect l="30832" r="8398" b="-1"/>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4"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157604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3372-024C-43A1-B5B8-D7BD59255426}"/>
              </a:ext>
            </a:extLst>
          </p:cNvPr>
          <p:cNvSpPr>
            <a:spLocks noGrp="1"/>
          </p:cNvSpPr>
          <p:nvPr>
            <p:ph type="title"/>
          </p:nvPr>
        </p:nvSpPr>
        <p:spPr/>
        <p:txBody>
          <a:bodyPr>
            <a:noAutofit/>
          </a:bodyPr>
          <a:lstStyle/>
          <a:p>
            <a:r>
              <a:rPr lang="en-US" sz="3200" dirty="0">
                <a:latin typeface="Calibri" panose="020F0502020204030204" pitchFamily="34" charset="0"/>
                <a:cs typeface="Calibri" panose="020F0502020204030204" pitchFamily="34" charset="0"/>
              </a:rPr>
              <a:t>Deliverables and Success Criteria</a:t>
            </a:r>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br>
              <a:rPr lang="en-US" sz="3200" dirty="0">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A63D9D6E-9353-21CB-0C87-F180E81512E0}"/>
              </a:ext>
            </a:extLst>
          </p:cNvPr>
          <p:cNvSpPr>
            <a:spLocks noGrp="1"/>
          </p:cNvSpPr>
          <p:nvPr>
            <p:ph idx="1"/>
          </p:nvPr>
        </p:nvSpPr>
        <p:spPr/>
        <p:txBody>
          <a:bodyPr>
            <a:normAutofit/>
          </a:bodyPr>
          <a:lstStyle/>
          <a:p>
            <a:r>
              <a:rPr lang="en-US" sz="1600" dirty="0">
                <a:latin typeface="Calibri" panose="020F0502020204030204" pitchFamily="34" charset="0"/>
                <a:cs typeface="Calibri" panose="020F0502020204030204" pitchFamily="34" charset="0"/>
              </a:rPr>
              <a:t>Carbon Footprint Reduction Plan: Due date: Month  /  Criteria for acceptance: Reduction in overall carbon footprint by a specified percentage.</a:t>
            </a:r>
          </a:p>
          <a:p>
            <a:r>
              <a:rPr lang="en-US" sz="1600" dirty="0">
                <a:latin typeface="Calibri" panose="020F0502020204030204" pitchFamily="34" charset="0"/>
                <a:cs typeface="Calibri" panose="020F0502020204030204" pitchFamily="34" charset="0"/>
              </a:rPr>
              <a:t>Recycling Program Implementation: Due date: Month 2 / Criteria for acceptance: Increase in the percentage of devices recycled or repaired, and percentage of employees participating in a recycling program.</a:t>
            </a:r>
          </a:p>
          <a:p>
            <a:r>
              <a:rPr lang="en-US" sz="1600" dirty="0">
                <a:latin typeface="Calibri" panose="020F0502020204030204" pitchFamily="34" charset="0"/>
                <a:cs typeface="Calibri" panose="020F0502020204030204" pitchFamily="34" charset="0"/>
              </a:rPr>
              <a:t>Inventory System for Recycled Devices and Parts: Due date: Month 3 / Criteria for acceptance: Accuracy and completeness of inventory data.</a:t>
            </a:r>
          </a:p>
          <a:p>
            <a:r>
              <a:rPr lang="en-US" sz="1600" dirty="0">
                <a:latin typeface="Calibri" panose="020F0502020204030204" pitchFamily="34" charset="0"/>
                <a:cs typeface="Calibri" panose="020F0502020204030204" pitchFamily="34" charset="0"/>
              </a:rPr>
              <a:t>Employee Training Sessions: Due date: Month 4 / Criteria for acceptance: Number of employees trained, and satisfaction survey results.</a:t>
            </a:r>
          </a:p>
          <a:p>
            <a:r>
              <a:rPr lang="en-US" sz="1600" dirty="0">
                <a:latin typeface="Calibri" panose="020F0502020204030204" pitchFamily="34" charset="0"/>
                <a:cs typeface="Calibri" panose="020F0502020204030204" pitchFamily="34" charset="0"/>
              </a:rPr>
              <a:t>Recycling Program Evaluation: Due date: Month 6 / Criteria for acceptance: Metrics meeting or exceeding established targets.</a:t>
            </a:r>
          </a:p>
        </p:txBody>
      </p:sp>
    </p:spTree>
    <p:extLst>
      <p:ext uri="{BB962C8B-B14F-4D97-AF65-F5344CB8AC3E}">
        <p14:creationId xmlns:p14="http://schemas.microsoft.com/office/powerpoint/2010/main" val="258080858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8C4DDFFD-5929-C6CB-E47C-840216A2128D}"/>
              </a:ext>
            </a:extLst>
          </p:cNvPr>
          <p:cNvPicPr>
            <a:picLocks noChangeAspect="1"/>
          </p:cNvPicPr>
          <p:nvPr/>
        </p:nvPicPr>
        <p:blipFill rotWithShape="1">
          <a:blip r:embed="rId3">
            <a:extLst>
              <a:ext uri="{28A0092B-C50C-407E-A947-70E740481C1C}">
                <a14:useLocalDpi xmlns:a14="http://schemas.microsoft.com/office/drawing/2010/main" val="0"/>
              </a:ext>
            </a:extLst>
          </a:blip>
          <a:srcRect l="9319" r="1" b="1"/>
          <a:stretch/>
        </p:blipFill>
        <p:spPr>
          <a:xfrm>
            <a:off x="3832533" y="8466"/>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E9CDB20A-476A-0AE9-3A0F-60E585A22D3E}"/>
              </a:ext>
            </a:extLst>
          </p:cNvPr>
          <p:cNvSpPr>
            <a:spLocks noGrp="1"/>
          </p:cNvSpPr>
          <p:nvPr>
            <p:ph type="title"/>
          </p:nvPr>
        </p:nvSpPr>
        <p:spPr>
          <a:xfrm>
            <a:off x="677333" y="609600"/>
            <a:ext cx="3851123" cy="1320800"/>
          </a:xfrm>
        </p:spPr>
        <p:txBody>
          <a:bodyPr>
            <a:normAutofit/>
          </a:bodyPr>
          <a:lstStyle/>
          <a:p>
            <a:pPr>
              <a:lnSpc>
                <a:spcPct val="90000"/>
              </a:lnSpc>
            </a:pPr>
            <a:r>
              <a:rPr lang="en-US" sz="2800"/>
              <a:t>Project Management Strategy (Waterfall)</a:t>
            </a:r>
            <a:br>
              <a:rPr lang="en-US" sz="2800"/>
            </a:br>
            <a:endParaRPr lang="en-US" sz="2800"/>
          </a:p>
        </p:txBody>
      </p:sp>
      <p:sp>
        <p:nvSpPr>
          <p:cNvPr id="3" name="Content Placeholder 2">
            <a:extLst>
              <a:ext uri="{FF2B5EF4-FFF2-40B4-BE49-F238E27FC236}">
                <a16:creationId xmlns:a16="http://schemas.microsoft.com/office/drawing/2014/main" id="{C4E7FEC3-B242-5E6D-BB18-B6956E98388F}"/>
              </a:ext>
            </a:extLst>
          </p:cNvPr>
          <p:cNvSpPr>
            <a:spLocks noGrp="1"/>
          </p:cNvSpPr>
          <p:nvPr>
            <p:ph idx="1"/>
          </p:nvPr>
        </p:nvSpPr>
        <p:spPr>
          <a:xfrm>
            <a:off x="677334" y="2160589"/>
            <a:ext cx="3851122" cy="3880773"/>
          </a:xfrm>
        </p:spPr>
        <p:txBody>
          <a:bodyPr>
            <a:normAutofit/>
          </a:bodyPr>
          <a:lstStyle/>
          <a:p>
            <a:pPr>
              <a:lnSpc>
                <a:spcPct val="90000"/>
              </a:lnSpc>
            </a:pPr>
            <a:r>
              <a:rPr lang="en-US" sz="1500" dirty="0"/>
              <a:t>This method is well-suited for projects with well-defined, fixed requirements and clear deliverables.</a:t>
            </a:r>
          </a:p>
          <a:p>
            <a:pPr>
              <a:lnSpc>
                <a:spcPct val="90000"/>
              </a:lnSpc>
            </a:pPr>
            <a:r>
              <a:rPr lang="en-US" sz="1500" dirty="0"/>
              <a:t>This approach will allow us to clearly define and plan each step of the project, ensuring it stays on schedule and within budget</a:t>
            </a:r>
          </a:p>
          <a:p>
            <a:pPr>
              <a:lnSpc>
                <a:spcPct val="90000"/>
              </a:lnSpc>
            </a:pPr>
            <a:r>
              <a:rPr lang="en-US" sz="1500" dirty="0"/>
              <a:t>It will provide clear acceptance criteria and allow us to effectively track and measure progress throughout the project.</a:t>
            </a:r>
          </a:p>
        </p:txBody>
      </p:sp>
      <p:cxnSp>
        <p:nvCxnSpPr>
          <p:cNvPr id="7" name="Straight Connector 9">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11">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52148158"/>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E8834-5430-1BC2-F3D9-37B42D9B412B}"/>
              </a:ext>
            </a:extLst>
          </p:cNvPr>
          <p:cNvSpPr>
            <a:spLocks noGrp="1"/>
          </p:cNvSpPr>
          <p:nvPr>
            <p:ph type="title"/>
          </p:nvPr>
        </p:nvSpPr>
        <p:spPr>
          <a:xfrm>
            <a:off x="1286933" y="609600"/>
            <a:ext cx="10197494" cy="1099457"/>
          </a:xfrm>
        </p:spPr>
        <p:txBody>
          <a:bodyPr>
            <a:normAutofit/>
          </a:bodyPr>
          <a:lstStyle/>
          <a:p>
            <a:r>
              <a:rPr lang="en-US"/>
              <a:t>Budget</a:t>
            </a:r>
            <a:endParaRPr lang="en-US" dirty="0"/>
          </a:p>
        </p:txBody>
      </p:sp>
      <p:sp>
        <p:nvSpPr>
          <p:cNvPr id="30" name="Isosceles Triangle 2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2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8" name="Content Placeholder 2">
            <a:extLst>
              <a:ext uri="{FF2B5EF4-FFF2-40B4-BE49-F238E27FC236}">
                <a16:creationId xmlns:a16="http://schemas.microsoft.com/office/drawing/2014/main" id="{9D52E18C-A689-EEB2-528B-5789B655FCC9}"/>
              </a:ext>
            </a:extLst>
          </p:cNvPr>
          <p:cNvGraphicFramePr>
            <a:graphicFrameLocks noGrp="1"/>
          </p:cNvGraphicFramePr>
          <p:nvPr>
            <p:ph idx="1"/>
            <p:extLst>
              <p:ext uri="{D42A27DB-BD31-4B8C-83A1-F6EECF244321}">
                <p14:modId xmlns:p14="http://schemas.microsoft.com/office/powerpoint/2010/main" val="166171587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7420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26832-C303-7815-54D7-5F0D3DBFE58A}"/>
              </a:ext>
            </a:extLst>
          </p:cNvPr>
          <p:cNvSpPr>
            <a:spLocks noGrp="1"/>
          </p:cNvSpPr>
          <p:nvPr>
            <p:ph type="title"/>
          </p:nvPr>
        </p:nvSpPr>
        <p:spPr>
          <a:xfrm>
            <a:off x="1286933" y="609600"/>
            <a:ext cx="10197494" cy="1099457"/>
          </a:xfrm>
        </p:spPr>
        <p:txBody>
          <a:bodyPr>
            <a:normAutofit/>
          </a:bodyPr>
          <a:lstStyle/>
          <a:p>
            <a:pPr>
              <a:lnSpc>
                <a:spcPct val="90000"/>
              </a:lnSpc>
            </a:pPr>
            <a:r>
              <a:rPr lang="en-US"/>
              <a:t>Requirements</a:t>
            </a:r>
            <a:br>
              <a:rPr lang="en-US"/>
            </a:br>
            <a:endParaRPr lang="en-US"/>
          </a:p>
        </p:txBody>
      </p:sp>
      <p:sp>
        <p:nvSpPr>
          <p:cNvPr id="7" name="Isosceles Triangle 1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1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0" name="Content Placeholder 2">
            <a:extLst>
              <a:ext uri="{FF2B5EF4-FFF2-40B4-BE49-F238E27FC236}">
                <a16:creationId xmlns:a16="http://schemas.microsoft.com/office/drawing/2014/main" id="{3A77EF36-D827-E11A-477C-ED90DFFF8C36}"/>
              </a:ext>
            </a:extLst>
          </p:cNvPr>
          <p:cNvGraphicFramePr>
            <a:graphicFrameLocks noGrp="1"/>
          </p:cNvGraphicFramePr>
          <p:nvPr>
            <p:ph idx="1"/>
            <p:extLst>
              <p:ext uri="{D42A27DB-BD31-4B8C-83A1-F6EECF244321}">
                <p14:modId xmlns:p14="http://schemas.microsoft.com/office/powerpoint/2010/main" val="2259184352"/>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53291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6357A4855C20459932E43A684DBE71" ma:contentTypeVersion="14" ma:contentTypeDescription="Create a new document." ma:contentTypeScope="" ma:versionID="fda64f072554bfbd5d7414d403e98ec0">
  <xsd:schema xmlns:xsd="http://www.w3.org/2001/XMLSchema" xmlns:xs="http://www.w3.org/2001/XMLSchema" xmlns:p="http://schemas.microsoft.com/office/2006/metadata/properties" xmlns:ns3="5eb463a3-3f27-41fd-9f1d-a37a4a6497e2" xmlns:ns4="e7417447-9f86-4816-964c-cff65517a4d5" targetNamespace="http://schemas.microsoft.com/office/2006/metadata/properties" ma:root="true" ma:fieldsID="a7937fe520f0da08baa51a2f111a2658" ns3:_="" ns4:_="">
    <xsd:import namespace="5eb463a3-3f27-41fd-9f1d-a37a4a6497e2"/>
    <xsd:import namespace="e7417447-9f86-4816-964c-cff65517a4d5"/>
    <xsd:element name="properties">
      <xsd:complexType>
        <xsd:sequence>
          <xsd:element name="documentManagement">
            <xsd:complexType>
              <xsd:all>
                <xsd:element ref="ns3:SharedWithDetails" minOccurs="0"/>
                <xsd:element ref="ns3:SharedWithUser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DateTake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b463a3-3f27-41fd-9f1d-a37a4a6497e2" elementFormDefault="qualified">
    <xsd:import namespace="http://schemas.microsoft.com/office/2006/documentManagement/types"/>
    <xsd:import namespace="http://schemas.microsoft.com/office/infopath/2007/PartnerControls"/>
    <xsd:element name="SharedWithDetails" ma:index="8" nillable="true" ma:displayName="Shared With Details" ma:internalName="SharedWithDetails" ma:readOnly="true">
      <xsd:simpleType>
        <xsd:restriction base="dms:Note">
          <xsd:maxLength value="255"/>
        </xsd:restriction>
      </xsd:simpleType>
    </xsd:element>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417447-9f86-4816-964c-cff65517a4d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7417447-9f86-4816-964c-cff65517a4d5" xsi:nil="true"/>
  </documentManagement>
</p:properties>
</file>

<file path=customXml/itemProps1.xml><?xml version="1.0" encoding="utf-8"?>
<ds:datastoreItem xmlns:ds="http://schemas.openxmlformats.org/officeDocument/2006/customXml" ds:itemID="{74E70594-41C2-4506-9A39-A69FFFFB77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b463a3-3f27-41fd-9f1d-a37a4a6497e2"/>
    <ds:schemaRef ds:uri="e7417447-9f86-4816-964c-cff65517a4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90F202-4ECB-453E-81C3-37E808DEAE3C}">
  <ds:schemaRefs>
    <ds:schemaRef ds:uri="http://schemas.microsoft.com/sharepoint/v3/contenttype/forms"/>
  </ds:schemaRefs>
</ds:datastoreItem>
</file>

<file path=customXml/itemProps3.xml><?xml version="1.0" encoding="utf-8"?>
<ds:datastoreItem xmlns:ds="http://schemas.openxmlformats.org/officeDocument/2006/customXml" ds:itemID="{82272B04-A55D-4857-8534-68871ECF810A}">
  <ds:schemaRefs>
    <ds:schemaRef ds:uri="e7417447-9f86-4816-964c-cff65517a4d5"/>
    <ds:schemaRef ds:uri="http://www.w3.org/XML/1998/namespac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5eb463a3-3f27-41fd-9f1d-a37a4a6497e2"/>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Facet</Template>
  <TotalTime>317</TotalTime>
  <Words>517</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Project Proposal   Helping the environment</vt:lpstr>
      <vt:lpstr> Table of Contents  </vt:lpstr>
      <vt:lpstr>The Problem </vt:lpstr>
      <vt:lpstr>The Solution </vt:lpstr>
      <vt:lpstr>Goals and Benefits </vt:lpstr>
      <vt:lpstr>Deliverables and Success Criteria    </vt:lpstr>
      <vt:lpstr>Project Management Strategy (Waterfall) </vt:lpstr>
      <vt:lpstr>Budget</vt:lpstr>
      <vt:lpstr>Requirements </vt:lpstr>
      <vt:lpstr>Timeline</vt:lpstr>
      <vt:lpstr>Conclusion</vt:lpstr>
      <vt:lpstr>Thank you for paying attention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Farouq Hassan</dc:creator>
  <cp:lastModifiedBy>Farouq Hassan</cp:lastModifiedBy>
  <cp:revision>19</cp:revision>
  <dcterms:created xsi:type="dcterms:W3CDTF">2023-01-28T11:43:10Z</dcterms:created>
  <dcterms:modified xsi:type="dcterms:W3CDTF">2023-02-01T08:57:24Z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0x010100046357A4855C20459932E43A684DBE71</vt:lpwstr>
  </property>
</Properties>
</file>