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2"/>
  </p:notesMasterIdLst>
  <p:sldIdLst>
    <p:sldId id="256" r:id="rId2"/>
    <p:sldId id="290" r:id="rId3"/>
    <p:sldId id="294" r:id="rId4"/>
    <p:sldId id="295" r:id="rId5"/>
    <p:sldId id="292" r:id="rId6"/>
    <p:sldId id="289" r:id="rId7"/>
    <p:sldId id="297" r:id="rId8"/>
    <p:sldId id="298" r:id="rId9"/>
    <p:sldId id="291" r:id="rId10"/>
    <p:sldId id="260" r:id="rId11"/>
  </p:sldIdLst>
  <p:sldSz cx="9144000" cy="5143500" type="screen16x9"/>
  <p:notesSz cx="6858000" cy="9144000"/>
  <p:embeddedFontLst>
    <p:embeddedFont>
      <p:font typeface="Cambria Math" panose="02040503050406030204" pitchFamily="18" charset="0"/>
      <p:regular r:id="rId13"/>
    </p:embeddedFont>
    <p:embeddedFont>
      <p:font typeface="Lato" panose="020F0502020204030203" pitchFamily="34" charset="0"/>
      <p:regular r:id="rId14"/>
      <p:bold r:id="rId15"/>
      <p:italic r:id="rId16"/>
      <p:boldItalic r:id="rId17"/>
    </p:embeddedFont>
    <p:embeddedFont>
      <p:font typeface="Proxima Nova" panose="020B0604020202020204" charset="0"/>
      <p:regular r:id="rId18"/>
      <p:bold r:id="rId19"/>
      <p:italic r:id="rId20"/>
      <p:boldItalic r:id="rId21"/>
    </p:embeddedFont>
    <p:embeddedFont>
      <p:font typeface="Quattrocento Sans" panose="020B0502050000020003"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3AFF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56" autoAdjust="0"/>
    <p:restoredTop sz="90147" autoAdjust="0"/>
  </p:normalViewPr>
  <p:slideViewPr>
    <p:cSldViewPr snapToGrid="0">
      <p:cViewPr varScale="1">
        <p:scale>
          <a:sx n="114" d="100"/>
          <a:sy n="114" d="100"/>
        </p:scale>
        <p:origin x="696" y="8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Akmal Farouqi" userId="e4f78791bd2de569" providerId="LiveId" clId="{C4163DF5-EEC1-42C1-86A6-39524EE3CEAD}"/>
    <pc:docChg chg="undo custSel addSld modSld">
      <pc:chgData name="Muhammad Akmal Farouqi" userId="e4f78791bd2de569" providerId="LiveId" clId="{C4163DF5-EEC1-42C1-86A6-39524EE3CEAD}" dt="2024-11-07T00:32:29.534" v="795" actId="1076"/>
      <pc:docMkLst>
        <pc:docMk/>
      </pc:docMkLst>
      <pc:sldChg chg="modSp mod">
        <pc:chgData name="Muhammad Akmal Farouqi" userId="e4f78791bd2de569" providerId="LiveId" clId="{C4163DF5-EEC1-42C1-86A6-39524EE3CEAD}" dt="2024-11-07T00:32:29.534" v="795" actId="1076"/>
        <pc:sldMkLst>
          <pc:docMk/>
          <pc:sldMk cId="749688817" sldId="289"/>
        </pc:sldMkLst>
      </pc:sldChg>
      <pc:sldChg chg="addSp modSp mod">
        <pc:chgData name="Muhammad Akmal Farouqi" userId="e4f78791bd2de569" providerId="LiveId" clId="{C4163DF5-EEC1-42C1-86A6-39524EE3CEAD}" dt="2024-11-07T00:12:34.801" v="524" actId="2085"/>
        <pc:sldMkLst>
          <pc:docMk/>
          <pc:sldMk cId="2991523152" sldId="290"/>
        </pc:sldMkLst>
      </pc:sldChg>
      <pc:sldChg chg="addSp delSp modSp add mod">
        <pc:chgData name="Muhammad Akmal Farouqi" userId="e4f78791bd2de569" providerId="LiveId" clId="{C4163DF5-EEC1-42C1-86A6-39524EE3CEAD}" dt="2024-11-07T00:31:35.687" v="793" actId="2085"/>
        <pc:sldMkLst>
          <pc:docMk/>
          <pc:sldMk cId="2527696894" sldId="292"/>
        </pc:sldMkLst>
      </pc:sldChg>
    </pc:docChg>
  </pc:docChgLst>
  <pc:docChgLst>
    <pc:chgData name="Muhammad Akmal Farouqi" userId="e4f78791bd2de569" providerId="LiveId" clId="{18C9BF01-3881-474E-8BDC-4275A2AA8292}"/>
    <pc:docChg chg="undo redo custSel addSld delSld modSld">
      <pc:chgData name="Muhammad Akmal Farouqi" userId="e4f78791bd2de569" providerId="LiveId" clId="{18C9BF01-3881-474E-8BDC-4275A2AA8292}" dt="2025-05-19T03:26:17.190" v="5536" actId="20577"/>
      <pc:docMkLst>
        <pc:docMk/>
      </pc:docMkLst>
      <pc:sldChg chg="modSp mod">
        <pc:chgData name="Muhammad Akmal Farouqi" userId="e4f78791bd2de569" providerId="LiveId" clId="{18C9BF01-3881-474E-8BDC-4275A2AA8292}" dt="2025-05-18T11:36:02.285" v="59" actId="20577"/>
        <pc:sldMkLst>
          <pc:docMk/>
          <pc:sldMk cId="0" sldId="256"/>
        </pc:sldMkLst>
        <pc:spChg chg="mod">
          <ac:chgData name="Muhammad Akmal Farouqi" userId="e4f78791bd2de569" providerId="LiveId" clId="{18C9BF01-3881-474E-8BDC-4275A2AA8292}" dt="2025-05-18T11:36:02.285" v="59" actId="20577"/>
          <ac:spMkLst>
            <pc:docMk/>
            <pc:sldMk cId="0" sldId="256"/>
            <ac:spMk id="108" creationId="{00000000-0000-0000-0000-000000000000}"/>
          </ac:spMkLst>
        </pc:spChg>
      </pc:sldChg>
      <pc:sldChg chg="addSp delSp modSp mod">
        <pc:chgData name="Muhammad Akmal Farouqi" userId="e4f78791bd2de569" providerId="LiveId" clId="{18C9BF01-3881-474E-8BDC-4275A2AA8292}" dt="2025-05-18T18:51:40.436" v="4351" actId="1076"/>
        <pc:sldMkLst>
          <pc:docMk/>
          <pc:sldMk cId="749688817" sldId="289"/>
        </pc:sldMkLst>
        <pc:spChg chg="mod">
          <ac:chgData name="Muhammad Akmal Farouqi" userId="e4f78791bd2de569" providerId="LiveId" clId="{18C9BF01-3881-474E-8BDC-4275A2AA8292}" dt="2025-05-18T18:08:56.794" v="3862" actId="1076"/>
          <ac:spMkLst>
            <pc:docMk/>
            <pc:sldMk cId="749688817" sldId="289"/>
            <ac:spMk id="6" creationId="{31C4710B-9A94-3929-36BC-120EBA6DF73F}"/>
          </ac:spMkLst>
        </pc:spChg>
        <pc:spChg chg="add mod">
          <ac:chgData name="Muhammad Akmal Farouqi" userId="e4f78791bd2de569" providerId="LiveId" clId="{18C9BF01-3881-474E-8BDC-4275A2AA8292}" dt="2025-05-18T17:46:59.559" v="3633" actId="20577"/>
          <ac:spMkLst>
            <pc:docMk/>
            <pc:sldMk cId="749688817" sldId="289"/>
            <ac:spMk id="7" creationId="{5422FBCF-B5F5-EED7-420E-BAB62EA4C244}"/>
          </ac:spMkLst>
        </pc:spChg>
        <pc:spChg chg="add mod">
          <ac:chgData name="Muhammad Akmal Farouqi" userId="e4f78791bd2de569" providerId="LiveId" clId="{18C9BF01-3881-474E-8BDC-4275A2AA8292}" dt="2025-05-18T18:27:30.980" v="4242" actId="20577"/>
          <ac:spMkLst>
            <pc:docMk/>
            <pc:sldMk cId="749688817" sldId="289"/>
            <ac:spMk id="11" creationId="{5050032C-0EEF-6F5C-C11E-5B06F45486F2}"/>
          </ac:spMkLst>
        </pc:spChg>
        <pc:spChg chg="add mod">
          <ac:chgData name="Muhammad Akmal Farouqi" userId="e4f78791bd2de569" providerId="LiveId" clId="{18C9BF01-3881-474E-8BDC-4275A2AA8292}" dt="2025-05-18T18:22:58.649" v="4196" actId="20577"/>
          <ac:spMkLst>
            <pc:docMk/>
            <pc:sldMk cId="749688817" sldId="289"/>
            <ac:spMk id="12" creationId="{EC8B2850-B905-DE7C-9212-689EF0E99F64}"/>
          </ac:spMkLst>
        </pc:spChg>
        <pc:spChg chg="mod">
          <ac:chgData name="Muhammad Akmal Farouqi" userId="e4f78791bd2de569" providerId="LiveId" clId="{18C9BF01-3881-474E-8BDC-4275A2AA8292}" dt="2025-05-18T16:41:10.597" v="3453" actId="20577"/>
          <ac:spMkLst>
            <pc:docMk/>
            <pc:sldMk cId="749688817" sldId="289"/>
            <ac:spMk id="116" creationId="{E744FE39-F055-5192-4BD0-9395B38639E2}"/>
          </ac:spMkLst>
        </pc:spChg>
        <pc:picChg chg="add mod">
          <ac:chgData name="Muhammad Akmal Farouqi" userId="e4f78791bd2de569" providerId="LiveId" clId="{18C9BF01-3881-474E-8BDC-4275A2AA8292}" dt="2025-05-18T18:08:51.676" v="3860" actId="14100"/>
          <ac:picMkLst>
            <pc:docMk/>
            <pc:sldMk cId="749688817" sldId="289"/>
            <ac:picMk id="10" creationId="{7C8BD20D-A3C4-5E5A-5726-38376E3AF148}"/>
          </ac:picMkLst>
        </pc:picChg>
        <pc:picChg chg="add mod">
          <ac:chgData name="Muhammad Akmal Farouqi" userId="e4f78791bd2de569" providerId="LiveId" clId="{18C9BF01-3881-474E-8BDC-4275A2AA8292}" dt="2025-05-18T18:51:40.436" v="4351" actId="1076"/>
          <ac:picMkLst>
            <pc:docMk/>
            <pc:sldMk cId="749688817" sldId="289"/>
            <ac:picMk id="14" creationId="{3FC7854E-54FF-1FC2-27D9-92483CF1D6E6}"/>
          </ac:picMkLst>
        </pc:picChg>
      </pc:sldChg>
      <pc:sldChg chg="addSp delSp modSp mod">
        <pc:chgData name="Muhammad Akmal Farouqi" userId="e4f78791bd2de569" providerId="LiveId" clId="{18C9BF01-3881-474E-8BDC-4275A2AA8292}" dt="2025-05-19T03:26:17.190" v="5536" actId="20577"/>
        <pc:sldMkLst>
          <pc:docMk/>
          <pc:sldMk cId="2991523152" sldId="290"/>
        </pc:sldMkLst>
        <pc:spChg chg="mod">
          <ac:chgData name="Muhammad Akmal Farouqi" userId="e4f78791bd2de569" providerId="LiveId" clId="{18C9BF01-3881-474E-8BDC-4275A2AA8292}" dt="2025-05-18T12:56:06.939" v="461" actId="20577"/>
          <ac:spMkLst>
            <pc:docMk/>
            <pc:sldMk cId="2991523152" sldId="290"/>
            <ac:spMk id="5" creationId="{6BCEF9D2-0C45-6646-FE53-97954E1E999F}"/>
          </ac:spMkLst>
        </pc:spChg>
        <pc:spChg chg="add del mod">
          <ac:chgData name="Muhammad Akmal Farouqi" userId="e4f78791bd2de569" providerId="LiveId" clId="{18C9BF01-3881-474E-8BDC-4275A2AA8292}" dt="2025-05-18T14:42:21.803" v="1808" actId="14100"/>
          <ac:spMkLst>
            <pc:docMk/>
            <pc:sldMk cId="2991523152" sldId="290"/>
            <ac:spMk id="13" creationId="{C9590C13-7961-0C13-3907-9E8EC818EDB5}"/>
          </ac:spMkLst>
        </pc:spChg>
        <pc:spChg chg="add mod">
          <ac:chgData name="Muhammad Akmal Farouqi" userId="e4f78791bd2de569" providerId="LiveId" clId="{18C9BF01-3881-474E-8BDC-4275A2AA8292}" dt="2025-05-19T03:26:17.190" v="5536" actId="20577"/>
          <ac:spMkLst>
            <pc:docMk/>
            <pc:sldMk cId="2991523152" sldId="290"/>
            <ac:spMk id="25" creationId="{3FA650F6-6312-89CF-558F-AF2421375585}"/>
          </ac:spMkLst>
        </pc:spChg>
        <pc:spChg chg="add mod">
          <ac:chgData name="Muhammad Akmal Farouqi" userId="e4f78791bd2de569" providerId="LiveId" clId="{18C9BF01-3881-474E-8BDC-4275A2AA8292}" dt="2025-05-18T14:42:17.617" v="1805" actId="14100"/>
          <ac:spMkLst>
            <pc:docMk/>
            <pc:sldMk cId="2991523152" sldId="290"/>
            <ac:spMk id="26" creationId="{8A113936-F209-C0C7-D2CD-AC38F094E314}"/>
          </ac:spMkLst>
        </pc:spChg>
        <pc:spChg chg="add mod">
          <ac:chgData name="Muhammad Akmal Farouqi" userId="e4f78791bd2de569" providerId="LiveId" clId="{18C9BF01-3881-474E-8BDC-4275A2AA8292}" dt="2025-05-19T03:21:31.435" v="5534" actId="20577"/>
          <ac:spMkLst>
            <pc:docMk/>
            <pc:sldMk cId="2991523152" sldId="290"/>
            <ac:spMk id="27" creationId="{6A6CA11D-D915-E988-56A8-EC37114AEF6D}"/>
          </ac:spMkLst>
        </pc:spChg>
        <pc:spChg chg="add mod">
          <ac:chgData name="Muhammad Akmal Farouqi" userId="e4f78791bd2de569" providerId="LiveId" clId="{18C9BF01-3881-474E-8BDC-4275A2AA8292}" dt="2025-05-18T14:42:15.420" v="1804" actId="14100"/>
          <ac:spMkLst>
            <pc:docMk/>
            <pc:sldMk cId="2991523152" sldId="290"/>
            <ac:spMk id="28" creationId="{E6A50F3F-E061-AEA3-5BB4-A7455D72381F}"/>
          </ac:spMkLst>
        </pc:spChg>
        <pc:spChg chg="add mod">
          <ac:chgData name="Muhammad Akmal Farouqi" userId="e4f78791bd2de569" providerId="LiveId" clId="{18C9BF01-3881-474E-8BDC-4275A2AA8292}" dt="2025-05-18T15:19:13.370" v="1955" actId="120"/>
          <ac:spMkLst>
            <pc:docMk/>
            <pc:sldMk cId="2991523152" sldId="290"/>
            <ac:spMk id="32" creationId="{ED0FBD70-DF26-794D-329C-4BE4B5110136}"/>
          </ac:spMkLst>
        </pc:spChg>
        <pc:spChg chg="add mod">
          <ac:chgData name="Muhammad Akmal Farouqi" userId="e4f78791bd2de569" providerId="LiveId" clId="{18C9BF01-3881-474E-8BDC-4275A2AA8292}" dt="2025-05-18T14:40:47.348" v="1742" actId="1076"/>
          <ac:spMkLst>
            <pc:docMk/>
            <pc:sldMk cId="2991523152" sldId="290"/>
            <ac:spMk id="33" creationId="{C230747F-31F6-A940-6E82-2D0DEDAB6098}"/>
          </ac:spMkLst>
        </pc:spChg>
        <pc:spChg chg="add mod">
          <ac:chgData name="Muhammad Akmal Farouqi" userId="e4f78791bd2de569" providerId="LiveId" clId="{18C9BF01-3881-474E-8BDC-4275A2AA8292}" dt="2025-05-18T14:42:08.164" v="1800" actId="1076"/>
          <ac:spMkLst>
            <pc:docMk/>
            <pc:sldMk cId="2991523152" sldId="290"/>
            <ac:spMk id="34" creationId="{D0C65552-B782-1613-7671-73E47703FF96}"/>
          </ac:spMkLst>
        </pc:spChg>
        <pc:spChg chg="add mod">
          <ac:chgData name="Muhammad Akmal Farouqi" userId="e4f78791bd2de569" providerId="LiveId" clId="{18C9BF01-3881-474E-8BDC-4275A2AA8292}" dt="2025-05-18T14:42:09.775" v="1801" actId="1076"/>
          <ac:spMkLst>
            <pc:docMk/>
            <pc:sldMk cId="2991523152" sldId="290"/>
            <ac:spMk id="35" creationId="{E408F735-6402-2E14-4308-6FEB690AE2DE}"/>
          </ac:spMkLst>
        </pc:spChg>
        <pc:spChg chg="add mod">
          <ac:chgData name="Muhammad Akmal Farouqi" userId="e4f78791bd2de569" providerId="LiveId" clId="{18C9BF01-3881-474E-8BDC-4275A2AA8292}" dt="2025-05-18T14:46:10.707" v="1922" actId="14100"/>
          <ac:spMkLst>
            <pc:docMk/>
            <pc:sldMk cId="2991523152" sldId="290"/>
            <ac:spMk id="36" creationId="{BE59CA69-2BC1-1D20-2EEA-82FF640D981C}"/>
          </ac:spMkLst>
        </pc:spChg>
        <pc:spChg chg="mod">
          <ac:chgData name="Muhammad Akmal Farouqi" userId="e4f78791bd2de569" providerId="LiveId" clId="{18C9BF01-3881-474E-8BDC-4275A2AA8292}" dt="2025-05-18T13:16:30.245" v="498" actId="20577"/>
          <ac:spMkLst>
            <pc:docMk/>
            <pc:sldMk cId="2991523152" sldId="290"/>
            <ac:spMk id="116" creationId="{E744FE39-F055-5192-4BD0-9395B38639E2}"/>
          </ac:spMkLst>
        </pc:spChg>
      </pc:sldChg>
      <pc:sldChg chg="addSp modSp mod">
        <pc:chgData name="Muhammad Akmal Farouqi" userId="e4f78791bd2de569" providerId="LiveId" clId="{18C9BF01-3881-474E-8BDC-4275A2AA8292}" dt="2025-05-18T16:04:14.544" v="2719" actId="20578"/>
        <pc:sldMkLst>
          <pc:docMk/>
          <pc:sldMk cId="2527696894" sldId="292"/>
        </pc:sldMkLst>
        <pc:spChg chg="add mod">
          <ac:chgData name="Muhammad Akmal Farouqi" userId="e4f78791bd2de569" providerId="LiveId" clId="{18C9BF01-3881-474E-8BDC-4275A2AA8292}" dt="2025-05-18T16:03:48.533" v="2713" actId="14100"/>
          <ac:spMkLst>
            <pc:docMk/>
            <pc:sldMk cId="2527696894" sldId="292"/>
            <ac:spMk id="4" creationId="{E62DC6FB-4299-B3DE-1E07-26DF1BCA8C2F}"/>
          </ac:spMkLst>
        </pc:spChg>
        <pc:spChg chg="mod">
          <ac:chgData name="Muhammad Akmal Farouqi" userId="e4f78791bd2de569" providerId="LiveId" clId="{18C9BF01-3881-474E-8BDC-4275A2AA8292}" dt="2025-05-18T16:04:04.895" v="2718" actId="208"/>
          <ac:spMkLst>
            <pc:docMk/>
            <pc:sldMk cId="2527696894" sldId="292"/>
            <ac:spMk id="5" creationId="{439C98C2-8467-4185-2626-88127573E551}"/>
          </ac:spMkLst>
        </pc:spChg>
        <pc:spChg chg="mod">
          <ac:chgData name="Muhammad Akmal Farouqi" userId="e4f78791bd2de569" providerId="LiveId" clId="{18C9BF01-3881-474E-8BDC-4275A2AA8292}" dt="2025-05-18T16:04:14.544" v="2719" actId="20578"/>
          <ac:spMkLst>
            <pc:docMk/>
            <pc:sldMk cId="2527696894" sldId="292"/>
            <ac:spMk id="12" creationId="{D3D4EF0F-FB3D-7C76-ADD6-EE3441215A87}"/>
          </ac:spMkLst>
        </pc:spChg>
        <pc:picChg chg="mod">
          <ac:chgData name="Muhammad Akmal Farouqi" userId="e4f78791bd2de569" providerId="LiveId" clId="{18C9BF01-3881-474E-8BDC-4275A2AA8292}" dt="2025-05-18T16:03:55.713" v="2717" actId="1076"/>
          <ac:picMkLst>
            <pc:docMk/>
            <pc:sldMk cId="2527696894" sldId="292"/>
            <ac:picMk id="10" creationId="{20B531E8-9B53-46E5-CA53-5B0A62C88C50}"/>
          </ac:picMkLst>
        </pc:picChg>
        <pc:cxnChg chg="mod">
          <ac:chgData name="Muhammad Akmal Farouqi" userId="e4f78791bd2de569" providerId="LiveId" clId="{18C9BF01-3881-474E-8BDC-4275A2AA8292}" dt="2025-05-18T16:03:55.713" v="2717" actId="1076"/>
          <ac:cxnSpMkLst>
            <pc:docMk/>
            <pc:sldMk cId="2527696894" sldId="292"/>
            <ac:cxnSpMk id="14" creationId="{0D87831A-60F2-7CF3-4159-460F0ABAB926}"/>
          </ac:cxnSpMkLst>
        </pc:cxnChg>
      </pc:sldChg>
      <pc:sldChg chg="modSp add del mod">
        <pc:chgData name="Muhammad Akmal Farouqi" userId="e4f78791bd2de569" providerId="LiveId" clId="{18C9BF01-3881-474E-8BDC-4275A2AA8292}" dt="2025-05-18T14:46:15.593" v="1924" actId="47"/>
        <pc:sldMkLst>
          <pc:docMk/>
          <pc:sldMk cId="1699126514" sldId="293"/>
        </pc:sldMkLst>
      </pc:sldChg>
      <pc:sldChg chg="addSp delSp modSp add mod">
        <pc:chgData name="Muhammad Akmal Farouqi" userId="e4f78791bd2de569" providerId="LiveId" clId="{18C9BF01-3881-474E-8BDC-4275A2AA8292}" dt="2025-05-18T16:21:30.163" v="3270" actId="20577"/>
        <pc:sldMkLst>
          <pc:docMk/>
          <pc:sldMk cId="4077999308" sldId="294"/>
        </pc:sldMkLst>
        <pc:spChg chg="add mod">
          <ac:chgData name="Muhammad Akmal Farouqi" userId="e4f78791bd2de569" providerId="LiveId" clId="{18C9BF01-3881-474E-8BDC-4275A2AA8292}" dt="2025-05-18T16:18:43.491" v="3198" actId="1076"/>
          <ac:spMkLst>
            <pc:docMk/>
            <pc:sldMk cId="4077999308" sldId="294"/>
            <ac:spMk id="12" creationId="{35DADA23-85AE-8D06-01BE-D754044F2DD5}"/>
          </ac:spMkLst>
        </pc:spChg>
        <pc:spChg chg="add mod">
          <ac:chgData name="Muhammad Akmal Farouqi" userId="e4f78791bd2de569" providerId="LiveId" clId="{18C9BF01-3881-474E-8BDC-4275A2AA8292}" dt="2025-05-18T16:21:30.163" v="3270" actId="20577"/>
          <ac:spMkLst>
            <pc:docMk/>
            <pc:sldMk cId="4077999308" sldId="294"/>
            <ac:spMk id="14" creationId="{500724A3-BCBD-1852-FC26-110FFDB1AF38}"/>
          </ac:spMkLst>
        </pc:spChg>
        <pc:spChg chg="add mod">
          <ac:chgData name="Muhammad Akmal Farouqi" userId="e4f78791bd2de569" providerId="LiveId" clId="{18C9BF01-3881-474E-8BDC-4275A2AA8292}" dt="2025-05-18T16:18:43.491" v="3198" actId="1076"/>
          <ac:spMkLst>
            <pc:docMk/>
            <pc:sldMk cId="4077999308" sldId="294"/>
            <ac:spMk id="19" creationId="{4FA5ADF7-1CDC-9D9B-514D-708696640708}"/>
          </ac:spMkLst>
        </pc:spChg>
        <pc:spChg chg="add mod">
          <ac:chgData name="Muhammad Akmal Farouqi" userId="e4f78791bd2de569" providerId="LiveId" clId="{18C9BF01-3881-474E-8BDC-4275A2AA8292}" dt="2025-05-18T16:18:43.491" v="3198" actId="1076"/>
          <ac:spMkLst>
            <pc:docMk/>
            <pc:sldMk cId="4077999308" sldId="294"/>
            <ac:spMk id="20" creationId="{1A8464C7-D231-483C-8732-B54BA37A5E90}"/>
          </ac:spMkLst>
        </pc:spChg>
        <pc:spChg chg="add mod">
          <ac:chgData name="Muhammad Akmal Farouqi" userId="e4f78791bd2de569" providerId="LiveId" clId="{18C9BF01-3881-474E-8BDC-4275A2AA8292}" dt="2025-05-18T16:18:47.626" v="3200" actId="14100"/>
          <ac:spMkLst>
            <pc:docMk/>
            <pc:sldMk cId="4077999308" sldId="294"/>
            <ac:spMk id="23" creationId="{4005C874-CB46-39F2-59E9-218DB2E2104D}"/>
          </ac:spMkLst>
        </pc:spChg>
        <pc:spChg chg="add del mod">
          <ac:chgData name="Muhammad Akmal Farouqi" userId="e4f78791bd2de569" providerId="LiveId" clId="{18C9BF01-3881-474E-8BDC-4275A2AA8292}" dt="2025-05-18T16:20:07.868" v="3213" actId="14100"/>
          <ac:spMkLst>
            <pc:docMk/>
            <pc:sldMk cId="4077999308" sldId="294"/>
            <ac:spMk id="30" creationId="{FE6FBCC8-AE50-786B-BF7D-81A6E2DE10E9}"/>
          </ac:spMkLst>
        </pc:spChg>
        <pc:spChg chg="add mod">
          <ac:chgData name="Muhammad Akmal Farouqi" userId="e4f78791bd2de569" providerId="LiveId" clId="{18C9BF01-3881-474E-8BDC-4275A2AA8292}" dt="2025-05-18T16:20:17.141" v="3217" actId="14100"/>
          <ac:spMkLst>
            <pc:docMk/>
            <pc:sldMk cId="4077999308" sldId="294"/>
            <ac:spMk id="31" creationId="{E6F27992-1DF3-BA24-0B6D-FA9CAC8FB720}"/>
          </ac:spMkLst>
        </pc:spChg>
        <pc:spChg chg="mod">
          <ac:chgData name="Muhammad Akmal Farouqi" userId="e4f78791bd2de569" providerId="LiveId" clId="{18C9BF01-3881-474E-8BDC-4275A2AA8292}" dt="2025-05-18T14:46:23.779" v="1950" actId="20577"/>
          <ac:spMkLst>
            <pc:docMk/>
            <pc:sldMk cId="4077999308" sldId="294"/>
            <ac:spMk id="116" creationId="{8CA72F94-7645-BCB4-980D-CCA2846C9C4D}"/>
          </ac:spMkLst>
        </pc:spChg>
        <pc:picChg chg="add mod">
          <ac:chgData name="Muhammad Akmal Farouqi" userId="e4f78791bd2de569" providerId="LiveId" clId="{18C9BF01-3881-474E-8BDC-4275A2AA8292}" dt="2025-05-18T16:18:43.491" v="3198" actId="1076"/>
          <ac:picMkLst>
            <pc:docMk/>
            <pc:sldMk cId="4077999308" sldId="294"/>
            <ac:picMk id="22" creationId="{C922C913-6684-42E0-A5D6-02548B3FA881}"/>
          </ac:picMkLst>
        </pc:picChg>
        <pc:picChg chg="add mod">
          <ac:chgData name="Muhammad Akmal Farouqi" userId="e4f78791bd2de569" providerId="LiveId" clId="{18C9BF01-3881-474E-8BDC-4275A2AA8292}" dt="2025-05-18T16:19:53.640" v="3209" actId="1076"/>
          <ac:picMkLst>
            <pc:docMk/>
            <pc:sldMk cId="4077999308" sldId="294"/>
            <ac:picMk id="29" creationId="{68A52598-26BA-EDA1-C1D0-6E51AD1D6F29}"/>
          </ac:picMkLst>
        </pc:picChg>
        <pc:cxnChg chg="mod">
          <ac:chgData name="Muhammad Akmal Farouqi" userId="e4f78791bd2de569" providerId="LiveId" clId="{18C9BF01-3881-474E-8BDC-4275A2AA8292}" dt="2025-05-18T15:45:44.735" v="2059" actId="1076"/>
          <ac:cxnSpMkLst>
            <pc:docMk/>
            <pc:sldMk cId="4077999308" sldId="294"/>
            <ac:cxnSpMk id="11" creationId="{DF78118E-3CE8-27F6-855C-7C7D91D3E023}"/>
          </ac:cxnSpMkLst>
        </pc:cxnChg>
      </pc:sldChg>
      <pc:sldChg chg="addSp delSp modSp add mod">
        <pc:chgData name="Muhammad Akmal Farouqi" userId="e4f78791bd2de569" providerId="LiveId" clId="{18C9BF01-3881-474E-8BDC-4275A2AA8292}" dt="2025-05-18T16:33:58.650" v="3437" actId="1076"/>
        <pc:sldMkLst>
          <pc:docMk/>
          <pc:sldMk cId="1252490205" sldId="295"/>
        </pc:sldMkLst>
        <pc:spChg chg="add mod">
          <ac:chgData name="Muhammad Akmal Farouqi" userId="e4f78791bd2de569" providerId="LiveId" clId="{18C9BF01-3881-474E-8BDC-4275A2AA8292}" dt="2025-05-18T16:33:58.650" v="3437" actId="1076"/>
          <ac:spMkLst>
            <pc:docMk/>
            <pc:sldMk cId="1252490205" sldId="295"/>
            <ac:spMk id="7" creationId="{E5D15216-26FB-E326-A26D-F21F8222FCBB}"/>
          </ac:spMkLst>
        </pc:spChg>
        <pc:spChg chg="mod">
          <ac:chgData name="Muhammad Akmal Farouqi" userId="e4f78791bd2de569" providerId="LiveId" clId="{18C9BF01-3881-474E-8BDC-4275A2AA8292}" dt="2025-05-18T16:21:37.567" v="3272" actId="14100"/>
          <ac:spMkLst>
            <pc:docMk/>
            <pc:sldMk cId="1252490205" sldId="295"/>
            <ac:spMk id="14" creationId="{B045AB69-BB45-FF26-4063-34E6ECB81B3F}"/>
          </ac:spMkLst>
        </pc:spChg>
        <pc:picChg chg="add mod">
          <ac:chgData name="Muhammad Akmal Farouqi" userId="e4f78791bd2de569" providerId="LiveId" clId="{18C9BF01-3881-474E-8BDC-4275A2AA8292}" dt="2025-05-18T16:33:05.580" v="3281" actId="1076"/>
          <ac:picMkLst>
            <pc:docMk/>
            <pc:sldMk cId="1252490205" sldId="295"/>
            <ac:picMk id="3" creationId="{C5C4AB86-3C49-0FFA-48BB-2FAD7B140DF1}"/>
          </ac:picMkLst>
        </pc:picChg>
        <pc:picChg chg="add mod">
          <ac:chgData name="Muhammad Akmal Farouqi" userId="e4f78791bd2de569" providerId="LiveId" clId="{18C9BF01-3881-474E-8BDC-4275A2AA8292}" dt="2025-05-18T16:33:10.998" v="3284" actId="1076"/>
          <ac:picMkLst>
            <pc:docMk/>
            <pc:sldMk cId="1252490205" sldId="295"/>
            <ac:picMk id="5" creationId="{CD477C40-7407-1F66-CB4F-2440E453A635}"/>
          </ac:picMkLst>
        </pc:picChg>
      </pc:sldChg>
      <pc:sldChg chg="add del">
        <pc:chgData name="Muhammad Akmal Farouqi" userId="e4f78791bd2de569" providerId="LiveId" clId="{18C9BF01-3881-474E-8BDC-4275A2AA8292}" dt="2025-05-18T16:40:47.601" v="3439"/>
        <pc:sldMkLst>
          <pc:docMk/>
          <pc:sldMk cId="1249266741" sldId="296"/>
        </pc:sldMkLst>
      </pc:sldChg>
      <pc:sldChg chg="add del">
        <pc:chgData name="Muhammad Akmal Farouqi" userId="e4f78791bd2de569" providerId="LiveId" clId="{18C9BF01-3881-474E-8BDC-4275A2AA8292}" dt="2025-05-18T19:06:33.937" v="5003" actId="47"/>
        <pc:sldMkLst>
          <pc:docMk/>
          <pc:sldMk cId="2239822398" sldId="296"/>
        </pc:sldMkLst>
      </pc:sldChg>
      <pc:sldChg chg="addSp delSp modSp add mod">
        <pc:chgData name="Muhammad Akmal Farouqi" userId="e4f78791bd2de569" providerId="LiveId" clId="{18C9BF01-3881-474E-8BDC-4275A2AA8292}" dt="2025-05-19T01:54:38.933" v="5012" actId="1582"/>
        <pc:sldMkLst>
          <pc:docMk/>
          <pc:sldMk cId="2818777301" sldId="297"/>
        </pc:sldMkLst>
        <pc:spChg chg="add mod">
          <ac:chgData name="Muhammad Akmal Farouqi" userId="e4f78791bd2de569" providerId="LiveId" clId="{18C9BF01-3881-474E-8BDC-4275A2AA8292}" dt="2025-05-18T18:51:04.260" v="4346" actId="1076"/>
          <ac:spMkLst>
            <pc:docMk/>
            <pc:sldMk cId="2818777301" sldId="297"/>
            <ac:spMk id="2" creationId="{E8ADF5BB-F495-C7A9-CD86-9F0AAE8E96CD}"/>
          </ac:spMkLst>
        </pc:spChg>
        <pc:spChg chg="add mod">
          <ac:chgData name="Muhammad Akmal Farouqi" userId="e4f78791bd2de569" providerId="LiveId" clId="{18C9BF01-3881-474E-8BDC-4275A2AA8292}" dt="2025-05-18T18:58:55.782" v="4541" actId="20577"/>
          <ac:spMkLst>
            <pc:docMk/>
            <pc:sldMk cId="2818777301" sldId="297"/>
            <ac:spMk id="3" creationId="{C7E6644E-4852-CD69-A775-EBB729B0B06E}"/>
          </ac:spMkLst>
        </pc:spChg>
        <pc:spChg chg="mod">
          <ac:chgData name="Muhammad Akmal Farouqi" userId="e4f78791bd2de569" providerId="LiveId" clId="{18C9BF01-3881-474E-8BDC-4275A2AA8292}" dt="2025-05-18T18:46:39.450" v="4275" actId="14100"/>
          <ac:spMkLst>
            <pc:docMk/>
            <pc:sldMk cId="2818777301" sldId="297"/>
            <ac:spMk id="7" creationId="{6B37C7AC-47E6-F152-2F14-B691D5EAF417}"/>
          </ac:spMkLst>
        </pc:spChg>
        <pc:spChg chg="add mod">
          <ac:chgData name="Muhammad Akmal Farouqi" userId="e4f78791bd2de569" providerId="LiveId" clId="{18C9BF01-3881-474E-8BDC-4275A2AA8292}" dt="2025-05-19T01:54:38.933" v="5012" actId="1582"/>
          <ac:spMkLst>
            <pc:docMk/>
            <pc:sldMk cId="2818777301" sldId="297"/>
            <ac:spMk id="8" creationId="{ADB9DE45-741C-DC21-6550-669BE6520CAD}"/>
          </ac:spMkLst>
        </pc:spChg>
        <pc:spChg chg="add mod">
          <ac:chgData name="Muhammad Akmal Farouqi" userId="e4f78791bd2de569" providerId="LiveId" clId="{18C9BF01-3881-474E-8BDC-4275A2AA8292}" dt="2025-05-19T01:54:38.933" v="5012" actId="1582"/>
          <ac:spMkLst>
            <pc:docMk/>
            <pc:sldMk cId="2818777301" sldId="297"/>
            <ac:spMk id="9" creationId="{728C3DAF-CF85-45BE-E43F-DA3784D4C748}"/>
          </ac:spMkLst>
        </pc:spChg>
        <pc:spChg chg="mod">
          <ac:chgData name="Muhammad Akmal Farouqi" userId="e4f78791bd2de569" providerId="LiveId" clId="{18C9BF01-3881-474E-8BDC-4275A2AA8292}" dt="2025-05-18T18:34:33.507" v="4271" actId="20577"/>
          <ac:spMkLst>
            <pc:docMk/>
            <pc:sldMk cId="2818777301" sldId="297"/>
            <ac:spMk id="116" creationId="{2DC62E74-7F4D-5E24-B210-2AFFF9AEF1DF}"/>
          </ac:spMkLst>
        </pc:spChg>
        <pc:picChg chg="add mod">
          <ac:chgData name="Muhammad Akmal Farouqi" userId="e4f78791bd2de569" providerId="LiveId" clId="{18C9BF01-3881-474E-8BDC-4275A2AA8292}" dt="2025-05-18T18:55:10.500" v="4355" actId="1076"/>
          <ac:picMkLst>
            <pc:docMk/>
            <pc:sldMk cId="2818777301" sldId="297"/>
            <ac:picMk id="5" creationId="{7BC2C2AA-893A-9426-EE43-B8D411CAA874}"/>
          </ac:picMkLst>
        </pc:picChg>
      </pc:sldChg>
      <pc:sldChg chg="addSp delSp modSp add mod">
        <pc:chgData name="Muhammad Akmal Farouqi" userId="e4f78791bd2de569" providerId="LiveId" clId="{18C9BF01-3881-474E-8BDC-4275A2AA8292}" dt="2025-05-19T02:23:38.267" v="5532" actId="1076"/>
        <pc:sldMkLst>
          <pc:docMk/>
          <pc:sldMk cId="2738299690" sldId="298"/>
        </pc:sldMkLst>
        <pc:spChg chg="mod">
          <ac:chgData name="Muhammad Akmal Farouqi" userId="e4f78791bd2de569" providerId="LiveId" clId="{18C9BF01-3881-474E-8BDC-4275A2AA8292}" dt="2025-05-19T02:23:38.267" v="5532" actId="1076"/>
          <ac:spMkLst>
            <pc:docMk/>
            <pc:sldMk cId="2738299690" sldId="298"/>
            <ac:spMk id="2" creationId="{E6544A30-9CCB-2F59-1756-545A0B233920}"/>
          </ac:spMkLst>
        </pc:spChg>
        <pc:spChg chg="mod">
          <ac:chgData name="Muhammad Akmal Farouqi" userId="e4f78791bd2de569" providerId="LiveId" clId="{18C9BF01-3881-474E-8BDC-4275A2AA8292}" dt="2025-05-19T02:07:42.083" v="5150" actId="14100"/>
          <ac:spMkLst>
            <pc:docMk/>
            <pc:sldMk cId="2738299690" sldId="298"/>
            <ac:spMk id="7" creationId="{74D338ED-02AC-49A3-7CAB-CF5578CA46B6}"/>
          </ac:spMkLst>
        </pc:spChg>
        <pc:spChg chg="add mod">
          <ac:chgData name="Muhammad Akmal Farouqi" userId="e4f78791bd2de569" providerId="LiveId" clId="{18C9BF01-3881-474E-8BDC-4275A2AA8292}" dt="2025-05-19T02:23:34.255" v="5530" actId="1076"/>
          <ac:spMkLst>
            <pc:docMk/>
            <pc:sldMk cId="2738299690" sldId="298"/>
            <ac:spMk id="16" creationId="{77409987-3718-34F5-A231-D3FA03E749D9}"/>
          </ac:spMkLst>
        </pc:spChg>
        <pc:spChg chg="add mod">
          <ac:chgData name="Muhammad Akmal Farouqi" userId="e4f78791bd2de569" providerId="LiveId" clId="{18C9BF01-3881-474E-8BDC-4275A2AA8292}" dt="2025-05-19T02:23:34.255" v="5530" actId="1076"/>
          <ac:spMkLst>
            <pc:docMk/>
            <pc:sldMk cId="2738299690" sldId="298"/>
            <ac:spMk id="17" creationId="{07206555-E2B3-ECC8-AE99-CBAD63FE473C}"/>
          </ac:spMkLst>
        </pc:spChg>
        <pc:spChg chg="add mod">
          <ac:chgData name="Muhammad Akmal Farouqi" userId="e4f78791bd2de569" providerId="LiveId" clId="{18C9BF01-3881-474E-8BDC-4275A2AA8292}" dt="2025-05-19T02:23:34.255" v="5530" actId="1076"/>
          <ac:spMkLst>
            <pc:docMk/>
            <pc:sldMk cId="2738299690" sldId="298"/>
            <ac:spMk id="20" creationId="{23299D38-F26E-911E-C5EE-33EE23F3F50F}"/>
          </ac:spMkLst>
        </pc:spChg>
        <pc:spChg chg="mod">
          <ac:chgData name="Muhammad Akmal Farouqi" userId="e4f78791bd2de569" providerId="LiveId" clId="{18C9BF01-3881-474E-8BDC-4275A2AA8292}" dt="2025-05-19T01:54:53.627" v="5022" actId="20577"/>
          <ac:spMkLst>
            <pc:docMk/>
            <pc:sldMk cId="2738299690" sldId="298"/>
            <ac:spMk id="116" creationId="{F380F5F2-340C-06C7-B5CF-62D1EAA1818A}"/>
          </ac:spMkLst>
        </pc:spChg>
        <pc:picChg chg="add mod">
          <ac:chgData name="Muhammad Akmal Farouqi" userId="e4f78791bd2de569" providerId="LiveId" clId="{18C9BF01-3881-474E-8BDC-4275A2AA8292}" dt="2025-05-19T02:23:34.255" v="5530" actId="1076"/>
          <ac:picMkLst>
            <pc:docMk/>
            <pc:sldMk cId="2738299690" sldId="298"/>
            <ac:picMk id="6" creationId="{B32987D6-EA71-F4A7-5366-C67EF6D28682}"/>
          </ac:picMkLst>
        </pc:picChg>
        <pc:picChg chg="add mod">
          <ac:chgData name="Muhammad Akmal Farouqi" userId="e4f78791bd2de569" providerId="LiveId" clId="{18C9BF01-3881-474E-8BDC-4275A2AA8292}" dt="2025-05-19T02:23:34.255" v="5530" actId="1076"/>
          <ac:picMkLst>
            <pc:docMk/>
            <pc:sldMk cId="2738299690" sldId="298"/>
            <ac:picMk id="11" creationId="{7C5ED582-BB42-D976-2564-5E875CD473B9}"/>
          </ac:picMkLst>
        </pc:picChg>
        <pc:picChg chg="add mod">
          <ac:chgData name="Muhammad Akmal Farouqi" userId="e4f78791bd2de569" providerId="LiveId" clId="{18C9BF01-3881-474E-8BDC-4275A2AA8292}" dt="2025-05-19T02:23:34.255" v="5530" actId="1076"/>
          <ac:picMkLst>
            <pc:docMk/>
            <pc:sldMk cId="2738299690" sldId="298"/>
            <ac:picMk id="13" creationId="{A843ED74-84FF-C318-08AC-E43B4985FFDE}"/>
          </ac:picMkLst>
        </pc:picChg>
        <pc:picChg chg="add mod">
          <ac:chgData name="Muhammad Akmal Farouqi" userId="e4f78791bd2de569" providerId="LiveId" clId="{18C9BF01-3881-474E-8BDC-4275A2AA8292}" dt="2025-05-19T02:23:34.255" v="5530" actId="1076"/>
          <ac:picMkLst>
            <pc:docMk/>
            <pc:sldMk cId="2738299690" sldId="298"/>
            <ac:picMk id="15" creationId="{1926C293-5B18-B9C2-B680-480FED3F2527}"/>
          </ac:picMkLst>
        </pc:picChg>
        <pc:picChg chg="add mod">
          <ac:chgData name="Muhammad Akmal Farouqi" userId="e4f78791bd2de569" providerId="LiveId" clId="{18C9BF01-3881-474E-8BDC-4275A2AA8292}" dt="2025-05-19T02:23:34.255" v="5530" actId="1076"/>
          <ac:picMkLst>
            <pc:docMk/>
            <pc:sldMk cId="2738299690" sldId="298"/>
            <ac:picMk id="19" creationId="{560178D5-3A30-6091-87CA-B953AF7460A9}"/>
          </ac:picMkLst>
        </pc:picChg>
      </pc:sldChg>
    </pc:docChg>
  </pc:docChgLst>
  <pc:docChgLst>
    <pc:chgData name="Muhammad Akmal Farouqi" userId="e4f78791bd2de569" providerId="LiveId" clId="{11D2388F-171F-494C-AD4B-9D05AA3A6B1E}"/>
    <pc:docChg chg="modSld">
      <pc:chgData name="Muhammad Akmal Farouqi" userId="e4f78791bd2de569" providerId="LiveId" clId="{11D2388F-171F-494C-AD4B-9D05AA3A6B1E}" dt="2025-06-09T07:04:41.652" v="11" actId="20577"/>
      <pc:docMkLst>
        <pc:docMk/>
      </pc:docMkLst>
      <pc:sldChg chg="modSp mod">
        <pc:chgData name="Muhammad Akmal Farouqi" userId="e4f78791bd2de569" providerId="LiveId" clId="{11D2388F-171F-494C-AD4B-9D05AA3A6B1E}" dt="2025-06-09T07:04:41.652" v="11" actId="20577"/>
        <pc:sldMkLst>
          <pc:docMk/>
          <pc:sldMk cId="0" sldId="256"/>
        </pc:sldMkLst>
        <pc:spChg chg="mod">
          <ac:chgData name="Muhammad Akmal Farouqi" userId="e4f78791bd2de569" providerId="LiveId" clId="{11D2388F-171F-494C-AD4B-9D05AA3A6B1E}" dt="2025-06-09T07:04:41.652" v="11" actId="20577"/>
          <ac:spMkLst>
            <pc:docMk/>
            <pc:sldMk cId="0" sldId="256"/>
            <ac:spMk id="10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a2ba778fff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a2ba778fff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95b5f8b43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95b5f8b43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880C4415-F1C2-95BC-D9EB-46F8D4118AFD}"/>
            </a:ext>
          </a:extLst>
        </p:cNvPr>
        <p:cNvGrpSpPr/>
        <p:nvPr/>
      </p:nvGrpSpPr>
      <p:grpSpPr>
        <a:xfrm>
          <a:off x="0" y="0"/>
          <a:ext cx="0" cy="0"/>
          <a:chOff x="0" y="0"/>
          <a:chExt cx="0" cy="0"/>
        </a:xfrm>
      </p:grpSpPr>
      <p:sp>
        <p:nvSpPr>
          <p:cNvPr id="113" name="Google Shape;113;g9661e735f6_0_0:notes">
            <a:extLst>
              <a:ext uri="{FF2B5EF4-FFF2-40B4-BE49-F238E27FC236}">
                <a16:creationId xmlns:a16="http://schemas.microsoft.com/office/drawing/2014/main" id="{092E5ECD-CEF2-77B5-CE7F-3B48B48614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661e735f6_0_0:notes">
            <a:extLst>
              <a:ext uri="{FF2B5EF4-FFF2-40B4-BE49-F238E27FC236}">
                <a16:creationId xmlns:a16="http://schemas.microsoft.com/office/drawing/2014/main" id="{84B24378-6352-6971-952E-15924D7936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21586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0A9E1E60-7173-1236-4FCB-4848AFC89C62}"/>
            </a:ext>
          </a:extLst>
        </p:cNvPr>
        <p:cNvGrpSpPr/>
        <p:nvPr/>
      </p:nvGrpSpPr>
      <p:grpSpPr>
        <a:xfrm>
          <a:off x="0" y="0"/>
          <a:ext cx="0" cy="0"/>
          <a:chOff x="0" y="0"/>
          <a:chExt cx="0" cy="0"/>
        </a:xfrm>
      </p:grpSpPr>
      <p:sp>
        <p:nvSpPr>
          <p:cNvPr id="113" name="Google Shape;113;g9661e735f6_0_0:notes">
            <a:extLst>
              <a:ext uri="{FF2B5EF4-FFF2-40B4-BE49-F238E27FC236}">
                <a16:creationId xmlns:a16="http://schemas.microsoft.com/office/drawing/2014/main" id="{CC3BF7DF-2357-C095-2D03-3C2631A1A0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661e735f6_0_0:notes">
            <a:extLst>
              <a:ext uri="{FF2B5EF4-FFF2-40B4-BE49-F238E27FC236}">
                <a16:creationId xmlns:a16="http://schemas.microsoft.com/office/drawing/2014/main" id="{F95654E4-F76D-BD20-61D3-B07E390928B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4884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A12A7555-485F-25BF-67EA-210988FD29F6}"/>
            </a:ext>
          </a:extLst>
        </p:cNvPr>
        <p:cNvGrpSpPr/>
        <p:nvPr/>
      </p:nvGrpSpPr>
      <p:grpSpPr>
        <a:xfrm>
          <a:off x="0" y="0"/>
          <a:ext cx="0" cy="0"/>
          <a:chOff x="0" y="0"/>
          <a:chExt cx="0" cy="0"/>
        </a:xfrm>
      </p:grpSpPr>
      <p:sp>
        <p:nvSpPr>
          <p:cNvPr id="113" name="Google Shape;113;g9661e735f6_0_0:notes">
            <a:extLst>
              <a:ext uri="{FF2B5EF4-FFF2-40B4-BE49-F238E27FC236}">
                <a16:creationId xmlns:a16="http://schemas.microsoft.com/office/drawing/2014/main" id="{9B92A0B5-8A5B-DCEC-3F4C-1ADB4D8867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661e735f6_0_0:notes">
            <a:extLst>
              <a:ext uri="{FF2B5EF4-FFF2-40B4-BE49-F238E27FC236}">
                <a16:creationId xmlns:a16="http://schemas.microsoft.com/office/drawing/2014/main" id="{7912C124-3795-B01C-C9B6-8481821BC62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0105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DA27E96C-D087-8ADE-FBDD-679A6F1D1C91}"/>
            </a:ext>
          </a:extLst>
        </p:cNvPr>
        <p:cNvGrpSpPr/>
        <p:nvPr/>
      </p:nvGrpSpPr>
      <p:grpSpPr>
        <a:xfrm>
          <a:off x="0" y="0"/>
          <a:ext cx="0" cy="0"/>
          <a:chOff x="0" y="0"/>
          <a:chExt cx="0" cy="0"/>
        </a:xfrm>
      </p:grpSpPr>
      <p:sp>
        <p:nvSpPr>
          <p:cNvPr id="113" name="Google Shape;113;g9661e735f6_0_0:notes">
            <a:extLst>
              <a:ext uri="{FF2B5EF4-FFF2-40B4-BE49-F238E27FC236}">
                <a16:creationId xmlns:a16="http://schemas.microsoft.com/office/drawing/2014/main" id="{F6768E07-C7FF-05E8-2F7D-4CEAA4785C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661e735f6_0_0:notes">
            <a:extLst>
              <a:ext uri="{FF2B5EF4-FFF2-40B4-BE49-F238E27FC236}">
                <a16:creationId xmlns:a16="http://schemas.microsoft.com/office/drawing/2014/main" id="{9508A191-2B04-38F4-0AA8-E87A927D166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6154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880C4415-F1C2-95BC-D9EB-46F8D4118AFD}"/>
            </a:ext>
          </a:extLst>
        </p:cNvPr>
        <p:cNvGrpSpPr/>
        <p:nvPr/>
      </p:nvGrpSpPr>
      <p:grpSpPr>
        <a:xfrm>
          <a:off x="0" y="0"/>
          <a:ext cx="0" cy="0"/>
          <a:chOff x="0" y="0"/>
          <a:chExt cx="0" cy="0"/>
        </a:xfrm>
      </p:grpSpPr>
      <p:sp>
        <p:nvSpPr>
          <p:cNvPr id="113" name="Google Shape;113;g9661e735f6_0_0:notes">
            <a:extLst>
              <a:ext uri="{FF2B5EF4-FFF2-40B4-BE49-F238E27FC236}">
                <a16:creationId xmlns:a16="http://schemas.microsoft.com/office/drawing/2014/main" id="{092E5ECD-CEF2-77B5-CE7F-3B48B48614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661e735f6_0_0:notes">
            <a:extLst>
              <a:ext uri="{FF2B5EF4-FFF2-40B4-BE49-F238E27FC236}">
                <a16:creationId xmlns:a16="http://schemas.microsoft.com/office/drawing/2014/main" id="{84B24378-6352-6971-952E-15924D7936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293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9CE2982A-3C65-1676-C387-88D9A662221E}"/>
            </a:ext>
          </a:extLst>
        </p:cNvPr>
        <p:cNvGrpSpPr/>
        <p:nvPr/>
      </p:nvGrpSpPr>
      <p:grpSpPr>
        <a:xfrm>
          <a:off x="0" y="0"/>
          <a:ext cx="0" cy="0"/>
          <a:chOff x="0" y="0"/>
          <a:chExt cx="0" cy="0"/>
        </a:xfrm>
      </p:grpSpPr>
      <p:sp>
        <p:nvSpPr>
          <p:cNvPr id="113" name="Google Shape;113;g9661e735f6_0_0:notes">
            <a:extLst>
              <a:ext uri="{FF2B5EF4-FFF2-40B4-BE49-F238E27FC236}">
                <a16:creationId xmlns:a16="http://schemas.microsoft.com/office/drawing/2014/main" id="{47FA7736-3B60-B26A-EA21-E230BD03336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661e735f6_0_0:notes">
            <a:extLst>
              <a:ext uri="{FF2B5EF4-FFF2-40B4-BE49-F238E27FC236}">
                <a16:creationId xmlns:a16="http://schemas.microsoft.com/office/drawing/2014/main" id="{C65F89AC-0A61-DB96-487B-E776160B760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390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EE868C1E-3373-2F9D-C8AF-DBDC9F097F60}"/>
            </a:ext>
          </a:extLst>
        </p:cNvPr>
        <p:cNvGrpSpPr/>
        <p:nvPr/>
      </p:nvGrpSpPr>
      <p:grpSpPr>
        <a:xfrm>
          <a:off x="0" y="0"/>
          <a:ext cx="0" cy="0"/>
          <a:chOff x="0" y="0"/>
          <a:chExt cx="0" cy="0"/>
        </a:xfrm>
      </p:grpSpPr>
      <p:sp>
        <p:nvSpPr>
          <p:cNvPr id="113" name="Google Shape;113;g9661e735f6_0_0:notes">
            <a:extLst>
              <a:ext uri="{FF2B5EF4-FFF2-40B4-BE49-F238E27FC236}">
                <a16:creationId xmlns:a16="http://schemas.microsoft.com/office/drawing/2014/main" id="{D63167CC-CA4C-6DD8-E650-D3F9CDEFB0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661e735f6_0_0:notes">
            <a:extLst>
              <a:ext uri="{FF2B5EF4-FFF2-40B4-BE49-F238E27FC236}">
                <a16:creationId xmlns:a16="http://schemas.microsoft.com/office/drawing/2014/main" id="{EEF708F8-A74C-CF08-75D0-0B35D629D3B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0549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880C4415-F1C2-95BC-D9EB-46F8D4118AFD}"/>
            </a:ext>
          </a:extLst>
        </p:cNvPr>
        <p:cNvGrpSpPr/>
        <p:nvPr/>
      </p:nvGrpSpPr>
      <p:grpSpPr>
        <a:xfrm>
          <a:off x="0" y="0"/>
          <a:ext cx="0" cy="0"/>
          <a:chOff x="0" y="0"/>
          <a:chExt cx="0" cy="0"/>
        </a:xfrm>
      </p:grpSpPr>
      <p:sp>
        <p:nvSpPr>
          <p:cNvPr id="113" name="Google Shape;113;g9661e735f6_0_0:notes">
            <a:extLst>
              <a:ext uri="{FF2B5EF4-FFF2-40B4-BE49-F238E27FC236}">
                <a16:creationId xmlns:a16="http://schemas.microsoft.com/office/drawing/2014/main" id="{092E5ECD-CEF2-77B5-CE7F-3B48B48614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661e735f6_0_0:notes">
            <a:extLst>
              <a:ext uri="{FF2B5EF4-FFF2-40B4-BE49-F238E27FC236}">
                <a16:creationId xmlns:a16="http://schemas.microsoft.com/office/drawing/2014/main" id="{84B24378-6352-6971-952E-15924D7936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61026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5"/>
        <p:cNvGrpSpPr/>
        <p:nvPr/>
      </p:nvGrpSpPr>
      <p:grpSpPr>
        <a:xfrm>
          <a:off x="0" y="0"/>
          <a:ext cx="0" cy="0"/>
          <a:chOff x="0" y="0"/>
          <a:chExt cx="0" cy="0"/>
        </a:xfrm>
      </p:grpSpPr>
      <p:pic>
        <p:nvPicPr>
          <p:cNvPr id="16" name="Google Shape;16;p2" descr="shutterstock_429987889_edited.jpg"/>
          <p:cNvPicPr preferRelativeResize="0"/>
          <p:nvPr/>
        </p:nvPicPr>
        <p:blipFill rotWithShape="1">
          <a:blip r:embed="rId2">
            <a:alphaModFix/>
          </a:blip>
          <a:srcRect t="18420" b="30833"/>
          <a:stretch/>
        </p:blipFill>
        <p:spPr>
          <a:xfrm>
            <a:off x="0" y="487825"/>
            <a:ext cx="9144000" cy="4326274"/>
          </a:xfrm>
          <a:prstGeom prst="rect">
            <a:avLst/>
          </a:prstGeom>
          <a:noFill/>
          <a:ln>
            <a:noFill/>
          </a:ln>
        </p:spPr>
      </p:pic>
      <p:sp>
        <p:nvSpPr>
          <p:cNvPr id="17" name="Google Shape;17;p2"/>
          <p:cNvSpPr txBox="1">
            <a:spLocks noGrp="1"/>
          </p:cNvSpPr>
          <p:nvPr>
            <p:ph type="ctrTitle"/>
          </p:nvPr>
        </p:nvSpPr>
        <p:spPr>
          <a:xfrm>
            <a:off x="2353950" y="759525"/>
            <a:ext cx="6430500" cy="1664700"/>
          </a:xfrm>
          <a:prstGeom prst="rect">
            <a:avLst/>
          </a:prstGeom>
        </p:spPr>
        <p:txBody>
          <a:bodyPr spcFirstLastPara="1" wrap="square" lIns="91425" tIns="91425" rIns="91425" bIns="91425" anchor="t" anchorCtr="0">
            <a:noAutofit/>
          </a:bodyPr>
          <a:lstStyle>
            <a:lvl1pPr lvl="0" algn="r">
              <a:spcBef>
                <a:spcPts val="0"/>
              </a:spcBef>
              <a:spcAft>
                <a:spcPts val="0"/>
              </a:spcAft>
              <a:buClr>
                <a:srgbClr val="074364"/>
              </a:buClr>
              <a:buSzPts val="2400"/>
              <a:buNone/>
              <a:defRPr sz="2400">
                <a:solidFill>
                  <a:srgbClr val="074364"/>
                </a:solidFill>
              </a:defRPr>
            </a:lvl1pPr>
            <a:lvl2pPr lvl="1">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2pPr>
            <a:lvl3pPr lvl="2">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3pPr>
            <a:lvl4pPr lvl="3">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4pPr>
            <a:lvl5pPr lvl="4">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5pPr>
            <a:lvl6pPr lvl="5">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6pPr>
            <a:lvl7pPr lvl="6">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7pPr>
            <a:lvl8pPr lvl="7">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8pPr>
            <a:lvl9pPr lvl="8">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9pPr>
          </a:lstStyle>
          <a:p>
            <a:endParaRPr/>
          </a:p>
        </p:txBody>
      </p:sp>
      <p:sp>
        <p:nvSpPr>
          <p:cNvPr id="18" name="Google Shape;18;p2"/>
          <p:cNvSpPr txBox="1">
            <a:spLocks noGrp="1"/>
          </p:cNvSpPr>
          <p:nvPr>
            <p:ph type="subTitle" idx="1"/>
          </p:nvPr>
        </p:nvSpPr>
        <p:spPr>
          <a:xfrm>
            <a:off x="4069325" y="3029850"/>
            <a:ext cx="4707600" cy="8319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1pPr>
            <a:lvl2pPr lvl="1"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2pPr>
            <a:lvl3pPr lvl="2"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3pPr>
            <a:lvl4pPr lvl="3"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4pPr>
            <a:lvl5pPr lvl="4"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5pPr>
            <a:lvl6pPr lvl="5"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6pPr>
            <a:lvl7pPr lvl="6"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7pPr>
            <a:lvl8pPr lvl="7"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8pPr>
            <a:lvl9pPr lvl="8"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9pPr>
          </a:lstStyle>
          <a:p>
            <a:endParaRPr/>
          </a:p>
        </p:txBody>
      </p:sp>
      <p:sp>
        <p:nvSpPr>
          <p:cNvPr id="19" name="Google Shape;19;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0" name="Google Shape;20;p2"/>
          <p:cNvSpPr/>
          <p:nvPr/>
        </p:nvSpPr>
        <p:spPr>
          <a:xfrm flipH="1">
            <a:off x="479550" y="0"/>
            <a:ext cx="1874400" cy="2945400"/>
          </a:xfrm>
          <a:prstGeom prst="rect">
            <a:avLst/>
          </a:prstGeom>
          <a:solidFill>
            <a:srgbClr val="F4F5FB"/>
          </a:solidFill>
          <a:ln>
            <a:noFill/>
          </a:ln>
          <a:effectLst>
            <a:outerShdw blurRad="57150" dist="19050" dir="540000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479550" y="2935650"/>
            <a:ext cx="1874400" cy="942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 name="Google Shape;22;p2"/>
          <p:cNvPicPr preferRelativeResize="0"/>
          <p:nvPr/>
        </p:nvPicPr>
        <p:blipFill>
          <a:blip r:embed="rId3">
            <a:alphaModFix/>
          </a:blip>
          <a:stretch>
            <a:fillRect/>
          </a:stretch>
        </p:blipFill>
        <p:spPr>
          <a:xfrm>
            <a:off x="479550" y="535500"/>
            <a:ext cx="1874399" cy="1874399"/>
          </a:xfrm>
          <a:prstGeom prst="rect">
            <a:avLst/>
          </a:prstGeom>
          <a:noFill/>
          <a:ln>
            <a:noFill/>
          </a:ln>
        </p:spPr>
      </p:pic>
      <p:sp>
        <p:nvSpPr>
          <p:cNvPr id="23" name="Google Shape;23;p2"/>
          <p:cNvSpPr/>
          <p:nvPr/>
        </p:nvSpPr>
        <p:spPr>
          <a:xfrm>
            <a:off x="0" y="4814100"/>
            <a:ext cx="2339400" cy="3429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txBox="1"/>
          <p:nvPr/>
        </p:nvSpPr>
        <p:spPr>
          <a:xfrm>
            <a:off x="479550" y="4807350"/>
            <a:ext cx="13803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FFFFFF"/>
                </a:solidFill>
                <a:latin typeface="Quattrocento Sans"/>
                <a:ea typeface="Quattrocento Sans"/>
                <a:cs typeface="Quattrocento Sans"/>
                <a:sym typeface="Quattrocento Sans"/>
              </a:rPr>
              <a:t>www.ugm.ac.id</a:t>
            </a:r>
            <a:endParaRPr sz="1200" b="1">
              <a:solidFill>
                <a:srgbClr val="FFFFFF"/>
              </a:solidFill>
              <a:latin typeface="Quattrocento Sans"/>
              <a:ea typeface="Quattrocento Sans"/>
              <a:cs typeface="Quattrocento Sans"/>
              <a:sym typeface="Quattrocento Sans"/>
            </a:endParaRPr>
          </a:p>
        </p:txBody>
      </p:sp>
      <p:sp>
        <p:nvSpPr>
          <p:cNvPr id="25" name="Google Shape;25;p2"/>
          <p:cNvSpPr txBox="1"/>
          <p:nvPr/>
        </p:nvSpPr>
        <p:spPr>
          <a:xfrm>
            <a:off x="3207450" y="4807350"/>
            <a:ext cx="34509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074364"/>
                </a:solidFill>
                <a:latin typeface="Quattrocento Sans"/>
                <a:ea typeface="Quattrocento Sans"/>
                <a:cs typeface="Quattrocento Sans"/>
                <a:sym typeface="Quattrocento Sans"/>
              </a:rPr>
              <a:t>Locally Rooted, Globally Respected</a:t>
            </a:r>
            <a:endParaRPr sz="1200">
              <a:solidFill>
                <a:srgbClr val="074364"/>
              </a:solidFill>
              <a:latin typeface="Quattrocento Sans"/>
              <a:ea typeface="Quattrocento Sans"/>
              <a:cs typeface="Quattrocento Sans"/>
              <a:sym typeface="Quattrocento Sans"/>
            </a:endParaRPr>
          </a:p>
        </p:txBody>
      </p:sp>
      <p:sp>
        <p:nvSpPr>
          <p:cNvPr id="26" name="Google Shape;26;p2"/>
          <p:cNvSpPr txBox="1">
            <a:spLocks noGrp="1"/>
          </p:cNvSpPr>
          <p:nvPr>
            <p:ph type="subTitle" idx="2"/>
          </p:nvPr>
        </p:nvSpPr>
        <p:spPr>
          <a:xfrm>
            <a:off x="4835300" y="2310150"/>
            <a:ext cx="3941700" cy="541200"/>
          </a:xfrm>
          <a:prstGeom prst="rect">
            <a:avLst/>
          </a:prstGeom>
        </p:spPr>
        <p:txBody>
          <a:bodyPr spcFirstLastPara="1" wrap="square" lIns="91425" tIns="91425" rIns="91425" bIns="91425" anchor="t" anchorCtr="0">
            <a:noAutofit/>
          </a:bodyPr>
          <a:lstStyle>
            <a:lvl1pPr lvl="0" algn="r">
              <a:spcBef>
                <a:spcPts val="0"/>
              </a:spcBef>
              <a:spcAft>
                <a:spcPts val="0"/>
              </a:spcAft>
              <a:buSzPts val="1400"/>
              <a:buNone/>
              <a:defRPr sz="1400"/>
            </a:lvl1pPr>
            <a:lvl2pPr lvl="1" algn="r">
              <a:spcBef>
                <a:spcPts val="1600"/>
              </a:spcBef>
              <a:spcAft>
                <a:spcPts val="0"/>
              </a:spcAft>
              <a:buSzPts val="1100"/>
              <a:buNone/>
              <a:defRPr/>
            </a:lvl2pPr>
            <a:lvl3pPr lvl="2" algn="r">
              <a:spcBef>
                <a:spcPts val="1600"/>
              </a:spcBef>
              <a:spcAft>
                <a:spcPts val="0"/>
              </a:spcAft>
              <a:buSzPts val="1100"/>
              <a:buNone/>
              <a:defRPr/>
            </a:lvl3pPr>
            <a:lvl4pPr lvl="3" algn="r">
              <a:spcBef>
                <a:spcPts val="1600"/>
              </a:spcBef>
              <a:spcAft>
                <a:spcPts val="0"/>
              </a:spcAft>
              <a:buSzPts val="1100"/>
              <a:buNone/>
              <a:defRPr/>
            </a:lvl4pPr>
            <a:lvl5pPr lvl="4" algn="r">
              <a:spcBef>
                <a:spcPts val="1600"/>
              </a:spcBef>
              <a:spcAft>
                <a:spcPts val="0"/>
              </a:spcAft>
              <a:buSzPts val="1100"/>
              <a:buNone/>
              <a:defRPr/>
            </a:lvl5pPr>
            <a:lvl6pPr lvl="5" algn="r">
              <a:spcBef>
                <a:spcPts val="1600"/>
              </a:spcBef>
              <a:spcAft>
                <a:spcPts val="0"/>
              </a:spcAft>
              <a:buSzPts val="1100"/>
              <a:buNone/>
              <a:defRPr/>
            </a:lvl6pPr>
            <a:lvl7pPr lvl="6" algn="r">
              <a:spcBef>
                <a:spcPts val="1600"/>
              </a:spcBef>
              <a:spcAft>
                <a:spcPts val="0"/>
              </a:spcAft>
              <a:buSzPts val="1100"/>
              <a:buNone/>
              <a:defRPr/>
            </a:lvl7pPr>
            <a:lvl8pPr lvl="7" algn="r">
              <a:spcBef>
                <a:spcPts val="1600"/>
              </a:spcBef>
              <a:spcAft>
                <a:spcPts val="0"/>
              </a:spcAft>
              <a:buSzPts val="1100"/>
              <a:buNone/>
              <a:defRPr/>
            </a:lvl8pPr>
            <a:lvl9pPr lvl="8" algn="r">
              <a:spcBef>
                <a:spcPts val="1600"/>
              </a:spcBef>
              <a:spcAft>
                <a:spcPts val="1600"/>
              </a:spcAft>
              <a:buSzPts val="1100"/>
              <a:buNone/>
              <a:defRPr/>
            </a:lvl9pPr>
          </a:lstStyle>
          <a:p>
            <a:endParaRPr/>
          </a:p>
        </p:txBody>
      </p:sp>
      <p:sp>
        <p:nvSpPr>
          <p:cNvPr id="27" name="Google Shape;27;p2"/>
          <p:cNvSpPr txBox="1">
            <a:spLocks noGrp="1"/>
          </p:cNvSpPr>
          <p:nvPr>
            <p:ph type="subTitle" idx="3"/>
          </p:nvPr>
        </p:nvSpPr>
        <p:spPr>
          <a:xfrm>
            <a:off x="5250225" y="398025"/>
            <a:ext cx="3534300" cy="393600"/>
          </a:xfrm>
          <a:prstGeom prst="rect">
            <a:avLst/>
          </a:prstGeom>
        </p:spPr>
        <p:txBody>
          <a:bodyPr spcFirstLastPara="1" wrap="square" lIns="91425" tIns="91425" rIns="91425" bIns="91425" anchor="t" anchorCtr="0">
            <a:noAutofit/>
          </a:bodyPr>
          <a:lstStyle>
            <a:lvl1pPr lvl="0" algn="r">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1pPr>
            <a:lvl2pPr lvl="1">
              <a:spcBef>
                <a:spcPts val="1600"/>
              </a:spcBef>
              <a:spcAft>
                <a:spcPts val="0"/>
              </a:spcAft>
              <a:buSzPts val="1100"/>
              <a:buNone/>
              <a:defRPr/>
            </a:lvl2pPr>
            <a:lvl3pPr lvl="2">
              <a:spcBef>
                <a:spcPts val="1600"/>
              </a:spcBef>
              <a:spcAft>
                <a:spcPts val="0"/>
              </a:spcAft>
              <a:buSzPts val="1100"/>
              <a:buNone/>
              <a:defRPr/>
            </a:lvl3pPr>
            <a:lvl4pPr lvl="3">
              <a:spcBef>
                <a:spcPts val="1600"/>
              </a:spcBef>
              <a:spcAft>
                <a:spcPts val="0"/>
              </a:spcAft>
              <a:buSzPts val="1100"/>
              <a:buNone/>
              <a:defRPr/>
            </a:lvl4pPr>
            <a:lvl5pPr lvl="4">
              <a:spcBef>
                <a:spcPts val="1600"/>
              </a:spcBef>
              <a:spcAft>
                <a:spcPts val="0"/>
              </a:spcAft>
              <a:buSzPts val="1100"/>
              <a:buNone/>
              <a:defRPr/>
            </a:lvl5pPr>
            <a:lvl6pPr lvl="5">
              <a:spcBef>
                <a:spcPts val="1600"/>
              </a:spcBef>
              <a:spcAft>
                <a:spcPts val="0"/>
              </a:spcAft>
              <a:buSzPts val="1100"/>
              <a:buNone/>
              <a:defRPr/>
            </a:lvl6pPr>
            <a:lvl7pPr lvl="6">
              <a:spcBef>
                <a:spcPts val="1600"/>
              </a:spcBef>
              <a:spcAft>
                <a:spcPts val="0"/>
              </a:spcAft>
              <a:buSzPts val="1100"/>
              <a:buNone/>
              <a:defRPr/>
            </a:lvl7pPr>
            <a:lvl8pPr lvl="7">
              <a:spcBef>
                <a:spcPts val="1600"/>
              </a:spcBef>
              <a:spcAft>
                <a:spcPts val="0"/>
              </a:spcAft>
              <a:buSzPts val="1100"/>
              <a:buNone/>
              <a:defRPr/>
            </a:lvl8pPr>
            <a:lvl9pPr lvl="8">
              <a:spcBef>
                <a:spcPts val="1600"/>
              </a:spcBef>
              <a:spcAft>
                <a:spcPts val="1600"/>
              </a:spcAft>
              <a:buSzPts val="11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New Section">
  <p:cSld name="CUSTOM">
    <p:spTree>
      <p:nvGrpSpPr>
        <p:cNvPr id="1" name="Shape 28"/>
        <p:cNvGrpSpPr/>
        <p:nvPr/>
      </p:nvGrpSpPr>
      <p:grpSpPr>
        <a:xfrm>
          <a:off x="0" y="0"/>
          <a:ext cx="0" cy="0"/>
          <a:chOff x="0" y="0"/>
          <a:chExt cx="0" cy="0"/>
        </a:xfrm>
      </p:grpSpPr>
      <p:pic>
        <p:nvPicPr>
          <p:cNvPr id="29" name="Google Shape;29;p3"/>
          <p:cNvPicPr preferRelativeResize="0"/>
          <p:nvPr/>
        </p:nvPicPr>
        <p:blipFill rotWithShape="1">
          <a:blip r:embed="rId2">
            <a:alphaModFix/>
          </a:blip>
          <a:srcRect b="13539"/>
          <a:stretch/>
        </p:blipFill>
        <p:spPr>
          <a:xfrm>
            <a:off x="0" y="0"/>
            <a:ext cx="9144000" cy="4807626"/>
          </a:xfrm>
          <a:prstGeom prst="rect">
            <a:avLst/>
          </a:prstGeom>
          <a:noFill/>
          <a:ln>
            <a:noFill/>
          </a:ln>
          <a:effectLst>
            <a:outerShdw blurRad="57150" dist="19050" dir="5400000" algn="bl" rotWithShape="0">
              <a:srgbClr val="000000">
                <a:alpha val="50000"/>
              </a:srgbClr>
            </a:outerShdw>
          </a:effectLst>
        </p:spPr>
      </p:pic>
      <p:sp>
        <p:nvSpPr>
          <p:cNvPr id="30" name="Google Shape;30;p3"/>
          <p:cNvSpPr txBox="1">
            <a:spLocks noGrp="1"/>
          </p:cNvSpPr>
          <p:nvPr>
            <p:ph type="title"/>
          </p:nvPr>
        </p:nvSpPr>
        <p:spPr>
          <a:xfrm>
            <a:off x="1352400" y="2018550"/>
            <a:ext cx="6439200" cy="1106400"/>
          </a:xfrm>
          <a:prstGeom prst="rect">
            <a:avLst/>
          </a:prstGeom>
          <a:solidFill>
            <a:schemeClr val="lt1"/>
          </a:solidFill>
          <a:ln>
            <a:noFill/>
          </a:ln>
        </p:spPr>
        <p:txBody>
          <a:bodyPr spcFirstLastPara="1" wrap="square" lIns="91425" tIns="91425" rIns="91425" bIns="91425" anchor="ctr" anchorCtr="0">
            <a:noAutofit/>
          </a:bodyPr>
          <a:lstStyle>
            <a:lvl1pPr lvl="0" algn="r">
              <a:spcBef>
                <a:spcPts val="0"/>
              </a:spcBef>
              <a:spcAft>
                <a:spcPts val="0"/>
              </a:spcAft>
              <a:buNone/>
              <a:defRPr sz="3600">
                <a:solidFill>
                  <a:srgbClr val="074364"/>
                </a:solidFill>
              </a:defRPr>
            </a:lvl1pPr>
            <a:lvl2pPr lvl="1" algn="r">
              <a:spcBef>
                <a:spcPts val="0"/>
              </a:spcBef>
              <a:spcAft>
                <a:spcPts val="0"/>
              </a:spcAft>
              <a:buNone/>
              <a:defRPr sz="3600">
                <a:solidFill>
                  <a:srgbClr val="074364"/>
                </a:solidFill>
              </a:defRPr>
            </a:lvl2pPr>
            <a:lvl3pPr lvl="2" algn="r">
              <a:spcBef>
                <a:spcPts val="0"/>
              </a:spcBef>
              <a:spcAft>
                <a:spcPts val="0"/>
              </a:spcAft>
              <a:buNone/>
              <a:defRPr sz="3600">
                <a:solidFill>
                  <a:srgbClr val="074364"/>
                </a:solidFill>
              </a:defRPr>
            </a:lvl3pPr>
            <a:lvl4pPr lvl="3" algn="r">
              <a:spcBef>
                <a:spcPts val="0"/>
              </a:spcBef>
              <a:spcAft>
                <a:spcPts val="0"/>
              </a:spcAft>
              <a:buNone/>
              <a:defRPr sz="3600">
                <a:solidFill>
                  <a:srgbClr val="074364"/>
                </a:solidFill>
              </a:defRPr>
            </a:lvl4pPr>
            <a:lvl5pPr lvl="4" algn="r">
              <a:spcBef>
                <a:spcPts val="0"/>
              </a:spcBef>
              <a:spcAft>
                <a:spcPts val="0"/>
              </a:spcAft>
              <a:buNone/>
              <a:defRPr sz="3600">
                <a:solidFill>
                  <a:srgbClr val="074364"/>
                </a:solidFill>
              </a:defRPr>
            </a:lvl5pPr>
            <a:lvl6pPr lvl="5" algn="r">
              <a:spcBef>
                <a:spcPts val="0"/>
              </a:spcBef>
              <a:spcAft>
                <a:spcPts val="0"/>
              </a:spcAft>
              <a:buNone/>
              <a:defRPr sz="3600">
                <a:solidFill>
                  <a:srgbClr val="074364"/>
                </a:solidFill>
              </a:defRPr>
            </a:lvl6pPr>
            <a:lvl7pPr lvl="6" algn="r">
              <a:spcBef>
                <a:spcPts val="0"/>
              </a:spcBef>
              <a:spcAft>
                <a:spcPts val="0"/>
              </a:spcAft>
              <a:buNone/>
              <a:defRPr sz="3600">
                <a:solidFill>
                  <a:srgbClr val="074364"/>
                </a:solidFill>
              </a:defRPr>
            </a:lvl7pPr>
            <a:lvl8pPr lvl="7" algn="r">
              <a:spcBef>
                <a:spcPts val="0"/>
              </a:spcBef>
              <a:spcAft>
                <a:spcPts val="0"/>
              </a:spcAft>
              <a:buNone/>
              <a:defRPr sz="3600">
                <a:solidFill>
                  <a:srgbClr val="074364"/>
                </a:solidFill>
              </a:defRPr>
            </a:lvl8pPr>
            <a:lvl9pPr lvl="8" algn="r">
              <a:spcBef>
                <a:spcPts val="0"/>
              </a:spcBef>
              <a:spcAft>
                <a:spcPts val="0"/>
              </a:spcAft>
              <a:buNone/>
              <a:defRPr sz="3600">
                <a:solidFill>
                  <a:srgbClr val="07436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New Section 1">
  <p:cSld name="CUSTOM_1">
    <p:spTree>
      <p:nvGrpSpPr>
        <p:cNvPr id="1" name="Shape 31"/>
        <p:cNvGrpSpPr/>
        <p:nvPr/>
      </p:nvGrpSpPr>
      <p:grpSpPr>
        <a:xfrm>
          <a:off x="0" y="0"/>
          <a:ext cx="0" cy="0"/>
          <a:chOff x="0" y="0"/>
          <a:chExt cx="0" cy="0"/>
        </a:xfrm>
      </p:grpSpPr>
      <p:pic>
        <p:nvPicPr>
          <p:cNvPr id="32" name="Google Shape;32;p4"/>
          <p:cNvPicPr preferRelativeResize="0"/>
          <p:nvPr/>
        </p:nvPicPr>
        <p:blipFill rotWithShape="1">
          <a:blip r:embed="rId2">
            <a:alphaModFix/>
          </a:blip>
          <a:srcRect r="53303" b="13539"/>
          <a:stretch/>
        </p:blipFill>
        <p:spPr>
          <a:xfrm>
            <a:off x="0" y="0"/>
            <a:ext cx="4269951" cy="4820774"/>
          </a:xfrm>
          <a:prstGeom prst="rect">
            <a:avLst/>
          </a:prstGeom>
          <a:noFill/>
          <a:ln>
            <a:noFill/>
          </a:ln>
        </p:spPr>
      </p:pic>
      <p:sp>
        <p:nvSpPr>
          <p:cNvPr id="33" name="Google Shape;33;p4"/>
          <p:cNvSpPr/>
          <p:nvPr/>
        </p:nvSpPr>
        <p:spPr>
          <a:xfrm>
            <a:off x="3253475" y="1900375"/>
            <a:ext cx="124200" cy="29160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txBox="1">
            <a:spLocks noGrp="1"/>
          </p:cNvSpPr>
          <p:nvPr>
            <p:ph type="title"/>
          </p:nvPr>
        </p:nvSpPr>
        <p:spPr>
          <a:xfrm>
            <a:off x="-54925" y="1900375"/>
            <a:ext cx="3432600" cy="1106400"/>
          </a:xfrm>
          <a:prstGeom prst="rect">
            <a:avLst/>
          </a:prstGeom>
          <a:solidFill>
            <a:srgbClr val="F4F5FB"/>
          </a:solidFill>
          <a:ln>
            <a:noFill/>
          </a:ln>
        </p:spPr>
        <p:txBody>
          <a:bodyPr spcFirstLastPara="1" wrap="square" lIns="91425" tIns="91425" rIns="91425" bIns="91425" anchor="ctr" anchorCtr="0">
            <a:noAutofit/>
          </a:bodyPr>
          <a:lstStyle>
            <a:lvl1pPr lvl="0" algn="ctr" rtl="0">
              <a:spcBef>
                <a:spcPts val="0"/>
              </a:spcBef>
              <a:spcAft>
                <a:spcPts val="0"/>
              </a:spcAft>
              <a:buNone/>
              <a:defRPr sz="3000">
                <a:solidFill>
                  <a:srgbClr val="074364"/>
                </a:solidFill>
              </a:defRPr>
            </a:lvl1pPr>
            <a:lvl2pPr lvl="1" algn="r" rtl="0">
              <a:spcBef>
                <a:spcPts val="0"/>
              </a:spcBef>
              <a:spcAft>
                <a:spcPts val="0"/>
              </a:spcAft>
              <a:buNone/>
              <a:defRPr sz="3600"/>
            </a:lvl2pPr>
            <a:lvl3pPr lvl="2" algn="r" rtl="0">
              <a:spcBef>
                <a:spcPts val="0"/>
              </a:spcBef>
              <a:spcAft>
                <a:spcPts val="0"/>
              </a:spcAft>
              <a:buNone/>
              <a:defRPr sz="3600"/>
            </a:lvl3pPr>
            <a:lvl4pPr lvl="3" algn="r" rtl="0">
              <a:spcBef>
                <a:spcPts val="0"/>
              </a:spcBef>
              <a:spcAft>
                <a:spcPts val="0"/>
              </a:spcAft>
              <a:buNone/>
              <a:defRPr sz="3600"/>
            </a:lvl4pPr>
            <a:lvl5pPr lvl="4" algn="r" rtl="0">
              <a:spcBef>
                <a:spcPts val="0"/>
              </a:spcBef>
              <a:spcAft>
                <a:spcPts val="0"/>
              </a:spcAft>
              <a:buNone/>
              <a:defRPr sz="3600"/>
            </a:lvl5pPr>
            <a:lvl6pPr lvl="5" algn="r" rtl="0">
              <a:spcBef>
                <a:spcPts val="0"/>
              </a:spcBef>
              <a:spcAft>
                <a:spcPts val="0"/>
              </a:spcAft>
              <a:buNone/>
              <a:defRPr sz="3600"/>
            </a:lvl6pPr>
            <a:lvl7pPr lvl="6" algn="r" rtl="0">
              <a:spcBef>
                <a:spcPts val="0"/>
              </a:spcBef>
              <a:spcAft>
                <a:spcPts val="0"/>
              </a:spcAft>
              <a:buNone/>
              <a:defRPr sz="3600"/>
            </a:lvl7pPr>
            <a:lvl8pPr lvl="7" algn="r" rtl="0">
              <a:spcBef>
                <a:spcPts val="0"/>
              </a:spcBef>
              <a:spcAft>
                <a:spcPts val="0"/>
              </a:spcAft>
              <a:buNone/>
              <a:defRPr sz="3600"/>
            </a:lvl8pPr>
            <a:lvl9pPr lvl="8" algn="r" rtl="0">
              <a:spcBef>
                <a:spcPts val="0"/>
              </a:spcBef>
              <a:spcAft>
                <a:spcPts val="0"/>
              </a:spcAft>
              <a:buNone/>
              <a:defRPr sz="3600"/>
            </a:lvl9pPr>
          </a:lstStyle>
          <a:p>
            <a:endParaRPr/>
          </a:p>
        </p:txBody>
      </p:sp>
      <p:sp>
        <p:nvSpPr>
          <p:cNvPr id="35" name="Google Shape;35;p4"/>
          <p:cNvSpPr txBox="1">
            <a:spLocks noGrp="1"/>
          </p:cNvSpPr>
          <p:nvPr>
            <p:ph type="body" idx="1"/>
          </p:nvPr>
        </p:nvSpPr>
        <p:spPr>
          <a:xfrm>
            <a:off x="4956425" y="876075"/>
            <a:ext cx="4187700" cy="2941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rgbClr val="000000"/>
              </a:buClr>
              <a:buSzPts val="1800"/>
              <a:buChar char="●"/>
              <a:defRPr>
                <a:solidFill>
                  <a:srgbClr val="000000"/>
                </a:solidFill>
              </a:defRPr>
            </a:lvl1pPr>
            <a:lvl2pPr marL="914400" lvl="1" indent="-298450">
              <a:spcBef>
                <a:spcPts val="1600"/>
              </a:spcBef>
              <a:spcAft>
                <a:spcPts val="0"/>
              </a:spcAft>
              <a:buClr>
                <a:srgbClr val="000000"/>
              </a:buClr>
              <a:buSzPts val="1100"/>
              <a:buChar char="○"/>
              <a:defRPr>
                <a:solidFill>
                  <a:srgbClr val="000000"/>
                </a:solidFill>
              </a:defRPr>
            </a:lvl2pPr>
            <a:lvl3pPr marL="1371600" lvl="2" indent="-298450">
              <a:spcBef>
                <a:spcPts val="1600"/>
              </a:spcBef>
              <a:spcAft>
                <a:spcPts val="0"/>
              </a:spcAft>
              <a:buClr>
                <a:srgbClr val="000000"/>
              </a:buClr>
              <a:buSzPts val="1100"/>
              <a:buChar char="■"/>
              <a:defRPr>
                <a:solidFill>
                  <a:srgbClr val="000000"/>
                </a:solidFill>
              </a:defRPr>
            </a:lvl3pPr>
            <a:lvl4pPr marL="1828800" lvl="3" indent="-298450">
              <a:spcBef>
                <a:spcPts val="1600"/>
              </a:spcBef>
              <a:spcAft>
                <a:spcPts val="0"/>
              </a:spcAft>
              <a:buClr>
                <a:srgbClr val="000000"/>
              </a:buClr>
              <a:buSzPts val="1100"/>
              <a:buChar char="●"/>
              <a:defRPr>
                <a:solidFill>
                  <a:srgbClr val="000000"/>
                </a:solidFill>
              </a:defRPr>
            </a:lvl4pPr>
            <a:lvl5pPr marL="2286000" lvl="4" indent="-298450">
              <a:spcBef>
                <a:spcPts val="1600"/>
              </a:spcBef>
              <a:spcAft>
                <a:spcPts val="0"/>
              </a:spcAft>
              <a:buClr>
                <a:srgbClr val="000000"/>
              </a:buClr>
              <a:buSzPts val="1100"/>
              <a:buChar char="○"/>
              <a:defRPr>
                <a:solidFill>
                  <a:srgbClr val="000000"/>
                </a:solidFill>
              </a:defRPr>
            </a:lvl5pPr>
            <a:lvl6pPr marL="2743200" lvl="5" indent="-298450">
              <a:spcBef>
                <a:spcPts val="1600"/>
              </a:spcBef>
              <a:spcAft>
                <a:spcPts val="0"/>
              </a:spcAft>
              <a:buClr>
                <a:srgbClr val="000000"/>
              </a:buClr>
              <a:buSzPts val="1100"/>
              <a:buChar char="■"/>
              <a:defRPr>
                <a:solidFill>
                  <a:srgbClr val="000000"/>
                </a:solidFill>
              </a:defRPr>
            </a:lvl6pPr>
            <a:lvl7pPr marL="3200400" lvl="6" indent="-298450">
              <a:spcBef>
                <a:spcPts val="1600"/>
              </a:spcBef>
              <a:spcAft>
                <a:spcPts val="0"/>
              </a:spcAft>
              <a:buClr>
                <a:srgbClr val="000000"/>
              </a:buClr>
              <a:buSzPts val="1100"/>
              <a:buChar char="●"/>
              <a:defRPr>
                <a:solidFill>
                  <a:srgbClr val="000000"/>
                </a:solidFill>
              </a:defRPr>
            </a:lvl7pPr>
            <a:lvl8pPr marL="3657600" lvl="7" indent="-298450">
              <a:spcBef>
                <a:spcPts val="1600"/>
              </a:spcBef>
              <a:spcAft>
                <a:spcPts val="0"/>
              </a:spcAft>
              <a:buClr>
                <a:srgbClr val="000000"/>
              </a:buClr>
              <a:buSzPts val="1100"/>
              <a:buChar char="○"/>
              <a:defRPr>
                <a:solidFill>
                  <a:srgbClr val="000000"/>
                </a:solidFill>
              </a:defRPr>
            </a:lvl8pPr>
            <a:lvl9pPr marL="4114800" lvl="8" indent="-298450">
              <a:spcBef>
                <a:spcPts val="1600"/>
              </a:spcBef>
              <a:spcAft>
                <a:spcPts val="1600"/>
              </a:spcAft>
              <a:buClr>
                <a:srgbClr val="000000"/>
              </a:buClr>
              <a:buSzPts val="1100"/>
              <a:buChar char="■"/>
              <a:defRPr>
                <a:solidFill>
                  <a:srgbClr val="000000"/>
                </a:solidFill>
              </a:defRPr>
            </a:lvl9pPr>
          </a:lstStyle>
          <a:p>
            <a:endParaRPr/>
          </a:p>
        </p:txBody>
      </p:sp>
      <p:pic>
        <p:nvPicPr>
          <p:cNvPr id="36" name="Google Shape;36;p4"/>
          <p:cNvPicPr preferRelativeResize="0"/>
          <p:nvPr/>
        </p:nvPicPr>
        <p:blipFill>
          <a:blip r:embed="rId3">
            <a:alphaModFix/>
          </a:blip>
          <a:stretch>
            <a:fillRect/>
          </a:stretch>
        </p:blipFill>
        <p:spPr>
          <a:xfrm>
            <a:off x="288950" y="213750"/>
            <a:ext cx="1550826" cy="1550826"/>
          </a:xfrm>
          <a:prstGeom prst="rect">
            <a:avLst/>
          </a:prstGeom>
          <a:noFill/>
          <a:ln>
            <a:noFill/>
          </a:ln>
        </p:spPr>
      </p:pic>
      <p:sp>
        <p:nvSpPr>
          <p:cNvPr id="37" name="Google Shape;37;p4"/>
          <p:cNvSpPr/>
          <p:nvPr/>
        </p:nvSpPr>
        <p:spPr>
          <a:xfrm>
            <a:off x="0" y="0"/>
            <a:ext cx="124200" cy="30069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6"/>
          <p:cNvSpPr txBox="1">
            <a:spLocks noGrp="1"/>
          </p:cNvSpPr>
          <p:nvPr>
            <p:ph type="body" idx="1"/>
          </p:nvPr>
        </p:nvSpPr>
        <p:spPr>
          <a:xfrm>
            <a:off x="803975" y="234150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0" name="Google Shape;50;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1" name="Google Shape;51;p6">
            <a:hlinkClick r:id="" action="ppaction://noaction"/>
          </p:cNvPr>
          <p:cNvSpPr/>
          <p:nvPr/>
        </p:nvSpPr>
        <p:spPr>
          <a:xfrm>
            <a:off x="8280450" y="0"/>
            <a:ext cx="863400" cy="454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 name="Google Shape;52;p6">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53" name="Google Shape;53;p6">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54" name="Google Shape;54;p6">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pic>
        <p:nvPicPr>
          <p:cNvPr id="55" name="Google Shape;55;p6"/>
          <p:cNvPicPr preferRelativeResize="0"/>
          <p:nvPr/>
        </p:nvPicPr>
        <p:blipFill>
          <a:blip r:embed="rId2">
            <a:alphaModFix/>
          </a:blip>
          <a:stretch>
            <a:fillRect/>
          </a:stretch>
        </p:blipFill>
        <p:spPr>
          <a:xfrm>
            <a:off x="3634800" y="0"/>
            <a:ext cx="1874399" cy="18743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with Title">
  <p:cSld name="BLANK_1">
    <p:spTree>
      <p:nvGrpSpPr>
        <p:cNvPr id="1" name="Shape 62"/>
        <p:cNvGrpSpPr/>
        <p:nvPr/>
      </p:nvGrpSpPr>
      <p:grpSpPr>
        <a:xfrm>
          <a:off x="0" y="0"/>
          <a:ext cx="0" cy="0"/>
          <a:chOff x="0" y="0"/>
          <a:chExt cx="0" cy="0"/>
        </a:xfrm>
      </p:grpSpPr>
      <p:sp>
        <p:nvSpPr>
          <p:cNvPr id="63" name="Google Shape;6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8">
            <a:hlinkClick r:id="" action="ppaction://noaction"/>
          </p:cNvPr>
          <p:cNvSpPr/>
          <p:nvPr/>
        </p:nvSpPr>
        <p:spPr>
          <a:xfrm>
            <a:off x="8280450" y="0"/>
            <a:ext cx="863400" cy="454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 name="Google Shape;65;p8">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66" name="Google Shape;66;p8">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67" name="Google Shape;67;p8">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
        <p:nvSpPr>
          <p:cNvPr id="68" name="Google Shape;68;p8"/>
          <p:cNvSpPr txBox="1">
            <a:spLocks noGrp="1"/>
          </p:cNvSpPr>
          <p:nvPr>
            <p:ph type="title"/>
          </p:nvPr>
        </p:nvSpPr>
        <p:spPr>
          <a:xfrm>
            <a:off x="729450" y="216350"/>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69" name="Google Shape;69;p8"/>
          <p:cNvSpPr/>
          <p:nvPr/>
        </p:nvSpPr>
        <p:spPr>
          <a:xfrm>
            <a:off x="0" y="356975"/>
            <a:ext cx="645300" cy="261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508000" y="353450"/>
            <a:ext cx="137400" cy="2610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Content">
  <p:cSld name="BLANK_1_1">
    <p:spTree>
      <p:nvGrpSpPr>
        <p:cNvPr id="1" name="Shape 71"/>
        <p:cNvGrpSpPr/>
        <p:nvPr/>
      </p:nvGrpSpPr>
      <p:grpSpPr>
        <a:xfrm>
          <a:off x="0" y="0"/>
          <a:ext cx="0" cy="0"/>
          <a:chOff x="0" y="0"/>
          <a:chExt cx="0" cy="0"/>
        </a:xfrm>
      </p:grpSpPr>
      <p:sp>
        <p:nvSpPr>
          <p:cNvPr id="72" name="Google Shape;72;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3" name="Google Shape;73;p9">
            <a:hlinkClick r:id="" action="ppaction://noaction"/>
          </p:cNvPr>
          <p:cNvSpPr/>
          <p:nvPr/>
        </p:nvSpPr>
        <p:spPr>
          <a:xfrm>
            <a:off x="8280450" y="0"/>
            <a:ext cx="863400" cy="454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 name="Google Shape;74;p9">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75" name="Google Shape;75;p9">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76" name="Google Shape;76;p9">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
        <p:nvSpPr>
          <p:cNvPr id="77" name="Google Shape;77;p9"/>
          <p:cNvSpPr txBox="1">
            <a:spLocks noGrp="1"/>
          </p:cNvSpPr>
          <p:nvPr>
            <p:ph type="title"/>
          </p:nvPr>
        </p:nvSpPr>
        <p:spPr>
          <a:xfrm>
            <a:off x="729450" y="216350"/>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78" name="Google Shape;78;p9"/>
          <p:cNvSpPr txBox="1">
            <a:spLocks noGrp="1"/>
          </p:cNvSpPr>
          <p:nvPr>
            <p:ph type="body" idx="1"/>
          </p:nvPr>
        </p:nvSpPr>
        <p:spPr>
          <a:xfrm>
            <a:off x="729450" y="934450"/>
            <a:ext cx="7329300" cy="2938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9" name="Google Shape;79;p9"/>
          <p:cNvSpPr/>
          <p:nvPr/>
        </p:nvSpPr>
        <p:spPr>
          <a:xfrm>
            <a:off x="0" y="356975"/>
            <a:ext cx="645300" cy="261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508000" y="353450"/>
            <a:ext cx="137400" cy="2610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2 Content">
  <p:cSld name="BLANK_1_1_1">
    <p:spTree>
      <p:nvGrpSpPr>
        <p:cNvPr id="1" name="Shape 81"/>
        <p:cNvGrpSpPr/>
        <p:nvPr/>
      </p:nvGrpSpPr>
      <p:grpSpPr>
        <a:xfrm>
          <a:off x="0" y="0"/>
          <a:ext cx="0" cy="0"/>
          <a:chOff x="0" y="0"/>
          <a:chExt cx="0" cy="0"/>
        </a:xfrm>
      </p:grpSpPr>
      <p:sp>
        <p:nvSpPr>
          <p:cNvPr id="82" name="Google Shape;8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83" name="Google Shape;83;p10">
            <a:hlinkClick r:id="" action="ppaction://noaction"/>
          </p:cNvPr>
          <p:cNvSpPr/>
          <p:nvPr/>
        </p:nvSpPr>
        <p:spPr>
          <a:xfrm>
            <a:off x="8280450" y="0"/>
            <a:ext cx="863400" cy="454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 name="Google Shape;84;p10">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85" name="Google Shape;85;p10">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86" name="Google Shape;86;p10">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
        <p:nvSpPr>
          <p:cNvPr id="87" name="Google Shape;87;p10"/>
          <p:cNvSpPr txBox="1">
            <a:spLocks noGrp="1"/>
          </p:cNvSpPr>
          <p:nvPr>
            <p:ph type="title"/>
          </p:nvPr>
        </p:nvSpPr>
        <p:spPr>
          <a:xfrm>
            <a:off x="729450" y="216350"/>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88" name="Google Shape;88;p10"/>
          <p:cNvSpPr txBox="1">
            <a:spLocks noGrp="1"/>
          </p:cNvSpPr>
          <p:nvPr>
            <p:ph type="body" idx="1"/>
          </p:nvPr>
        </p:nvSpPr>
        <p:spPr>
          <a:xfrm>
            <a:off x="729450" y="934450"/>
            <a:ext cx="3553500" cy="29388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89" name="Google Shape;89;p10"/>
          <p:cNvSpPr/>
          <p:nvPr/>
        </p:nvSpPr>
        <p:spPr>
          <a:xfrm>
            <a:off x="0" y="356975"/>
            <a:ext cx="645300" cy="261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a:off x="508000" y="353450"/>
            <a:ext cx="137400" cy="2610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0"/>
          <p:cNvSpPr txBox="1">
            <a:spLocks noGrp="1"/>
          </p:cNvSpPr>
          <p:nvPr>
            <p:ph type="body" idx="2"/>
          </p:nvPr>
        </p:nvSpPr>
        <p:spPr>
          <a:xfrm>
            <a:off x="4814525" y="934450"/>
            <a:ext cx="3553500" cy="29388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2"/>
        <p:cNvGrpSpPr/>
        <p:nvPr/>
      </p:nvGrpSpPr>
      <p:grpSpPr>
        <a:xfrm>
          <a:off x="0" y="0"/>
          <a:ext cx="0" cy="0"/>
          <a:chOff x="0" y="0"/>
          <a:chExt cx="0" cy="0"/>
        </a:xfrm>
      </p:grpSpPr>
      <p:sp>
        <p:nvSpPr>
          <p:cNvPr id="93" name="Google Shape;93;p1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4" name="Google Shape;94;p1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5" name="Google Shape;9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Proxima Nova"/>
              <a:buNone/>
              <a:defRPr sz="2800" b="1">
                <a:latin typeface="Proxima Nova"/>
                <a:ea typeface="Proxima Nova"/>
                <a:cs typeface="Proxima Nova"/>
                <a:sym typeface="Proxima Nova"/>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Quattrocento Sans"/>
              <a:buChar char="●"/>
              <a:defRPr sz="1800">
                <a:latin typeface="Quattrocento Sans"/>
                <a:ea typeface="Quattrocento Sans"/>
                <a:cs typeface="Quattrocento Sans"/>
                <a:sym typeface="Quattrocento Sans"/>
              </a:defRPr>
            </a:lvl1pPr>
            <a:lvl2pPr marL="914400" lvl="1" indent="-298450">
              <a:lnSpc>
                <a:spcPct val="115000"/>
              </a:lnSpc>
              <a:spcBef>
                <a:spcPts val="1600"/>
              </a:spcBef>
              <a:spcAft>
                <a:spcPts val="0"/>
              </a:spcAft>
              <a:buSzPts val="1100"/>
              <a:buFont typeface="Quattrocento Sans"/>
              <a:buChar char="○"/>
              <a:defRPr sz="1100">
                <a:latin typeface="Quattrocento Sans"/>
                <a:ea typeface="Quattrocento Sans"/>
                <a:cs typeface="Quattrocento Sans"/>
                <a:sym typeface="Quattrocento Sans"/>
              </a:defRPr>
            </a:lvl2pPr>
            <a:lvl3pPr marL="1371600" lvl="2" indent="-298450">
              <a:lnSpc>
                <a:spcPct val="115000"/>
              </a:lnSpc>
              <a:spcBef>
                <a:spcPts val="1600"/>
              </a:spcBef>
              <a:spcAft>
                <a:spcPts val="0"/>
              </a:spcAft>
              <a:buSzPts val="1100"/>
              <a:buFont typeface="Quattrocento Sans"/>
              <a:buChar char="■"/>
              <a:defRPr sz="1100">
                <a:latin typeface="Quattrocento Sans"/>
                <a:ea typeface="Quattrocento Sans"/>
                <a:cs typeface="Quattrocento Sans"/>
                <a:sym typeface="Quattrocento Sans"/>
              </a:defRPr>
            </a:lvl3pPr>
            <a:lvl4pPr marL="1828800" lvl="3" indent="-298450">
              <a:lnSpc>
                <a:spcPct val="115000"/>
              </a:lnSpc>
              <a:spcBef>
                <a:spcPts val="1600"/>
              </a:spcBef>
              <a:spcAft>
                <a:spcPts val="0"/>
              </a:spcAft>
              <a:buSzPts val="1100"/>
              <a:buFont typeface="Quattrocento Sans"/>
              <a:buChar char="●"/>
              <a:defRPr sz="1100">
                <a:latin typeface="Quattrocento Sans"/>
                <a:ea typeface="Quattrocento Sans"/>
                <a:cs typeface="Quattrocento Sans"/>
                <a:sym typeface="Quattrocento Sans"/>
              </a:defRPr>
            </a:lvl4pPr>
            <a:lvl5pPr marL="2286000" lvl="4" indent="-298450">
              <a:lnSpc>
                <a:spcPct val="115000"/>
              </a:lnSpc>
              <a:spcBef>
                <a:spcPts val="1600"/>
              </a:spcBef>
              <a:spcAft>
                <a:spcPts val="0"/>
              </a:spcAft>
              <a:buSzPts val="1100"/>
              <a:buFont typeface="Quattrocento Sans"/>
              <a:buChar char="○"/>
              <a:defRPr sz="1100">
                <a:latin typeface="Quattrocento Sans"/>
                <a:ea typeface="Quattrocento Sans"/>
                <a:cs typeface="Quattrocento Sans"/>
                <a:sym typeface="Quattrocento Sans"/>
              </a:defRPr>
            </a:lvl5pPr>
            <a:lvl6pPr marL="2743200" lvl="5" indent="-298450">
              <a:lnSpc>
                <a:spcPct val="115000"/>
              </a:lnSpc>
              <a:spcBef>
                <a:spcPts val="1600"/>
              </a:spcBef>
              <a:spcAft>
                <a:spcPts val="0"/>
              </a:spcAft>
              <a:buSzPts val="1100"/>
              <a:buFont typeface="Quattrocento Sans"/>
              <a:buChar char="■"/>
              <a:defRPr sz="1100">
                <a:latin typeface="Quattrocento Sans"/>
                <a:ea typeface="Quattrocento Sans"/>
                <a:cs typeface="Quattrocento Sans"/>
                <a:sym typeface="Quattrocento Sans"/>
              </a:defRPr>
            </a:lvl6pPr>
            <a:lvl7pPr marL="3200400" lvl="6" indent="-298450">
              <a:lnSpc>
                <a:spcPct val="115000"/>
              </a:lnSpc>
              <a:spcBef>
                <a:spcPts val="1600"/>
              </a:spcBef>
              <a:spcAft>
                <a:spcPts val="0"/>
              </a:spcAft>
              <a:buSzPts val="1100"/>
              <a:buFont typeface="Quattrocento Sans"/>
              <a:buChar char="●"/>
              <a:defRPr sz="1100">
                <a:latin typeface="Quattrocento Sans"/>
                <a:ea typeface="Quattrocento Sans"/>
                <a:cs typeface="Quattrocento Sans"/>
                <a:sym typeface="Quattrocento Sans"/>
              </a:defRPr>
            </a:lvl7pPr>
            <a:lvl8pPr marL="3657600" lvl="7" indent="-298450">
              <a:lnSpc>
                <a:spcPct val="115000"/>
              </a:lnSpc>
              <a:spcBef>
                <a:spcPts val="1600"/>
              </a:spcBef>
              <a:spcAft>
                <a:spcPts val="0"/>
              </a:spcAft>
              <a:buSzPts val="1100"/>
              <a:buFont typeface="Quattrocento Sans"/>
              <a:buChar char="○"/>
              <a:defRPr sz="1100">
                <a:latin typeface="Quattrocento Sans"/>
                <a:ea typeface="Quattrocento Sans"/>
                <a:cs typeface="Quattrocento Sans"/>
                <a:sym typeface="Quattrocento Sans"/>
              </a:defRPr>
            </a:lvl8pPr>
            <a:lvl9pPr marL="4114800" lvl="8" indent="-298450">
              <a:lnSpc>
                <a:spcPct val="115000"/>
              </a:lnSpc>
              <a:spcBef>
                <a:spcPts val="1600"/>
              </a:spcBef>
              <a:spcAft>
                <a:spcPts val="1600"/>
              </a:spcAft>
              <a:buSzPts val="1100"/>
              <a:buFont typeface="Quattrocento Sans"/>
              <a:buChar char="■"/>
              <a:defRPr sz="1100">
                <a:latin typeface="Quattrocento Sans"/>
                <a:ea typeface="Quattrocento Sans"/>
                <a:cs typeface="Quattrocento Sans"/>
                <a:sym typeface="Quattrocento Sans"/>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a:off x="0" y="4814097"/>
            <a:ext cx="9144000" cy="329400"/>
          </a:xfrm>
          <a:prstGeom prst="rect">
            <a:avLst/>
          </a:prstGeom>
          <a:solidFill>
            <a:srgbClr val="F4F5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0" y="4814100"/>
            <a:ext cx="2339400" cy="3294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 name="Google Shape;11;p1"/>
          <p:cNvSpPr txBox="1"/>
          <p:nvPr/>
        </p:nvSpPr>
        <p:spPr>
          <a:xfrm>
            <a:off x="479550" y="4807350"/>
            <a:ext cx="13803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FFFFFF"/>
                </a:solidFill>
                <a:latin typeface="Quattrocento Sans"/>
                <a:ea typeface="Quattrocento Sans"/>
                <a:cs typeface="Quattrocento Sans"/>
                <a:sym typeface="Quattrocento Sans"/>
              </a:rPr>
              <a:t>www.ugm.ac.id</a:t>
            </a:r>
            <a:endParaRPr sz="1200" b="1">
              <a:solidFill>
                <a:srgbClr val="FFFFFF"/>
              </a:solidFill>
              <a:latin typeface="Quattrocento Sans"/>
              <a:ea typeface="Quattrocento Sans"/>
              <a:cs typeface="Quattrocento Sans"/>
              <a:sym typeface="Quattrocento Sans"/>
            </a:endParaRPr>
          </a:p>
        </p:txBody>
      </p:sp>
      <p:sp>
        <p:nvSpPr>
          <p:cNvPr id="12" name="Google Shape;12;p1"/>
          <p:cNvSpPr txBox="1"/>
          <p:nvPr/>
        </p:nvSpPr>
        <p:spPr>
          <a:xfrm>
            <a:off x="3207450" y="4807350"/>
            <a:ext cx="34509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074364"/>
                </a:solidFill>
                <a:latin typeface="Quattrocento Sans"/>
                <a:ea typeface="Quattrocento Sans"/>
                <a:cs typeface="Quattrocento Sans"/>
                <a:sym typeface="Quattrocento Sans"/>
              </a:rPr>
              <a:t>Locally Rooted, Globally Respected</a:t>
            </a:r>
            <a:endParaRPr sz="1200">
              <a:solidFill>
                <a:srgbClr val="074364"/>
              </a:solidFill>
              <a:latin typeface="Quattrocento Sans"/>
              <a:ea typeface="Quattrocento Sans"/>
              <a:cs typeface="Quattrocento Sans"/>
              <a:sym typeface="Quattrocento Sans"/>
            </a:endParaRPr>
          </a:p>
        </p:txBody>
      </p:sp>
      <p:pic>
        <p:nvPicPr>
          <p:cNvPr id="13" name="Google Shape;13;p1"/>
          <p:cNvPicPr preferRelativeResize="0"/>
          <p:nvPr/>
        </p:nvPicPr>
        <p:blipFill>
          <a:blip r:embed="rId10">
            <a:alphaModFix/>
          </a:blip>
          <a:stretch>
            <a:fillRect/>
          </a:stretch>
        </p:blipFill>
        <p:spPr>
          <a:xfrm>
            <a:off x="7160464" y="4749850"/>
            <a:ext cx="1983535" cy="454775"/>
          </a:xfrm>
          <a:prstGeom prst="rect">
            <a:avLst/>
          </a:prstGeom>
          <a:noFill/>
          <a:ln>
            <a:noFill/>
          </a:ln>
        </p:spPr>
      </p:pic>
      <p:pic>
        <p:nvPicPr>
          <p:cNvPr id="14" name="Google Shape;14;p1"/>
          <p:cNvPicPr preferRelativeResize="0"/>
          <p:nvPr/>
        </p:nvPicPr>
        <p:blipFill rotWithShape="1">
          <a:blip r:embed="rId11">
            <a:alphaModFix amt="88000"/>
          </a:blip>
          <a:srcRect r="49315"/>
          <a:stretch/>
        </p:blipFill>
        <p:spPr>
          <a:xfrm>
            <a:off x="7193251" y="353600"/>
            <a:ext cx="1950750" cy="3991048"/>
          </a:xfrm>
          <a:prstGeom prst="rect">
            <a:avLst/>
          </a:prstGeom>
          <a:noFill/>
          <a:ln>
            <a:noFill/>
          </a:ln>
          <a:effectLst>
            <a:outerShdw blurRad="57150" dist="19050" dir="5400000" algn="bl" rotWithShape="0">
              <a:srgbClr val="000000">
                <a:alpha val="9000"/>
              </a:srgbClr>
            </a:outerShdw>
          </a:effectLst>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2"/>
          <p:cNvSpPr/>
          <p:nvPr/>
        </p:nvSpPr>
        <p:spPr>
          <a:xfrm flipH="1">
            <a:off x="479550" y="0"/>
            <a:ext cx="1874400" cy="2945400"/>
          </a:xfrm>
          <a:prstGeom prst="rect">
            <a:avLst/>
          </a:prstGeom>
          <a:solidFill>
            <a:srgbClr val="F4F5FB"/>
          </a:solidFill>
          <a:ln>
            <a:noFill/>
          </a:ln>
          <a:effectLst>
            <a:outerShdw blurRad="57150" dist="19050" dir="540000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2"/>
          <p:cNvSpPr/>
          <p:nvPr/>
        </p:nvSpPr>
        <p:spPr>
          <a:xfrm flipH="1">
            <a:off x="479550" y="2935650"/>
            <a:ext cx="1874400" cy="942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 name="Google Shape;102;p12"/>
          <p:cNvPicPr preferRelativeResize="0"/>
          <p:nvPr/>
        </p:nvPicPr>
        <p:blipFill>
          <a:blip r:embed="rId3">
            <a:alphaModFix/>
          </a:blip>
          <a:stretch>
            <a:fillRect/>
          </a:stretch>
        </p:blipFill>
        <p:spPr>
          <a:xfrm>
            <a:off x="479550" y="535500"/>
            <a:ext cx="1874399" cy="1874399"/>
          </a:xfrm>
          <a:prstGeom prst="rect">
            <a:avLst/>
          </a:prstGeom>
          <a:noFill/>
          <a:ln>
            <a:noFill/>
          </a:ln>
        </p:spPr>
      </p:pic>
      <p:sp>
        <p:nvSpPr>
          <p:cNvPr id="103" name="Google Shape;103;p12"/>
          <p:cNvSpPr/>
          <p:nvPr/>
        </p:nvSpPr>
        <p:spPr>
          <a:xfrm>
            <a:off x="2339275" y="4814100"/>
            <a:ext cx="6804600" cy="329400"/>
          </a:xfrm>
          <a:prstGeom prst="rect">
            <a:avLst/>
          </a:prstGeom>
          <a:solidFill>
            <a:srgbClr val="F4F5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p:nvPr/>
        </p:nvSpPr>
        <p:spPr>
          <a:xfrm>
            <a:off x="0" y="4814100"/>
            <a:ext cx="2339400" cy="3429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5" name="Google Shape;105;p12"/>
          <p:cNvPicPr preferRelativeResize="0"/>
          <p:nvPr/>
        </p:nvPicPr>
        <p:blipFill>
          <a:blip r:embed="rId4">
            <a:alphaModFix/>
          </a:blip>
          <a:stretch>
            <a:fillRect/>
          </a:stretch>
        </p:blipFill>
        <p:spPr>
          <a:xfrm>
            <a:off x="6993207" y="4731013"/>
            <a:ext cx="2156631" cy="480257"/>
          </a:xfrm>
          <a:prstGeom prst="rect">
            <a:avLst/>
          </a:prstGeom>
          <a:noFill/>
          <a:ln>
            <a:noFill/>
          </a:ln>
        </p:spPr>
      </p:pic>
      <p:sp>
        <p:nvSpPr>
          <p:cNvPr id="106" name="Google Shape;106;p12"/>
          <p:cNvSpPr txBox="1"/>
          <p:nvPr/>
        </p:nvSpPr>
        <p:spPr>
          <a:xfrm>
            <a:off x="479550" y="4807350"/>
            <a:ext cx="13803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FFFFFF"/>
                </a:solidFill>
                <a:latin typeface="Quattrocento Sans"/>
                <a:ea typeface="Quattrocento Sans"/>
                <a:cs typeface="Quattrocento Sans"/>
                <a:sym typeface="Quattrocento Sans"/>
              </a:rPr>
              <a:t>www.ugm.ac.id</a:t>
            </a:r>
            <a:endParaRPr sz="1200" b="1">
              <a:solidFill>
                <a:srgbClr val="FFFFFF"/>
              </a:solidFill>
              <a:latin typeface="Quattrocento Sans"/>
              <a:ea typeface="Quattrocento Sans"/>
              <a:cs typeface="Quattrocento Sans"/>
              <a:sym typeface="Quattrocento Sans"/>
            </a:endParaRPr>
          </a:p>
        </p:txBody>
      </p:sp>
      <p:sp>
        <p:nvSpPr>
          <p:cNvPr id="107" name="Google Shape;107;p12"/>
          <p:cNvSpPr txBox="1"/>
          <p:nvPr/>
        </p:nvSpPr>
        <p:spPr>
          <a:xfrm>
            <a:off x="3207450" y="4807350"/>
            <a:ext cx="34509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074364"/>
                </a:solidFill>
                <a:latin typeface="Quattrocento Sans"/>
                <a:ea typeface="Quattrocento Sans"/>
                <a:cs typeface="Quattrocento Sans"/>
                <a:sym typeface="Quattrocento Sans"/>
              </a:rPr>
              <a:t>Locally Rooted, Globally Respected</a:t>
            </a:r>
            <a:endParaRPr sz="1200">
              <a:solidFill>
                <a:srgbClr val="074364"/>
              </a:solidFill>
              <a:latin typeface="Quattrocento Sans"/>
              <a:ea typeface="Quattrocento Sans"/>
              <a:cs typeface="Quattrocento Sans"/>
              <a:sym typeface="Quattrocento Sans"/>
            </a:endParaRPr>
          </a:p>
        </p:txBody>
      </p:sp>
      <p:sp>
        <p:nvSpPr>
          <p:cNvPr id="108" name="Google Shape;108;p12"/>
          <p:cNvSpPr txBox="1">
            <a:spLocks noGrp="1"/>
          </p:cNvSpPr>
          <p:nvPr>
            <p:ph type="ctrTitle"/>
          </p:nvPr>
        </p:nvSpPr>
        <p:spPr>
          <a:xfrm>
            <a:off x="2353950" y="1375425"/>
            <a:ext cx="6430500" cy="1034474"/>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2000" dirty="0"/>
              <a:t>VAR and VECM</a:t>
            </a:r>
            <a:endParaRPr lang="en-GB" sz="2000" dirty="0"/>
          </a:p>
        </p:txBody>
      </p:sp>
      <p:sp>
        <p:nvSpPr>
          <p:cNvPr id="109" name="Google Shape;109;p12"/>
          <p:cNvSpPr txBox="1">
            <a:spLocks noGrp="1"/>
          </p:cNvSpPr>
          <p:nvPr>
            <p:ph type="subTitle" idx="1"/>
          </p:nvPr>
        </p:nvSpPr>
        <p:spPr>
          <a:xfrm>
            <a:off x="4069325" y="2660325"/>
            <a:ext cx="4707600" cy="342900"/>
          </a:xfrm>
          <a:prstGeom prst="rect">
            <a:avLst/>
          </a:prstGeom>
        </p:spPr>
        <p:txBody>
          <a:bodyPr spcFirstLastPara="1" wrap="square" lIns="91425" tIns="91425" rIns="91425" bIns="91425" anchor="t" anchorCtr="0">
            <a:noAutofit/>
          </a:bodyPr>
          <a:lstStyle/>
          <a:p>
            <a:pPr marL="0" indent="0"/>
            <a:r>
              <a:rPr lang="en-GB" dirty="0"/>
              <a:t>21/5/2024</a:t>
            </a:r>
          </a:p>
        </p:txBody>
      </p:sp>
      <p:sp>
        <p:nvSpPr>
          <p:cNvPr id="110" name="Google Shape;110;p12"/>
          <p:cNvSpPr txBox="1">
            <a:spLocks noGrp="1"/>
          </p:cNvSpPr>
          <p:nvPr>
            <p:ph type="subTitle" idx="2"/>
          </p:nvPr>
        </p:nvSpPr>
        <p:spPr>
          <a:xfrm>
            <a:off x="4835300" y="2310150"/>
            <a:ext cx="3941700" cy="541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b="1" dirty="0"/>
              <a:t>Muhammad Akmal Farouqi</a:t>
            </a:r>
            <a:endParaRPr b="1" dirty="0"/>
          </a:p>
        </p:txBody>
      </p:sp>
      <p:sp>
        <p:nvSpPr>
          <p:cNvPr id="111" name="Google Shape;111;p12"/>
          <p:cNvSpPr txBox="1">
            <a:spLocks noGrp="1"/>
          </p:cNvSpPr>
          <p:nvPr>
            <p:ph type="subTitle" idx="3"/>
          </p:nvPr>
        </p:nvSpPr>
        <p:spPr>
          <a:xfrm>
            <a:off x="5250225" y="398025"/>
            <a:ext cx="3534300" cy="3936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GB" dirty="0" err="1"/>
              <a:t>Ekonometrika</a:t>
            </a:r>
            <a:r>
              <a:rPr lang="en-GB" dirty="0"/>
              <a:t> </a:t>
            </a:r>
            <a:r>
              <a:rPr lang="en-GB" dirty="0" err="1"/>
              <a:t>untuk</a:t>
            </a:r>
            <a:r>
              <a:rPr lang="en-GB" dirty="0"/>
              <a:t> </a:t>
            </a:r>
            <a:r>
              <a:rPr lang="en-GB" dirty="0" err="1"/>
              <a:t>Penelitian</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6"/>
          <p:cNvSpPr txBox="1">
            <a:spLocks noGrp="1"/>
          </p:cNvSpPr>
          <p:nvPr>
            <p:ph type="body" idx="1"/>
          </p:nvPr>
        </p:nvSpPr>
        <p:spPr>
          <a:xfrm>
            <a:off x="723300" y="3192201"/>
            <a:ext cx="7697400" cy="46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16"/>
          <p:cNvSpPr txBox="1">
            <a:spLocks noGrp="1"/>
          </p:cNvSpPr>
          <p:nvPr>
            <p:ph type="ctrTitle" idx="4294967295"/>
          </p:nvPr>
        </p:nvSpPr>
        <p:spPr>
          <a:xfrm>
            <a:off x="1356750" y="1440075"/>
            <a:ext cx="6430500" cy="166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500" dirty="0"/>
              <a:t>Thank You</a:t>
            </a:r>
            <a:endParaRPr sz="3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A5B04580-E8CD-B2EA-81EC-4BF710733D93}"/>
            </a:ext>
          </a:extLst>
        </p:cNvPr>
        <p:cNvGrpSpPr/>
        <p:nvPr/>
      </p:nvGrpSpPr>
      <p:grpSpPr>
        <a:xfrm>
          <a:off x="0" y="0"/>
          <a:ext cx="0" cy="0"/>
          <a:chOff x="0" y="0"/>
          <a:chExt cx="0" cy="0"/>
        </a:xfrm>
      </p:grpSpPr>
      <p:sp>
        <p:nvSpPr>
          <p:cNvPr id="116" name="Google Shape;116;p13">
            <a:extLst>
              <a:ext uri="{FF2B5EF4-FFF2-40B4-BE49-F238E27FC236}">
                <a16:creationId xmlns:a16="http://schemas.microsoft.com/office/drawing/2014/main" id="{E744FE39-F055-5192-4BD0-9395B38639E2}"/>
              </a:ext>
            </a:extLst>
          </p:cNvPr>
          <p:cNvSpPr txBox="1">
            <a:spLocks noGrp="1"/>
          </p:cNvSpPr>
          <p:nvPr>
            <p:ph type="title"/>
          </p:nvPr>
        </p:nvSpPr>
        <p:spPr>
          <a:xfrm>
            <a:off x="729450" y="170180"/>
            <a:ext cx="8414550" cy="504563"/>
          </a:xfrm>
          <a:prstGeom prst="rect">
            <a:avLst/>
          </a:prstGeom>
        </p:spPr>
        <p:txBody>
          <a:bodyPr spcFirstLastPara="1" wrap="square" lIns="91425" tIns="91425" rIns="91425" bIns="91425" anchor="t" anchorCtr="0">
            <a:noAutofit/>
          </a:bodyPr>
          <a:lstStyle/>
          <a:p>
            <a:pPr algn="l"/>
            <a:r>
              <a:rPr lang="en-GB" sz="2200" dirty="0"/>
              <a:t>Vector Autoregressive Model (VAR)</a:t>
            </a:r>
          </a:p>
        </p:txBody>
      </p:sp>
      <p:sp>
        <p:nvSpPr>
          <p:cNvPr id="5" name="Rectangle 4">
            <a:extLst>
              <a:ext uri="{FF2B5EF4-FFF2-40B4-BE49-F238E27FC236}">
                <a16:creationId xmlns:a16="http://schemas.microsoft.com/office/drawing/2014/main" id="{6BCEF9D2-0C45-6646-FE53-97954E1E999F}"/>
              </a:ext>
            </a:extLst>
          </p:cNvPr>
          <p:cNvSpPr/>
          <p:nvPr/>
        </p:nvSpPr>
        <p:spPr>
          <a:xfrm>
            <a:off x="262416" y="674743"/>
            <a:ext cx="8341834" cy="80264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dirty="0">
                <a:solidFill>
                  <a:sysClr val="windowText" lastClr="000000"/>
                </a:solidFill>
              </a:rPr>
              <a:t>VAR the extension of AR model that accommodates multivariate analysis. The structure is that each variable is a linear function of past lags of itself and past lags of the other variables. The main advantage of this model is the ability to perform without needing any exogeneity assumptions, especially for macroeconomics data that are prone to any endogeneity</a:t>
            </a: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C9590C13-7961-0C13-3907-9E8EC818EDB5}"/>
                  </a:ext>
                </a:extLst>
              </p:cNvPr>
              <p:cNvSpPr/>
              <p:nvPr/>
            </p:nvSpPr>
            <p:spPr>
              <a:xfrm>
                <a:off x="262415" y="1521431"/>
                <a:ext cx="4161991" cy="47604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dirty="0">
                    <a:solidFill>
                      <a:sysClr val="windowText" lastClr="000000"/>
                    </a:solidFill>
                  </a:rPr>
                  <a:t>Suppose a bivariate </a:t>
                </a:r>
                <a14:m>
                  <m:oMath xmlns:m="http://schemas.openxmlformats.org/officeDocument/2006/math">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𝑌</m:t>
                        </m:r>
                      </m:e>
                      <m:sub>
                        <m:r>
                          <a:rPr lang="en-US" sz="1200" b="0" i="1" smtClean="0">
                            <a:solidFill>
                              <a:sysClr val="windowText" lastClr="000000"/>
                            </a:solidFill>
                            <a:latin typeface="Cambria Math" panose="02040503050406030204" pitchFamily="18" charset="0"/>
                          </a:rPr>
                          <m:t>𝑡</m:t>
                        </m:r>
                      </m:sub>
                    </m:sSub>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𝑦</m:t>
                        </m:r>
                      </m:e>
                      <m:sub>
                        <m:r>
                          <a:rPr lang="en-US" sz="1200" b="0" i="1" smtClean="0">
                            <a:solidFill>
                              <a:sysClr val="windowText" lastClr="000000"/>
                            </a:solidFill>
                            <a:latin typeface="Cambria Math" panose="02040503050406030204" pitchFamily="18" charset="0"/>
                          </a:rPr>
                          <m:t>1</m:t>
                        </m:r>
                      </m:sub>
                    </m:sSub>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𝑦</m:t>
                        </m:r>
                      </m:e>
                      <m:sub>
                        <m:r>
                          <a:rPr lang="en-US" sz="1200" b="0" i="1" smtClean="0">
                            <a:solidFill>
                              <a:sysClr val="windowText" lastClr="000000"/>
                            </a:solidFill>
                            <a:latin typeface="Cambria Math" panose="02040503050406030204" pitchFamily="18" charset="0"/>
                          </a:rPr>
                          <m:t>2</m:t>
                        </m:r>
                      </m:sub>
                    </m:sSub>
                    <m:r>
                      <a:rPr lang="en-US" sz="1200" b="0" i="1" smtClean="0">
                        <a:solidFill>
                          <a:sysClr val="windowText" lastClr="000000"/>
                        </a:solidFill>
                        <a:latin typeface="Cambria Math" panose="02040503050406030204" pitchFamily="18" charset="0"/>
                      </a:rPr>
                      <m:t>)</m:t>
                    </m:r>
                  </m:oMath>
                </a14:m>
                <a:r>
                  <a:rPr lang="en-US" sz="1200" dirty="0">
                    <a:solidFill>
                      <a:sysClr val="windowText" lastClr="000000"/>
                    </a:solidFill>
                  </a:rPr>
                  <a:t>, the first-order VAR (or VAR(1)):</a:t>
                </a:r>
              </a:p>
            </p:txBody>
          </p:sp>
        </mc:Choice>
        <mc:Fallback xmlns="">
          <p:sp>
            <p:nvSpPr>
              <p:cNvPr id="13" name="Rectangle 12">
                <a:extLst>
                  <a:ext uri="{FF2B5EF4-FFF2-40B4-BE49-F238E27FC236}">
                    <a16:creationId xmlns:a16="http://schemas.microsoft.com/office/drawing/2014/main" id="{C9590C13-7961-0C13-3907-9E8EC818EDB5}"/>
                  </a:ext>
                </a:extLst>
              </p:cNvPr>
              <p:cNvSpPr>
                <a:spLocks noRot="1" noChangeAspect="1" noMove="1" noResize="1" noEditPoints="1" noAdjustHandles="1" noChangeArrowheads="1" noChangeShapeType="1" noTextEdit="1"/>
              </p:cNvSpPr>
              <p:nvPr/>
            </p:nvSpPr>
            <p:spPr>
              <a:xfrm>
                <a:off x="262415" y="1521431"/>
                <a:ext cx="4161991" cy="476049"/>
              </a:xfrm>
              <a:prstGeom prst="rect">
                <a:avLst/>
              </a:prstGeom>
              <a:blipFill>
                <a:blip r:embed="rId3"/>
                <a:stretch>
                  <a:fillRect r="-146" b="-6410"/>
                </a:stretch>
              </a:blipFill>
              <a:ln>
                <a:noFill/>
              </a:ln>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3FA650F6-6312-89CF-558F-AF2421375585}"/>
                  </a:ext>
                </a:extLst>
              </p:cNvPr>
              <p:cNvSpPr/>
              <p:nvPr/>
            </p:nvSpPr>
            <p:spPr>
              <a:xfrm>
                <a:off x="783277" y="1981955"/>
                <a:ext cx="3256288" cy="70734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14:m>
                  <m:oMathPara xmlns:m="http://schemas.openxmlformats.org/officeDocument/2006/math">
                    <m:oMathParaPr>
                      <m:jc m:val="centerGroup"/>
                    </m:oMathParaPr>
                    <m:oMath xmlns:m="http://schemas.openxmlformats.org/officeDocument/2006/math">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𝑦</m:t>
                          </m:r>
                        </m:e>
                        <m:sub>
                          <m:r>
                            <a:rPr lang="en-US" b="0" i="1" smtClean="0">
                              <a:solidFill>
                                <a:sysClr val="windowText" lastClr="000000"/>
                              </a:solidFill>
                              <a:latin typeface="Cambria Math" panose="02040503050406030204" pitchFamily="18" charset="0"/>
                            </a:rPr>
                            <m:t>1</m:t>
                          </m:r>
                          <m:r>
                            <a:rPr lang="en-US" b="0" i="1" smtClean="0">
                              <a:solidFill>
                                <a:sysClr val="windowText" lastClr="000000"/>
                              </a:solidFill>
                              <a:latin typeface="Cambria Math" panose="02040503050406030204" pitchFamily="18" charset="0"/>
                            </a:rPr>
                            <m:t>𝑡</m:t>
                          </m:r>
                        </m:sub>
                      </m:sSub>
                      <m:r>
                        <a:rPr lang="en-US" b="0" i="1" smtClean="0">
                          <a:solidFill>
                            <a:sysClr val="windowText" lastClr="000000"/>
                          </a:solidFill>
                          <a:latin typeface="Cambria Math" panose="02040503050406030204" pitchFamily="18" charset="0"/>
                        </a:rPr>
                        <m:t>=</m:t>
                      </m:r>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𝛽</m:t>
                          </m:r>
                        </m:e>
                        <m:sub>
                          <m:r>
                            <a:rPr lang="en-US" b="0" i="1" smtClean="0">
                              <a:solidFill>
                                <a:sysClr val="windowText" lastClr="000000"/>
                              </a:solidFill>
                              <a:latin typeface="Cambria Math" panose="02040503050406030204" pitchFamily="18" charset="0"/>
                            </a:rPr>
                            <m:t>10</m:t>
                          </m:r>
                        </m:sub>
                      </m:sSub>
                      <m:r>
                        <a:rPr lang="en-US" b="0" i="1" smtClean="0">
                          <a:solidFill>
                            <a:sysClr val="windowText" lastClr="000000"/>
                          </a:solidFill>
                          <a:latin typeface="Cambria Math" panose="02040503050406030204" pitchFamily="18" charset="0"/>
                        </a:rPr>
                        <m:t>+</m:t>
                      </m:r>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𝛽</m:t>
                          </m:r>
                        </m:e>
                        <m:sub>
                          <m:r>
                            <a:rPr lang="en-US" b="0" i="1" smtClean="0">
                              <a:solidFill>
                                <a:sysClr val="windowText" lastClr="000000"/>
                              </a:solidFill>
                              <a:latin typeface="Cambria Math" panose="02040503050406030204" pitchFamily="18" charset="0"/>
                            </a:rPr>
                            <m:t>11</m:t>
                          </m:r>
                        </m:sub>
                      </m:sSub>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𝑦</m:t>
                          </m:r>
                        </m:e>
                        <m:sub>
                          <m:r>
                            <a:rPr lang="en-US" b="0" i="1" smtClean="0">
                              <a:solidFill>
                                <a:sysClr val="windowText" lastClr="000000"/>
                              </a:solidFill>
                              <a:latin typeface="Cambria Math" panose="02040503050406030204" pitchFamily="18" charset="0"/>
                            </a:rPr>
                            <m:t>1</m:t>
                          </m:r>
                          <m:r>
                            <a:rPr lang="en-US" b="0" i="1" smtClean="0">
                              <a:solidFill>
                                <a:sysClr val="windowText" lastClr="000000"/>
                              </a:solidFill>
                              <a:latin typeface="Cambria Math" panose="02040503050406030204" pitchFamily="18" charset="0"/>
                            </a:rPr>
                            <m:t>𝑡</m:t>
                          </m:r>
                          <m:r>
                            <a:rPr lang="en-US" b="0" i="1" smtClean="0">
                              <a:solidFill>
                                <a:sysClr val="windowText" lastClr="000000"/>
                              </a:solidFill>
                              <a:latin typeface="Cambria Math" panose="02040503050406030204" pitchFamily="18" charset="0"/>
                            </a:rPr>
                            <m:t>−1</m:t>
                          </m:r>
                        </m:sub>
                      </m:sSub>
                      <m:r>
                        <a:rPr lang="en-US" b="0" i="1" smtClean="0">
                          <a:solidFill>
                            <a:sysClr val="windowText" lastClr="000000"/>
                          </a:solidFill>
                          <a:latin typeface="Cambria Math" panose="02040503050406030204" pitchFamily="18" charset="0"/>
                        </a:rPr>
                        <m:t>+</m:t>
                      </m:r>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𝛼</m:t>
                          </m:r>
                        </m:e>
                        <m:sub>
                          <m:r>
                            <a:rPr lang="en-US" b="0" i="1" smtClean="0">
                              <a:solidFill>
                                <a:sysClr val="windowText" lastClr="000000"/>
                              </a:solidFill>
                              <a:latin typeface="Cambria Math" panose="02040503050406030204" pitchFamily="18" charset="0"/>
                            </a:rPr>
                            <m:t>11</m:t>
                          </m:r>
                        </m:sub>
                      </m:sSub>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𝑦</m:t>
                          </m:r>
                        </m:e>
                        <m:sub>
                          <m:r>
                            <a:rPr lang="en-US" b="0" i="1" smtClean="0">
                              <a:solidFill>
                                <a:sysClr val="windowText" lastClr="000000"/>
                              </a:solidFill>
                              <a:latin typeface="Cambria Math" panose="02040503050406030204" pitchFamily="18" charset="0"/>
                            </a:rPr>
                            <m:t>2</m:t>
                          </m:r>
                          <m:r>
                            <a:rPr lang="en-US" b="0" i="1" smtClean="0">
                              <a:solidFill>
                                <a:sysClr val="windowText" lastClr="000000"/>
                              </a:solidFill>
                              <a:latin typeface="Cambria Math" panose="02040503050406030204" pitchFamily="18" charset="0"/>
                            </a:rPr>
                            <m:t>𝑡</m:t>
                          </m:r>
                          <m:r>
                            <a:rPr lang="en-US" b="0" i="1" smtClean="0">
                              <a:solidFill>
                                <a:sysClr val="windowText" lastClr="000000"/>
                              </a:solidFill>
                              <a:latin typeface="Cambria Math" panose="02040503050406030204" pitchFamily="18" charset="0"/>
                            </a:rPr>
                            <m:t>−1</m:t>
                          </m:r>
                        </m:sub>
                      </m:sSub>
                      <m:r>
                        <a:rPr lang="en-US" b="0" i="1" smtClean="0">
                          <a:solidFill>
                            <a:sysClr val="windowText" lastClr="000000"/>
                          </a:solidFill>
                          <a:latin typeface="Cambria Math" panose="02040503050406030204" pitchFamily="18" charset="0"/>
                        </a:rPr>
                        <m:t>+</m:t>
                      </m:r>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𝑢</m:t>
                          </m:r>
                        </m:e>
                        <m:sub>
                          <m:r>
                            <a:rPr lang="en-US" b="0" i="1" smtClean="0">
                              <a:solidFill>
                                <a:sysClr val="windowText" lastClr="000000"/>
                              </a:solidFill>
                              <a:latin typeface="Cambria Math" panose="02040503050406030204" pitchFamily="18" charset="0"/>
                            </a:rPr>
                            <m:t>1</m:t>
                          </m:r>
                          <m:r>
                            <a:rPr lang="en-US" b="0" i="1" smtClean="0">
                              <a:solidFill>
                                <a:sysClr val="windowText" lastClr="000000"/>
                              </a:solidFill>
                              <a:latin typeface="Cambria Math" panose="02040503050406030204" pitchFamily="18" charset="0"/>
                            </a:rPr>
                            <m:t>𝑡</m:t>
                          </m:r>
                        </m:sub>
                      </m:sSub>
                    </m:oMath>
                  </m:oMathPara>
                </a14:m>
                <a:endParaRPr lang="en-US" dirty="0">
                  <a:solidFill>
                    <a:sysClr val="windowText" lastClr="000000"/>
                  </a:solidFill>
                </a:endParaRPr>
              </a:p>
              <a:p>
                <a:pPr algn="just"/>
                <a14:m>
                  <m:oMathPara xmlns:m="http://schemas.openxmlformats.org/officeDocument/2006/math">
                    <m:oMathParaPr>
                      <m:jc m:val="centerGroup"/>
                    </m:oMathParaPr>
                    <m:oMath xmlns:m="http://schemas.openxmlformats.org/officeDocument/2006/math">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𝑦</m:t>
                          </m:r>
                        </m:e>
                        <m:sub>
                          <m:r>
                            <a:rPr lang="en-US" b="0" i="1" smtClean="0">
                              <a:solidFill>
                                <a:sysClr val="windowText" lastClr="000000"/>
                              </a:solidFill>
                              <a:latin typeface="Cambria Math" panose="02040503050406030204" pitchFamily="18" charset="0"/>
                            </a:rPr>
                            <m:t>2</m:t>
                          </m:r>
                          <m:r>
                            <a:rPr lang="en-US" b="0" i="1" smtClean="0">
                              <a:solidFill>
                                <a:sysClr val="windowText" lastClr="000000"/>
                              </a:solidFill>
                              <a:latin typeface="Cambria Math" panose="02040503050406030204" pitchFamily="18" charset="0"/>
                            </a:rPr>
                            <m:t>𝑡</m:t>
                          </m:r>
                        </m:sub>
                      </m:sSub>
                      <m:r>
                        <a:rPr lang="en-US" b="0" i="1" smtClean="0">
                          <a:solidFill>
                            <a:sysClr val="windowText" lastClr="000000"/>
                          </a:solidFill>
                          <a:latin typeface="Cambria Math" panose="02040503050406030204" pitchFamily="18" charset="0"/>
                        </a:rPr>
                        <m:t>=</m:t>
                      </m:r>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𝛽</m:t>
                          </m:r>
                        </m:e>
                        <m:sub>
                          <m:r>
                            <a:rPr lang="en-US" b="0" i="1" smtClean="0">
                              <a:solidFill>
                                <a:sysClr val="windowText" lastClr="000000"/>
                              </a:solidFill>
                              <a:latin typeface="Cambria Math" panose="02040503050406030204" pitchFamily="18" charset="0"/>
                            </a:rPr>
                            <m:t>20</m:t>
                          </m:r>
                        </m:sub>
                      </m:sSub>
                      <m:r>
                        <a:rPr lang="en-US" b="0" i="1" smtClean="0">
                          <a:solidFill>
                            <a:sysClr val="windowText" lastClr="000000"/>
                          </a:solidFill>
                          <a:latin typeface="Cambria Math" panose="02040503050406030204" pitchFamily="18" charset="0"/>
                        </a:rPr>
                        <m:t>+</m:t>
                      </m:r>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𝛼</m:t>
                          </m:r>
                        </m:e>
                        <m:sub>
                          <m:r>
                            <a:rPr lang="en-US" b="0" i="1" smtClean="0">
                              <a:solidFill>
                                <a:sysClr val="windowText" lastClr="000000"/>
                              </a:solidFill>
                              <a:latin typeface="Cambria Math" panose="02040503050406030204" pitchFamily="18" charset="0"/>
                            </a:rPr>
                            <m:t>21</m:t>
                          </m:r>
                        </m:sub>
                      </m:sSub>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𝑦</m:t>
                          </m:r>
                        </m:e>
                        <m:sub>
                          <m:r>
                            <a:rPr lang="en-US" b="0" i="1" smtClean="0">
                              <a:solidFill>
                                <a:sysClr val="windowText" lastClr="000000"/>
                              </a:solidFill>
                              <a:latin typeface="Cambria Math" panose="02040503050406030204" pitchFamily="18" charset="0"/>
                            </a:rPr>
                            <m:t>2</m:t>
                          </m:r>
                          <m:r>
                            <a:rPr lang="en-US" b="0" i="1" smtClean="0">
                              <a:solidFill>
                                <a:sysClr val="windowText" lastClr="000000"/>
                              </a:solidFill>
                              <a:latin typeface="Cambria Math" panose="02040503050406030204" pitchFamily="18" charset="0"/>
                            </a:rPr>
                            <m:t>𝑡</m:t>
                          </m:r>
                          <m:r>
                            <a:rPr lang="en-US" b="0" i="1" smtClean="0">
                              <a:solidFill>
                                <a:sysClr val="windowText" lastClr="000000"/>
                              </a:solidFill>
                              <a:latin typeface="Cambria Math" panose="02040503050406030204" pitchFamily="18" charset="0"/>
                            </a:rPr>
                            <m:t>−1</m:t>
                          </m:r>
                        </m:sub>
                      </m:sSub>
                      <m:r>
                        <a:rPr lang="en-US" b="0" i="1" smtClean="0">
                          <a:solidFill>
                            <a:sysClr val="windowText" lastClr="000000"/>
                          </a:solidFill>
                          <a:latin typeface="Cambria Math" panose="02040503050406030204" pitchFamily="18" charset="0"/>
                        </a:rPr>
                        <m:t>+</m:t>
                      </m:r>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𝛽</m:t>
                          </m:r>
                        </m:e>
                        <m:sub>
                          <m:r>
                            <a:rPr lang="en-US" b="0" i="1" smtClean="0">
                              <a:solidFill>
                                <a:sysClr val="windowText" lastClr="000000"/>
                              </a:solidFill>
                              <a:latin typeface="Cambria Math" panose="02040503050406030204" pitchFamily="18" charset="0"/>
                            </a:rPr>
                            <m:t>21</m:t>
                          </m:r>
                        </m:sub>
                      </m:sSub>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𝑦</m:t>
                          </m:r>
                        </m:e>
                        <m:sub>
                          <m:r>
                            <a:rPr lang="en-US" b="0" i="1" smtClean="0">
                              <a:solidFill>
                                <a:sysClr val="windowText" lastClr="000000"/>
                              </a:solidFill>
                              <a:latin typeface="Cambria Math" panose="02040503050406030204" pitchFamily="18" charset="0"/>
                            </a:rPr>
                            <m:t>1</m:t>
                          </m:r>
                          <m:r>
                            <a:rPr lang="en-US" b="0" i="1" smtClean="0">
                              <a:solidFill>
                                <a:sysClr val="windowText" lastClr="000000"/>
                              </a:solidFill>
                              <a:latin typeface="Cambria Math" panose="02040503050406030204" pitchFamily="18" charset="0"/>
                            </a:rPr>
                            <m:t>𝑡</m:t>
                          </m:r>
                          <m:r>
                            <a:rPr lang="en-US" b="0" i="1" smtClean="0">
                              <a:solidFill>
                                <a:sysClr val="windowText" lastClr="000000"/>
                              </a:solidFill>
                              <a:latin typeface="Cambria Math" panose="02040503050406030204" pitchFamily="18" charset="0"/>
                            </a:rPr>
                            <m:t>−1</m:t>
                          </m:r>
                        </m:sub>
                      </m:sSub>
                      <m:r>
                        <a:rPr lang="en-US" b="0" i="1" smtClean="0">
                          <a:solidFill>
                            <a:sysClr val="windowText" lastClr="000000"/>
                          </a:solidFill>
                          <a:latin typeface="Cambria Math" panose="02040503050406030204" pitchFamily="18" charset="0"/>
                        </a:rPr>
                        <m:t>+</m:t>
                      </m:r>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𝑢</m:t>
                          </m:r>
                        </m:e>
                        <m:sub>
                          <m:r>
                            <a:rPr lang="en-US" b="0" i="1" smtClean="0">
                              <a:solidFill>
                                <a:sysClr val="windowText" lastClr="000000"/>
                              </a:solidFill>
                              <a:latin typeface="Cambria Math" panose="02040503050406030204" pitchFamily="18" charset="0"/>
                            </a:rPr>
                            <m:t>2</m:t>
                          </m:r>
                          <m:r>
                            <a:rPr lang="en-US" b="0" i="1" smtClean="0">
                              <a:solidFill>
                                <a:sysClr val="windowText" lastClr="000000"/>
                              </a:solidFill>
                              <a:latin typeface="Cambria Math" panose="02040503050406030204" pitchFamily="18" charset="0"/>
                            </a:rPr>
                            <m:t>𝑡</m:t>
                          </m:r>
                        </m:sub>
                      </m:sSub>
                    </m:oMath>
                  </m:oMathPara>
                </a14:m>
                <a:endParaRPr lang="en-US" dirty="0">
                  <a:solidFill>
                    <a:sysClr val="windowText" lastClr="000000"/>
                  </a:solidFill>
                </a:endParaRPr>
              </a:p>
            </p:txBody>
          </p:sp>
        </mc:Choice>
        <mc:Fallback xmlns="">
          <p:sp>
            <p:nvSpPr>
              <p:cNvPr id="25" name="Rectangle 24">
                <a:extLst>
                  <a:ext uri="{FF2B5EF4-FFF2-40B4-BE49-F238E27FC236}">
                    <a16:creationId xmlns:a16="http://schemas.microsoft.com/office/drawing/2014/main" id="{3FA650F6-6312-89CF-558F-AF2421375585}"/>
                  </a:ext>
                </a:extLst>
              </p:cNvPr>
              <p:cNvSpPr>
                <a:spLocks noRot="1" noChangeAspect="1" noMove="1" noResize="1" noEditPoints="1" noAdjustHandles="1" noChangeArrowheads="1" noChangeShapeType="1" noTextEdit="1"/>
              </p:cNvSpPr>
              <p:nvPr/>
            </p:nvSpPr>
            <p:spPr>
              <a:xfrm>
                <a:off x="783277" y="1981955"/>
                <a:ext cx="3256288" cy="707344"/>
              </a:xfrm>
              <a:prstGeom prst="rect">
                <a:avLst/>
              </a:prstGeom>
              <a:blipFill>
                <a:blip r:embed="rId4"/>
                <a:stretch>
                  <a:fillRect/>
                </a:stretch>
              </a:blipFill>
              <a:ln>
                <a:noFill/>
              </a:ln>
            </p:spPr>
            <p:txBody>
              <a:bodyPr/>
              <a:lstStyle/>
              <a:p>
                <a:r>
                  <a:rPr lang="en-ID">
                    <a:noFill/>
                  </a:rPr>
                  <a:t> </a:t>
                </a:r>
              </a:p>
            </p:txBody>
          </p:sp>
        </mc:Fallback>
      </mc:AlternateContent>
      <p:sp>
        <p:nvSpPr>
          <p:cNvPr id="26" name="Rectangle 25">
            <a:extLst>
              <a:ext uri="{FF2B5EF4-FFF2-40B4-BE49-F238E27FC236}">
                <a16:creationId xmlns:a16="http://schemas.microsoft.com/office/drawing/2014/main" id="{8A113936-F209-C0C7-D2CD-AC38F094E314}"/>
              </a:ext>
            </a:extLst>
          </p:cNvPr>
          <p:cNvSpPr/>
          <p:nvPr/>
        </p:nvSpPr>
        <p:spPr>
          <a:xfrm>
            <a:off x="262416" y="2800129"/>
            <a:ext cx="4161992" cy="365241"/>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dirty="0">
                <a:solidFill>
                  <a:sysClr val="windowText" lastClr="000000"/>
                </a:solidFill>
              </a:rPr>
              <a:t>In matrix form:</a:t>
            </a:r>
          </a:p>
        </p:txBody>
      </p: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6A6CA11D-D915-E988-56A8-EC37114AEF6D}"/>
                  </a:ext>
                </a:extLst>
              </p:cNvPr>
              <p:cNvSpPr/>
              <p:nvPr/>
            </p:nvSpPr>
            <p:spPr>
              <a:xfrm>
                <a:off x="457790" y="3120811"/>
                <a:ext cx="3853200" cy="70734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14:m>
                  <m:oMathPara xmlns:m="http://schemas.openxmlformats.org/officeDocument/2006/math">
                    <m:oMathParaPr>
                      <m:jc m:val="centerGroup"/>
                    </m:oMathParaPr>
                    <m:oMath xmlns:m="http://schemas.openxmlformats.org/officeDocument/2006/math">
                      <m:d>
                        <m:dPr>
                          <m:ctrlPr>
                            <a:rPr lang="en-US" b="0" i="1" smtClean="0">
                              <a:solidFill>
                                <a:sysClr val="windowText" lastClr="000000"/>
                              </a:solidFill>
                              <a:latin typeface="Cambria Math" panose="02040503050406030204" pitchFamily="18" charset="0"/>
                            </a:rPr>
                          </m:ctrlPr>
                        </m:dPr>
                        <m:e>
                          <m:m>
                            <m:mPr>
                              <m:mcs>
                                <m:mc>
                                  <m:mcPr>
                                    <m:count m:val="1"/>
                                    <m:mcJc m:val="center"/>
                                  </m:mcPr>
                                </m:mc>
                              </m:mcs>
                              <m:ctrlPr>
                                <a:rPr lang="en-US" i="1" smtClean="0">
                                  <a:solidFill>
                                    <a:sysClr val="windowText" lastClr="000000"/>
                                  </a:solidFill>
                                  <a:latin typeface="Cambria Math" panose="02040503050406030204" pitchFamily="18" charset="0"/>
                                </a:rPr>
                              </m:ctrlPr>
                            </m:mPr>
                            <m:mr>
                              <m:e>
                                <m:sSub>
                                  <m:sSubPr>
                                    <m:ctrlPr>
                                      <a:rPr lang="en-US" b="0" i="1" smtClean="0">
                                        <a:solidFill>
                                          <a:sysClr val="windowText" lastClr="000000"/>
                                        </a:solidFill>
                                        <a:latin typeface="Cambria Math" panose="02040503050406030204" pitchFamily="18" charset="0"/>
                                      </a:rPr>
                                    </m:ctrlPr>
                                  </m:sSubPr>
                                  <m:e>
                                    <m:r>
                                      <m:rPr>
                                        <m:brk m:alnAt="7"/>
                                      </m:rPr>
                                      <a:rPr lang="en-US" b="0" i="1" smtClean="0">
                                        <a:solidFill>
                                          <a:sysClr val="windowText" lastClr="000000"/>
                                        </a:solidFill>
                                        <a:latin typeface="Cambria Math" panose="02040503050406030204" pitchFamily="18" charset="0"/>
                                      </a:rPr>
                                      <m:t>𝑦</m:t>
                                    </m:r>
                                  </m:e>
                                  <m:sub>
                                    <m:r>
                                      <m:rPr>
                                        <m:brk m:alnAt="7"/>
                                      </m:rPr>
                                      <a:rPr lang="en-US" b="0" i="1" smtClean="0">
                                        <a:solidFill>
                                          <a:sysClr val="windowText" lastClr="000000"/>
                                        </a:solidFill>
                                        <a:latin typeface="Cambria Math" panose="02040503050406030204" pitchFamily="18" charset="0"/>
                                      </a:rPr>
                                      <m:t>1</m:t>
                                    </m:r>
                                    <m:r>
                                      <a:rPr lang="en-US" b="0" i="1" smtClean="0">
                                        <a:solidFill>
                                          <a:sysClr val="windowText" lastClr="000000"/>
                                        </a:solidFill>
                                        <a:latin typeface="Cambria Math" panose="02040503050406030204" pitchFamily="18" charset="0"/>
                                      </a:rPr>
                                      <m:t>𝑡</m:t>
                                    </m:r>
                                  </m:sub>
                                </m:sSub>
                              </m:e>
                            </m:mr>
                            <m:mr>
                              <m:e>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𝑦</m:t>
                                    </m:r>
                                  </m:e>
                                  <m:sub>
                                    <m:r>
                                      <a:rPr lang="en-US" b="0" i="1" smtClean="0">
                                        <a:solidFill>
                                          <a:sysClr val="windowText" lastClr="000000"/>
                                        </a:solidFill>
                                        <a:latin typeface="Cambria Math" panose="02040503050406030204" pitchFamily="18" charset="0"/>
                                      </a:rPr>
                                      <m:t>2</m:t>
                                    </m:r>
                                    <m:r>
                                      <a:rPr lang="en-US" b="0" i="1" smtClean="0">
                                        <a:solidFill>
                                          <a:sysClr val="windowText" lastClr="000000"/>
                                        </a:solidFill>
                                        <a:latin typeface="Cambria Math" panose="02040503050406030204" pitchFamily="18" charset="0"/>
                                      </a:rPr>
                                      <m:t>𝑡</m:t>
                                    </m:r>
                                  </m:sub>
                                </m:sSub>
                              </m:e>
                            </m:mr>
                          </m:m>
                        </m:e>
                      </m:d>
                      <m:r>
                        <a:rPr lang="en-US" b="0" i="1" smtClean="0">
                          <a:solidFill>
                            <a:sysClr val="windowText" lastClr="000000"/>
                          </a:solidFill>
                          <a:latin typeface="Cambria Math" panose="02040503050406030204" pitchFamily="18" charset="0"/>
                        </a:rPr>
                        <m:t>=</m:t>
                      </m:r>
                      <m:d>
                        <m:dPr>
                          <m:ctrlPr>
                            <a:rPr lang="en-US" i="1">
                              <a:solidFill>
                                <a:sysClr val="windowText" lastClr="000000"/>
                              </a:solidFill>
                              <a:latin typeface="Cambria Math" panose="02040503050406030204" pitchFamily="18" charset="0"/>
                            </a:rPr>
                          </m:ctrlPr>
                        </m:dPr>
                        <m:e>
                          <m:m>
                            <m:mPr>
                              <m:mcs>
                                <m:mc>
                                  <m:mcPr>
                                    <m:count m:val="1"/>
                                    <m:mcJc m:val="center"/>
                                  </m:mcPr>
                                </m:mc>
                              </m:mcs>
                              <m:ctrlPr>
                                <a:rPr lang="en-US" i="1">
                                  <a:solidFill>
                                    <a:sysClr val="windowText" lastClr="000000"/>
                                  </a:solidFill>
                                  <a:latin typeface="Cambria Math" panose="02040503050406030204" pitchFamily="18" charset="0"/>
                                </a:rPr>
                              </m:ctrlPr>
                            </m:mPr>
                            <m:mr>
                              <m:e>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𝛽</m:t>
                                    </m:r>
                                  </m:e>
                                  <m:sub>
                                    <m:r>
                                      <a:rPr lang="en-US" b="0" i="1" smtClean="0">
                                        <a:solidFill>
                                          <a:sysClr val="windowText" lastClr="000000"/>
                                        </a:solidFill>
                                        <a:latin typeface="Cambria Math" panose="02040503050406030204" pitchFamily="18" charset="0"/>
                                      </a:rPr>
                                      <m:t>10</m:t>
                                    </m:r>
                                  </m:sub>
                                </m:sSub>
                              </m:e>
                            </m:mr>
                            <m:mr>
                              <m:e>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𝛽</m:t>
                                    </m:r>
                                  </m:e>
                                  <m:sub>
                                    <m:r>
                                      <a:rPr lang="en-US" b="0" i="1" smtClean="0">
                                        <a:solidFill>
                                          <a:sysClr val="windowText" lastClr="000000"/>
                                        </a:solidFill>
                                        <a:latin typeface="Cambria Math" panose="02040503050406030204" pitchFamily="18" charset="0"/>
                                      </a:rPr>
                                      <m:t>20</m:t>
                                    </m:r>
                                  </m:sub>
                                </m:sSub>
                              </m:e>
                            </m:mr>
                          </m:m>
                        </m:e>
                      </m:d>
                      <m:r>
                        <a:rPr lang="en-US" b="0" i="1" smtClean="0">
                          <a:solidFill>
                            <a:sysClr val="windowText" lastClr="000000"/>
                          </a:solidFill>
                          <a:latin typeface="Cambria Math" panose="02040503050406030204" pitchFamily="18" charset="0"/>
                        </a:rPr>
                        <m:t>+</m:t>
                      </m:r>
                      <m:d>
                        <m:dPr>
                          <m:ctrlPr>
                            <a:rPr lang="en-US" b="0" i="1" smtClean="0">
                              <a:solidFill>
                                <a:sysClr val="windowText" lastClr="000000"/>
                              </a:solidFill>
                              <a:latin typeface="Cambria Math" panose="02040503050406030204" pitchFamily="18" charset="0"/>
                            </a:rPr>
                          </m:ctrlPr>
                        </m:dPr>
                        <m:e>
                          <m:m>
                            <m:mPr>
                              <m:mcs>
                                <m:mc>
                                  <m:mcPr>
                                    <m:count m:val="2"/>
                                    <m:mcJc m:val="center"/>
                                  </m:mcPr>
                                </m:mc>
                              </m:mcs>
                              <m:ctrlPr>
                                <a:rPr lang="en-US" b="0" i="1" smtClean="0">
                                  <a:solidFill>
                                    <a:sysClr val="windowText" lastClr="000000"/>
                                  </a:solidFill>
                                  <a:latin typeface="Cambria Math" panose="02040503050406030204" pitchFamily="18" charset="0"/>
                                </a:rPr>
                              </m:ctrlPr>
                            </m:mPr>
                            <m:mr>
                              <m:e>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𝛽</m:t>
                                    </m:r>
                                  </m:e>
                                  <m:sub>
                                    <m:r>
                                      <a:rPr lang="en-US" b="0" i="1" smtClean="0">
                                        <a:solidFill>
                                          <a:sysClr val="windowText" lastClr="000000"/>
                                        </a:solidFill>
                                        <a:latin typeface="Cambria Math" panose="02040503050406030204" pitchFamily="18" charset="0"/>
                                      </a:rPr>
                                      <m:t>11</m:t>
                                    </m:r>
                                  </m:sub>
                                </m:sSub>
                              </m:e>
                              <m:e>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𝛼</m:t>
                                    </m:r>
                                  </m:e>
                                  <m:sub>
                                    <m:r>
                                      <a:rPr lang="en-US" b="0" i="1" smtClean="0">
                                        <a:solidFill>
                                          <a:sysClr val="windowText" lastClr="000000"/>
                                        </a:solidFill>
                                        <a:latin typeface="Cambria Math" panose="02040503050406030204" pitchFamily="18" charset="0"/>
                                      </a:rPr>
                                      <m:t>11</m:t>
                                    </m:r>
                                  </m:sub>
                                </m:sSub>
                              </m:e>
                            </m:mr>
                            <m:mr>
                              <m:e>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𝛼</m:t>
                                    </m:r>
                                  </m:e>
                                  <m:sub>
                                    <m:r>
                                      <a:rPr lang="en-US" b="0" i="1" smtClean="0">
                                        <a:solidFill>
                                          <a:sysClr val="windowText" lastClr="000000"/>
                                        </a:solidFill>
                                        <a:latin typeface="Cambria Math" panose="02040503050406030204" pitchFamily="18" charset="0"/>
                                      </a:rPr>
                                      <m:t>21</m:t>
                                    </m:r>
                                  </m:sub>
                                </m:sSub>
                              </m:e>
                              <m:e>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𝛽</m:t>
                                    </m:r>
                                  </m:e>
                                  <m:sub>
                                    <m:r>
                                      <a:rPr lang="en-US" b="0" i="1" smtClean="0">
                                        <a:solidFill>
                                          <a:sysClr val="windowText" lastClr="000000"/>
                                        </a:solidFill>
                                        <a:latin typeface="Cambria Math" panose="02040503050406030204" pitchFamily="18" charset="0"/>
                                      </a:rPr>
                                      <m:t>21</m:t>
                                    </m:r>
                                  </m:sub>
                                </m:sSub>
                              </m:e>
                            </m:mr>
                          </m:m>
                        </m:e>
                      </m:d>
                      <m:d>
                        <m:dPr>
                          <m:ctrlPr>
                            <a:rPr lang="en-US" i="1">
                              <a:solidFill>
                                <a:sysClr val="windowText" lastClr="000000"/>
                              </a:solidFill>
                              <a:latin typeface="Cambria Math" panose="02040503050406030204" pitchFamily="18" charset="0"/>
                            </a:rPr>
                          </m:ctrlPr>
                        </m:dPr>
                        <m:e>
                          <m:m>
                            <m:mPr>
                              <m:mcs>
                                <m:mc>
                                  <m:mcPr>
                                    <m:count m:val="1"/>
                                    <m:mcJc m:val="center"/>
                                  </m:mcPr>
                                </m:mc>
                              </m:mcs>
                              <m:ctrlPr>
                                <a:rPr lang="en-US" i="1">
                                  <a:solidFill>
                                    <a:sysClr val="windowText" lastClr="000000"/>
                                  </a:solidFill>
                                  <a:latin typeface="Cambria Math" panose="02040503050406030204" pitchFamily="18" charset="0"/>
                                </a:rPr>
                              </m:ctrlPr>
                            </m:mPr>
                            <m:mr>
                              <m:e>
                                <m:sSub>
                                  <m:sSubPr>
                                    <m:ctrlPr>
                                      <a:rPr lang="en-US" i="1">
                                        <a:solidFill>
                                          <a:sysClr val="windowText" lastClr="000000"/>
                                        </a:solidFill>
                                        <a:latin typeface="Cambria Math" panose="02040503050406030204" pitchFamily="18" charset="0"/>
                                      </a:rPr>
                                    </m:ctrlPr>
                                  </m:sSubPr>
                                  <m:e>
                                    <m:r>
                                      <m:rPr>
                                        <m:brk m:alnAt="7"/>
                                      </m:rPr>
                                      <a:rPr lang="en-US" i="1">
                                        <a:solidFill>
                                          <a:sysClr val="windowText" lastClr="000000"/>
                                        </a:solidFill>
                                        <a:latin typeface="Cambria Math" panose="02040503050406030204" pitchFamily="18" charset="0"/>
                                      </a:rPr>
                                      <m:t>𝑦</m:t>
                                    </m:r>
                                  </m:e>
                                  <m:sub>
                                    <m:r>
                                      <m:rPr>
                                        <m:brk m:alnAt="7"/>
                                      </m:rPr>
                                      <a:rPr lang="en-US" i="1">
                                        <a:solidFill>
                                          <a:sysClr val="windowText" lastClr="000000"/>
                                        </a:solidFill>
                                        <a:latin typeface="Cambria Math" panose="02040503050406030204" pitchFamily="18" charset="0"/>
                                      </a:rPr>
                                      <m:t>1</m:t>
                                    </m:r>
                                    <m:r>
                                      <a:rPr lang="en-US" i="1">
                                        <a:solidFill>
                                          <a:sysClr val="windowText" lastClr="000000"/>
                                        </a:solidFill>
                                        <a:latin typeface="Cambria Math" panose="02040503050406030204" pitchFamily="18" charset="0"/>
                                      </a:rPr>
                                      <m:t>𝑡</m:t>
                                    </m:r>
                                    <m:r>
                                      <a:rPr lang="en-US" b="0" i="1" smtClean="0">
                                        <a:solidFill>
                                          <a:sysClr val="windowText" lastClr="000000"/>
                                        </a:solidFill>
                                        <a:latin typeface="Cambria Math" panose="02040503050406030204" pitchFamily="18" charset="0"/>
                                      </a:rPr>
                                      <m:t>−1</m:t>
                                    </m:r>
                                  </m:sub>
                                </m:sSub>
                              </m:e>
                            </m:mr>
                            <m:mr>
                              <m:e>
                                <m:sSub>
                                  <m:sSubPr>
                                    <m:ctrlPr>
                                      <a:rPr lang="en-US" i="1">
                                        <a:solidFill>
                                          <a:sysClr val="windowText" lastClr="000000"/>
                                        </a:solidFill>
                                        <a:latin typeface="Cambria Math" panose="02040503050406030204" pitchFamily="18" charset="0"/>
                                      </a:rPr>
                                    </m:ctrlPr>
                                  </m:sSubPr>
                                  <m:e>
                                    <m:r>
                                      <a:rPr lang="en-US" i="1">
                                        <a:solidFill>
                                          <a:sysClr val="windowText" lastClr="000000"/>
                                        </a:solidFill>
                                        <a:latin typeface="Cambria Math" panose="02040503050406030204" pitchFamily="18" charset="0"/>
                                      </a:rPr>
                                      <m:t>𝑦</m:t>
                                    </m:r>
                                  </m:e>
                                  <m:sub>
                                    <m:r>
                                      <a:rPr lang="en-US" i="1">
                                        <a:solidFill>
                                          <a:sysClr val="windowText" lastClr="000000"/>
                                        </a:solidFill>
                                        <a:latin typeface="Cambria Math" panose="02040503050406030204" pitchFamily="18" charset="0"/>
                                      </a:rPr>
                                      <m:t>2</m:t>
                                    </m:r>
                                    <m:r>
                                      <a:rPr lang="en-US" i="1">
                                        <a:solidFill>
                                          <a:sysClr val="windowText" lastClr="000000"/>
                                        </a:solidFill>
                                        <a:latin typeface="Cambria Math" panose="02040503050406030204" pitchFamily="18" charset="0"/>
                                      </a:rPr>
                                      <m:t>𝑡</m:t>
                                    </m:r>
                                    <m:r>
                                      <a:rPr lang="en-US" b="0" i="1" smtClean="0">
                                        <a:solidFill>
                                          <a:sysClr val="windowText" lastClr="000000"/>
                                        </a:solidFill>
                                        <a:latin typeface="Cambria Math" panose="02040503050406030204" pitchFamily="18" charset="0"/>
                                      </a:rPr>
                                      <m:t>−1</m:t>
                                    </m:r>
                                  </m:sub>
                                </m:sSub>
                              </m:e>
                            </m:mr>
                          </m:m>
                        </m:e>
                      </m:d>
                      <m:r>
                        <a:rPr lang="en-US" b="0" i="1" smtClean="0">
                          <a:solidFill>
                            <a:sysClr val="windowText" lastClr="000000"/>
                          </a:solidFill>
                          <a:latin typeface="Cambria Math" panose="02040503050406030204" pitchFamily="18" charset="0"/>
                        </a:rPr>
                        <m:t>+</m:t>
                      </m:r>
                      <m:d>
                        <m:dPr>
                          <m:ctrlPr>
                            <a:rPr lang="en-US" i="1">
                              <a:solidFill>
                                <a:sysClr val="windowText" lastClr="000000"/>
                              </a:solidFill>
                              <a:latin typeface="Cambria Math" panose="02040503050406030204" pitchFamily="18" charset="0"/>
                            </a:rPr>
                          </m:ctrlPr>
                        </m:dPr>
                        <m:e>
                          <m:m>
                            <m:mPr>
                              <m:mcs>
                                <m:mc>
                                  <m:mcPr>
                                    <m:count m:val="1"/>
                                    <m:mcJc m:val="center"/>
                                  </m:mcPr>
                                </m:mc>
                              </m:mcs>
                              <m:ctrlPr>
                                <a:rPr lang="en-US" i="1">
                                  <a:solidFill>
                                    <a:sysClr val="windowText" lastClr="000000"/>
                                  </a:solidFill>
                                  <a:latin typeface="Cambria Math" panose="02040503050406030204" pitchFamily="18" charset="0"/>
                                </a:rPr>
                              </m:ctrlPr>
                            </m:mPr>
                            <m:mr>
                              <m:e>
                                <m:sSub>
                                  <m:sSubPr>
                                    <m:ctrlPr>
                                      <a:rPr lang="en-US" i="1">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𝑢</m:t>
                                    </m:r>
                                  </m:e>
                                  <m:sub>
                                    <m:r>
                                      <m:rPr>
                                        <m:brk m:alnAt="7"/>
                                      </m:rPr>
                                      <a:rPr lang="en-US" i="1">
                                        <a:solidFill>
                                          <a:sysClr val="windowText" lastClr="000000"/>
                                        </a:solidFill>
                                        <a:latin typeface="Cambria Math" panose="02040503050406030204" pitchFamily="18" charset="0"/>
                                      </a:rPr>
                                      <m:t>1</m:t>
                                    </m:r>
                                    <m:r>
                                      <a:rPr lang="en-US" i="1">
                                        <a:solidFill>
                                          <a:sysClr val="windowText" lastClr="000000"/>
                                        </a:solidFill>
                                        <a:latin typeface="Cambria Math" panose="02040503050406030204" pitchFamily="18" charset="0"/>
                                      </a:rPr>
                                      <m:t>𝑡</m:t>
                                    </m:r>
                                  </m:sub>
                                </m:sSub>
                              </m:e>
                            </m:mr>
                            <m:mr>
                              <m:e>
                                <m:sSub>
                                  <m:sSubPr>
                                    <m:ctrlPr>
                                      <a:rPr lang="en-US" i="1">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𝑢</m:t>
                                    </m:r>
                                  </m:e>
                                  <m:sub>
                                    <m:r>
                                      <a:rPr lang="en-US" i="1">
                                        <a:solidFill>
                                          <a:sysClr val="windowText" lastClr="000000"/>
                                        </a:solidFill>
                                        <a:latin typeface="Cambria Math" panose="02040503050406030204" pitchFamily="18" charset="0"/>
                                      </a:rPr>
                                      <m:t>2</m:t>
                                    </m:r>
                                    <m:r>
                                      <a:rPr lang="en-US" i="1">
                                        <a:solidFill>
                                          <a:sysClr val="windowText" lastClr="000000"/>
                                        </a:solidFill>
                                        <a:latin typeface="Cambria Math" panose="02040503050406030204" pitchFamily="18" charset="0"/>
                                      </a:rPr>
                                      <m:t>𝑡</m:t>
                                    </m:r>
                                  </m:sub>
                                </m:sSub>
                              </m:e>
                            </m:mr>
                          </m:m>
                        </m:e>
                      </m:d>
                    </m:oMath>
                  </m:oMathPara>
                </a14:m>
                <a:endParaRPr lang="en-US" dirty="0">
                  <a:solidFill>
                    <a:sysClr val="windowText" lastClr="000000"/>
                  </a:solidFill>
                </a:endParaRPr>
              </a:p>
            </p:txBody>
          </p:sp>
        </mc:Choice>
        <mc:Fallback xmlns="">
          <p:sp>
            <p:nvSpPr>
              <p:cNvPr id="27" name="Rectangle 26">
                <a:extLst>
                  <a:ext uri="{FF2B5EF4-FFF2-40B4-BE49-F238E27FC236}">
                    <a16:creationId xmlns:a16="http://schemas.microsoft.com/office/drawing/2014/main" id="{6A6CA11D-D915-E988-56A8-EC37114AEF6D}"/>
                  </a:ext>
                </a:extLst>
              </p:cNvPr>
              <p:cNvSpPr>
                <a:spLocks noRot="1" noChangeAspect="1" noMove="1" noResize="1" noEditPoints="1" noAdjustHandles="1" noChangeArrowheads="1" noChangeShapeType="1" noTextEdit="1"/>
              </p:cNvSpPr>
              <p:nvPr/>
            </p:nvSpPr>
            <p:spPr>
              <a:xfrm>
                <a:off x="457790" y="3120811"/>
                <a:ext cx="3853200" cy="707344"/>
              </a:xfrm>
              <a:prstGeom prst="rect">
                <a:avLst/>
              </a:prstGeom>
              <a:blipFill>
                <a:blip r:embed="rId5"/>
                <a:stretch>
                  <a:fillRect/>
                </a:stretch>
              </a:blipFill>
              <a:ln>
                <a:noFill/>
              </a:ln>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E6A50F3F-E061-AEA3-5BB4-A7455D72381F}"/>
                  </a:ext>
                </a:extLst>
              </p:cNvPr>
              <p:cNvSpPr/>
              <p:nvPr/>
            </p:nvSpPr>
            <p:spPr>
              <a:xfrm>
                <a:off x="262415" y="3856595"/>
                <a:ext cx="4161993" cy="80264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lgn="just">
                  <a:buFontTx/>
                  <a:buChar char="-"/>
                </a:pPr>
                <a:r>
                  <a:rPr lang="en-US" sz="1200" dirty="0">
                    <a:solidFill>
                      <a:sysClr val="windowText" lastClr="000000"/>
                    </a:solidFill>
                  </a:rPr>
                  <a:t>Two variables are endogenous</a:t>
                </a:r>
              </a:p>
              <a:p>
                <a:pPr marL="171450" indent="-171450" algn="just">
                  <a:buFontTx/>
                  <a:buChar char="-"/>
                </a:pPr>
                <a:r>
                  <a:rPr lang="en-US" sz="1200" dirty="0">
                    <a:solidFill>
                      <a:sysClr val="windowText" lastClr="000000"/>
                    </a:solidFill>
                  </a:rPr>
                  <a:t>Error terms (structural shocks) are white noise innovations with </a:t>
                </a:r>
                <a:r>
                  <a:rPr lang="en-US" sz="1200" dirty="0" err="1">
                    <a:solidFill>
                      <a:sysClr val="windowText" lastClr="000000"/>
                    </a:solidFill>
                  </a:rPr>
                  <a:t>s.d.</a:t>
                </a:r>
                <a:r>
                  <a:rPr lang="en-US" sz="1200" dirty="0">
                    <a:solidFill>
                      <a:sysClr val="windowText" lastClr="000000"/>
                    </a:solidFill>
                  </a:rPr>
                  <a:t> </a:t>
                </a:r>
                <a14:m>
                  <m:oMath xmlns:m="http://schemas.openxmlformats.org/officeDocument/2006/math">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𝜎</m:t>
                        </m:r>
                      </m:e>
                      <m:sub>
                        <m:r>
                          <a:rPr lang="en-US" sz="1200" b="0" i="1" smtClean="0">
                            <a:solidFill>
                              <a:sysClr val="windowText" lastClr="000000"/>
                            </a:solidFill>
                            <a:latin typeface="Cambria Math" panose="02040503050406030204" pitchFamily="18" charset="0"/>
                          </a:rPr>
                          <m:t>1</m:t>
                        </m:r>
                      </m:sub>
                    </m:sSub>
                  </m:oMath>
                </a14:m>
                <a:r>
                  <a:rPr lang="en-US" sz="1200" dirty="0">
                    <a:solidFill>
                      <a:sysClr val="windowText" lastClr="000000"/>
                    </a:solidFill>
                  </a:rPr>
                  <a:t> and </a:t>
                </a:r>
                <a14:m>
                  <m:oMath xmlns:m="http://schemas.openxmlformats.org/officeDocument/2006/math">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𝜎</m:t>
                        </m:r>
                      </m:e>
                      <m:sub>
                        <m:r>
                          <a:rPr lang="en-US" sz="1200" b="0" i="1" smtClean="0">
                            <a:solidFill>
                              <a:sysClr val="windowText" lastClr="000000"/>
                            </a:solidFill>
                            <a:latin typeface="Cambria Math" panose="02040503050406030204" pitchFamily="18" charset="0"/>
                          </a:rPr>
                          <m:t>2</m:t>
                        </m:r>
                      </m:sub>
                    </m:sSub>
                  </m:oMath>
                </a14:m>
                <a:r>
                  <a:rPr lang="en-US" sz="1200" dirty="0">
                    <a:solidFill>
                      <a:sysClr val="windowText" lastClr="000000"/>
                    </a:solidFill>
                  </a:rPr>
                  <a:t> and a zero covariance</a:t>
                </a:r>
              </a:p>
              <a:p>
                <a:pPr marL="171450" indent="-171450" algn="just">
                  <a:buFontTx/>
                  <a:buChar char="-"/>
                </a:pPr>
                <a14:m>
                  <m:oMath xmlns:m="http://schemas.openxmlformats.org/officeDocument/2006/math">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𝑢</m:t>
                        </m:r>
                      </m:e>
                      <m:sub>
                        <m:r>
                          <a:rPr lang="en-US" sz="1200" b="0" i="1" smtClean="0">
                            <a:solidFill>
                              <a:sysClr val="windowText" lastClr="000000"/>
                            </a:solidFill>
                            <a:latin typeface="Cambria Math" panose="02040503050406030204" pitchFamily="18" charset="0"/>
                          </a:rPr>
                          <m:t>1</m:t>
                        </m:r>
                        <m:r>
                          <a:rPr lang="en-US" sz="1200" b="0" i="1" smtClean="0">
                            <a:solidFill>
                              <a:sysClr val="windowText" lastClr="000000"/>
                            </a:solidFill>
                            <a:latin typeface="Cambria Math" panose="02040503050406030204" pitchFamily="18" charset="0"/>
                          </a:rPr>
                          <m:t>𝑡</m:t>
                        </m:r>
                      </m:sub>
                    </m:sSub>
                  </m:oMath>
                </a14:m>
                <a:r>
                  <a:rPr lang="en-US" sz="1200" dirty="0">
                    <a:solidFill>
                      <a:sysClr val="windowText" lastClr="000000"/>
                    </a:solidFill>
                  </a:rPr>
                  <a:t> affects </a:t>
                </a:r>
                <a14:m>
                  <m:oMath xmlns:m="http://schemas.openxmlformats.org/officeDocument/2006/math">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𝑦</m:t>
                        </m:r>
                      </m:e>
                      <m:sub>
                        <m:r>
                          <a:rPr lang="en-US" sz="1200" b="0" i="1" smtClean="0">
                            <a:solidFill>
                              <a:sysClr val="windowText" lastClr="000000"/>
                            </a:solidFill>
                            <a:latin typeface="Cambria Math" panose="02040503050406030204" pitchFamily="18" charset="0"/>
                          </a:rPr>
                          <m:t>1</m:t>
                        </m:r>
                      </m:sub>
                    </m:sSub>
                  </m:oMath>
                </a14:m>
                <a:r>
                  <a:rPr lang="en-US" sz="1200" dirty="0">
                    <a:solidFill>
                      <a:sysClr val="windowText" lastClr="000000"/>
                    </a:solidFill>
                  </a:rPr>
                  <a:t> directly and </a:t>
                </a:r>
                <a14:m>
                  <m:oMath xmlns:m="http://schemas.openxmlformats.org/officeDocument/2006/math">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𝑦</m:t>
                        </m:r>
                      </m:e>
                      <m:sub>
                        <m:r>
                          <a:rPr lang="en-US" sz="1200" b="0" i="1" smtClean="0">
                            <a:solidFill>
                              <a:sysClr val="windowText" lastClr="000000"/>
                            </a:solidFill>
                            <a:latin typeface="Cambria Math" panose="02040503050406030204" pitchFamily="18" charset="0"/>
                          </a:rPr>
                          <m:t>2</m:t>
                        </m:r>
                      </m:sub>
                    </m:sSub>
                  </m:oMath>
                </a14:m>
                <a:r>
                  <a:rPr lang="en-US" sz="1200" dirty="0">
                    <a:solidFill>
                      <a:sysClr val="windowText" lastClr="000000"/>
                    </a:solidFill>
                  </a:rPr>
                  <a:t> indirectly</a:t>
                </a:r>
              </a:p>
            </p:txBody>
          </p:sp>
        </mc:Choice>
        <mc:Fallback xmlns="">
          <p:sp>
            <p:nvSpPr>
              <p:cNvPr id="28" name="Rectangle 27">
                <a:extLst>
                  <a:ext uri="{FF2B5EF4-FFF2-40B4-BE49-F238E27FC236}">
                    <a16:creationId xmlns:a16="http://schemas.microsoft.com/office/drawing/2014/main" id="{E6A50F3F-E061-AEA3-5BB4-A7455D72381F}"/>
                  </a:ext>
                </a:extLst>
              </p:cNvPr>
              <p:cNvSpPr>
                <a:spLocks noRot="1" noChangeAspect="1" noMove="1" noResize="1" noEditPoints="1" noAdjustHandles="1" noChangeArrowheads="1" noChangeShapeType="1" noTextEdit="1"/>
              </p:cNvSpPr>
              <p:nvPr/>
            </p:nvSpPr>
            <p:spPr>
              <a:xfrm>
                <a:off x="262415" y="3856595"/>
                <a:ext cx="4161993" cy="802649"/>
              </a:xfrm>
              <a:prstGeom prst="rect">
                <a:avLst/>
              </a:prstGeom>
              <a:blipFill>
                <a:blip r:embed="rId6"/>
                <a:stretch>
                  <a:fillRect t="-3053" r="-146" b="-7634"/>
                </a:stretch>
              </a:blipFill>
              <a:ln>
                <a:noFill/>
              </a:ln>
            </p:spPr>
            <p:txBody>
              <a:bodyPr/>
              <a:lstStyle/>
              <a:p>
                <a:r>
                  <a:rPr lang="en-ID">
                    <a:noFill/>
                  </a:rPr>
                  <a:t> </a:t>
                </a:r>
              </a:p>
            </p:txBody>
          </p:sp>
        </mc:Fallback>
      </mc:AlternateContent>
      <p:sp>
        <p:nvSpPr>
          <p:cNvPr id="32" name="Rectangle 31">
            <a:extLst>
              <a:ext uri="{FF2B5EF4-FFF2-40B4-BE49-F238E27FC236}">
                <a16:creationId xmlns:a16="http://schemas.microsoft.com/office/drawing/2014/main" id="{ED0FBD70-DF26-794D-329C-4BE4B5110136}"/>
              </a:ext>
            </a:extLst>
          </p:cNvPr>
          <p:cNvSpPr/>
          <p:nvPr/>
        </p:nvSpPr>
        <p:spPr>
          <a:xfrm>
            <a:off x="4572000" y="1516389"/>
            <a:ext cx="4321600" cy="365241"/>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rPr>
              <a:t>In fact, any forms of VAR can be expressed as a single equation:</a:t>
            </a:r>
          </a:p>
        </p:txBody>
      </p: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C230747F-31F6-A940-6E82-2D0DEDAB6098}"/>
                  </a:ext>
                </a:extLst>
              </p:cNvPr>
              <p:cNvSpPr/>
              <p:nvPr/>
            </p:nvSpPr>
            <p:spPr>
              <a:xfrm>
                <a:off x="4638152" y="1930711"/>
                <a:ext cx="3771239" cy="553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𝒀</m:t>
                          </m:r>
                        </m:e>
                        <m:sub>
                          <m:r>
                            <a:rPr lang="en-US" b="1" i="1" smtClean="0">
                              <a:solidFill>
                                <a:sysClr val="windowText" lastClr="000000"/>
                              </a:solidFill>
                              <a:latin typeface="Cambria Math" panose="02040503050406030204" pitchFamily="18" charset="0"/>
                            </a:rPr>
                            <m:t>𝒕</m:t>
                          </m:r>
                        </m:sub>
                      </m:sSub>
                      <m:r>
                        <a:rPr lang="en-US" b="0" i="1" smtClean="0">
                          <a:solidFill>
                            <a:sysClr val="windowText" lastClr="000000"/>
                          </a:solidFill>
                          <a:latin typeface="Cambria Math" panose="02040503050406030204" pitchFamily="18" charset="0"/>
                        </a:rPr>
                        <m:t>=</m:t>
                      </m:r>
                      <m:d>
                        <m:dPr>
                          <m:ctrlPr>
                            <a:rPr lang="en-US" i="1">
                              <a:solidFill>
                                <a:sysClr val="windowText" lastClr="000000"/>
                              </a:solidFill>
                              <a:latin typeface="Cambria Math" panose="02040503050406030204" pitchFamily="18" charset="0"/>
                            </a:rPr>
                          </m:ctrlPr>
                        </m:dPr>
                        <m:e>
                          <m:m>
                            <m:mPr>
                              <m:mcs>
                                <m:mc>
                                  <m:mcPr>
                                    <m:count m:val="1"/>
                                    <m:mcJc m:val="center"/>
                                  </m:mcPr>
                                </m:mc>
                              </m:mcs>
                              <m:ctrlPr>
                                <a:rPr lang="en-US" i="1">
                                  <a:solidFill>
                                    <a:sysClr val="windowText" lastClr="000000"/>
                                  </a:solidFill>
                                  <a:latin typeface="Cambria Math" panose="02040503050406030204" pitchFamily="18" charset="0"/>
                                </a:rPr>
                              </m:ctrlPr>
                            </m:mPr>
                            <m:mr>
                              <m:e>
                                <m:sSub>
                                  <m:sSubPr>
                                    <m:ctrlPr>
                                      <a:rPr lang="en-US" i="1">
                                        <a:solidFill>
                                          <a:sysClr val="windowText" lastClr="000000"/>
                                        </a:solidFill>
                                        <a:latin typeface="Cambria Math" panose="02040503050406030204" pitchFamily="18" charset="0"/>
                                      </a:rPr>
                                    </m:ctrlPr>
                                  </m:sSubPr>
                                  <m:e>
                                    <m:r>
                                      <m:rPr>
                                        <m:brk m:alnAt="7"/>
                                      </m:rPr>
                                      <a:rPr lang="en-US" i="1">
                                        <a:solidFill>
                                          <a:sysClr val="windowText" lastClr="000000"/>
                                        </a:solidFill>
                                        <a:latin typeface="Cambria Math" panose="02040503050406030204" pitchFamily="18" charset="0"/>
                                      </a:rPr>
                                      <m:t>𝑦</m:t>
                                    </m:r>
                                  </m:e>
                                  <m:sub>
                                    <m:r>
                                      <m:rPr>
                                        <m:brk m:alnAt="7"/>
                                      </m:rPr>
                                      <a:rPr lang="en-US" i="1">
                                        <a:solidFill>
                                          <a:sysClr val="windowText" lastClr="000000"/>
                                        </a:solidFill>
                                        <a:latin typeface="Cambria Math" panose="02040503050406030204" pitchFamily="18" charset="0"/>
                                      </a:rPr>
                                      <m:t>1</m:t>
                                    </m:r>
                                    <m:r>
                                      <a:rPr lang="en-US" i="1">
                                        <a:solidFill>
                                          <a:sysClr val="windowText" lastClr="000000"/>
                                        </a:solidFill>
                                        <a:latin typeface="Cambria Math" panose="02040503050406030204" pitchFamily="18" charset="0"/>
                                      </a:rPr>
                                      <m:t>𝑡</m:t>
                                    </m:r>
                                  </m:sub>
                                </m:sSub>
                              </m:e>
                            </m:mr>
                            <m:mr>
                              <m:e>
                                <m:sSub>
                                  <m:sSubPr>
                                    <m:ctrlPr>
                                      <a:rPr lang="en-US" i="1">
                                        <a:solidFill>
                                          <a:sysClr val="windowText" lastClr="000000"/>
                                        </a:solidFill>
                                        <a:latin typeface="Cambria Math" panose="02040503050406030204" pitchFamily="18" charset="0"/>
                                      </a:rPr>
                                    </m:ctrlPr>
                                  </m:sSubPr>
                                  <m:e>
                                    <m:r>
                                      <a:rPr lang="en-US" i="1">
                                        <a:solidFill>
                                          <a:sysClr val="windowText" lastClr="000000"/>
                                        </a:solidFill>
                                        <a:latin typeface="Cambria Math" panose="02040503050406030204" pitchFamily="18" charset="0"/>
                                      </a:rPr>
                                      <m:t>𝑦</m:t>
                                    </m:r>
                                  </m:e>
                                  <m:sub>
                                    <m:r>
                                      <a:rPr lang="en-US" i="1">
                                        <a:solidFill>
                                          <a:sysClr val="windowText" lastClr="000000"/>
                                        </a:solidFill>
                                        <a:latin typeface="Cambria Math" panose="02040503050406030204" pitchFamily="18" charset="0"/>
                                      </a:rPr>
                                      <m:t>2</m:t>
                                    </m:r>
                                    <m:r>
                                      <a:rPr lang="en-US" i="1">
                                        <a:solidFill>
                                          <a:sysClr val="windowText" lastClr="000000"/>
                                        </a:solidFill>
                                        <a:latin typeface="Cambria Math" panose="02040503050406030204" pitchFamily="18" charset="0"/>
                                      </a:rPr>
                                      <m:t>𝑡</m:t>
                                    </m:r>
                                  </m:sub>
                                </m:sSub>
                              </m:e>
                            </m:mr>
                          </m:m>
                        </m:e>
                      </m:d>
                      <m:r>
                        <a:rPr lang="en-US" b="0" i="1" smtClean="0">
                          <a:solidFill>
                            <a:sysClr val="windowText" lastClr="000000"/>
                          </a:solidFill>
                          <a:latin typeface="Cambria Math" panose="02040503050406030204" pitchFamily="18" charset="0"/>
                        </a:rPr>
                        <m:t>, </m:t>
                      </m:r>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𝜷</m:t>
                          </m:r>
                        </m:e>
                        <m:sub>
                          <m:r>
                            <a:rPr lang="en-US" b="1" i="1" smtClean="0">
                              <a:solidFill>
                                <a:sysClr val="windowText" lastClr="000000"/>
                              </a:solidFill>
                              <a:latin typeface="Cambria Math" panose="02040503050406030204" pitchFamily="18" charset="0"/>
                            </a:rPr>
                            <m:t>𝒕</m:t>
                          </m:r>
                        </m:sub>
                      </m:sSub>
                      <m:r>
                        <a:rPr lang="en-US" b="1" i="1" smtClean="0">
                          <a:solidFill>
                            <a:sysClr val="windowText" lastClr="000000"/>
                          </a:solidFill>
                          <a:latin typeface="Cambria Math" panose="02040503050406030204" pitchFamily="18" charset="0"/>
                        </a:rPr>
                        <m:t>=</m:t>
                      </m:r>
                      <m:d>
                        <m:dPr>
                          <m:ctrlPr>
                            <a:rPr lang="en-US" i="1" smtClean="0">
                              <a:solidFill>
                                <a:sysClr val="windowText" lastClr="000000"/>
                              </a:solidFill>
                              <a:latin typeface="Cambria Math" panose="02040503050406030204" pitchFamily="18" charset="0"/>
                            </a:rPr>
                          </m:ctrlPr>
                        </m:dPr>
                        <m:e>
                          <m:m>
                            <m:mPr>
                              <m:mcs>
                                <m:mc>
                                  <m:mcPr>
                                    <m:count m:val="1"/>
                                    <m:mcJc m:val="center"/>
                                  </m:mcPr>
                                </m:mc>
                              </m:mcs>
                              <m:ctrlPr>
                                <a:rPr lang="en-US" i="1">
                                  <a:solidFill>
                                    <a:sysClr val="windowText" lastClr="000000"/>
                                  </a:solidFill>
                                  <a:latin typeface="Cambria Math" panose="02040503050406030204" pitchFamily="18" charset="0"/>
                                </a:rPr>
                              </m:ctrlPr>
                            </m:mPr>
                            <m:mr>
                              <m:e>
                                <m:sSub>
                                  <m:sSubPr>
                                    <m:ctrlPr>
                                      <a:rPr lang="en-US" i="1">
                                        <a:solidFill>
                                          <a:sysClr val="windowText" lastClr="000000"/>
                                        </a:solidFill>
                                        <a:latin typeface="Cambria Math" panose="02040503050406030204" pitchFamily="18" charset="0"/>
                                      </a:rPr>
                                    </m:ctrlPr>
                                  </m:sSubPr>
                                  <m:e>
                                    <m:r>
                                      <a:rPr lang="en-US" i="1">
                                        <a:solidFill>
                                          <a:sysClr val="windowText" lastClr="000000"/>
                                        </a:solidFill>
                                        <a:latin typeface="Cambria Math" panose="02040503050406030204" pitchFamily="18" charset="0"/>
                                      </a:rPr>
                                      <m:t>𝛽</m:t>
                                    </m:r>
                                  </m:e>
                                  <m:sub>
                                    <m:r>
                                      <a:rPr lang="en-US" i="1">
                                        <a:solidFill>
                                          <a:sysClr val="windowText" lastClr="000000"/>
                                        </a:solidFill>
                                        <a:latin typeface="Cambria Math" panose="02040503050406030204" pitchFamily="18" charset="0"/>
                                      </a:rPr>
                                      <m:t>10</m:t>
                                    </m:r>
                                  </m:sub>
                                </m:sSub>
                              </m:e>
                            </m:mr>
                            <m:mr>
                              <m:e>
                                <m:sSub>
                                  <m:sSubPr>
                                    <m:ctrlPr>
                                      <a:rPr lang="en-US" i="1">
                                        <a:solidFill>
                                          <a:sysClr val="windowText" lastClr="000000"/>
                                        </a:solidFill>
                                        <a:latin typeface="Cambria Math" panose="02040503050406030204" pitchFamily="18" charset="0"/>
                                      </a:rPr>
                                    </m:ctrlPr>
                                  </m:sSubPr>
                                  <m:e>
                                    <m:r>
                                      <a:rPr lang="en-US" i="1">
                                        <a:solidFill>
                                          <a:sysClr val="windowText" lastClr="000000"/>
                                        </a:solidFill>
                                        <a:latin typeface="Cambria Math" panose="02040503050406030204" pitchFamily="18" charset="0"/>
                                      </a:rPr>
                                      <m:t>𝛽</m:t>
                                    </m:r>
                                  </m:e>
                                  <m:sub>
                                    <m:r>
                                      <a:rPr lang="en-US" i="1">
                                        <a:solidFill>
                                          <a:sysClr val="windowText" lastClr="000000"/>
                                        </a:solidFill>
                                        <a:latin typeface="Cambria Math" panose="02040503050406030204" pitchFamily="18" charset="0"/>
                                      </a:rPr>
                                      <m:t>20</m:t>
                                    </m:r>
                                  </m:sub>
                                </m:sSub>
                              </m:e>
                            </m:mr>
                          </m:m>
                        </m:e>
                      </m:d>
                      <m:r>
                        <a:rPr lang="en-US" b="0" i="1" smtClean="0">
                          <a:solidFill>
                            <a:sysClr val="windowText" lastClr="000000"/>
                          </a:solidFill>
                          <a:latin typeface="Cambria Math" panose="02040503050406030204" pitchFamily="18" charset="0"/>
                        </a:rPr>
                        <m:t>, </m:t>
                      </m:r>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𝒖</m:t>
                          </m:r>
                        </m:e>
                        <m:sub>
                          <m:r>
                            <a:rPr lang="en-US" b="1" i="1" smtClean="0">
                              <a:solidFill>
                                <a:sysClr val="windowText" lastClr="000000"/>
                              </a:solidFill>
                              <a:latin typeface="Cambria Math" panose="02040503050406030204" pitchFamily="18" charset="0"/>
                            </a:rPr>
                            <m:t>𝒕</m:t>
                          </m:r>
                        </m:sub>
                      </m:sSub>
                      <m:r>
                        <a:rPr lang="en-US" b="1" i="1" smtClean="0">
                          <a:solidFill>
                            <a:sysClr val="windowText" lastClr="000000"/>
                          </a:solidFill>
                          <a:latin typeface="Cambria Math" panose="02040503050406030204" pitchFamily="18" charset="0"/>
                        </a:rPr>
                        <m:t>=</m:t>
                      </m:r>
                      <m:d>
                        <m:dPr>
                          <m:ctrlPr>
                            <a:rPr lang="en-US" i="1">
                              <a:solidFill>
                                <a:sysClr val="windowText" lastClr="000000"/>
                              </a:solidFill>
                              <a:latin typeface="Cambria Math" panose="02040503050406030204" pitchFamily="18" charset="0"/>
                            </a:rPr>
                          </m:ctrlPr>
                        </m:dPr>
                        <m:e>
                          <m:m>
                            <m:mPr>
                              <m:mcs>
                                <m:mc>
                                  <m:mcPr>
                                    <m:count m:val="1"/>
                                    <m:mcJc m:val="center"/>
                                  </m:mcPr>
                                </m:mc>
                              </m:mcs>
                              <m:ctrlPr>
                                <a:rPr lang="en-US" i="1">
                                  <a:solidFill>
                                    <a:sysClr val="windowText" lastClr="000000"/>
                                  </a:solidFill>
                                  <a:latin typeface="Cambria Math" panose="02040503050406030204" pitchFamily="18" charset="0"/>
                                </a:rPr>
                              </m:ctrlPr>
                            </m:mPr>
                            <m:mr>
                              <m:e>
                                <m:sSub>
                                  <m:sSubPr>
                                    <m:ctrlPr>
                                      <a:rPr lang="en-US" i="1">
                                        <a:solidFill>
                                          <a:sysClr val="windowText" lastClr="000000"/>
                                        </a:solidFill>
                                        <a:latin typeface="Cambria Math" panose="02040503050406030204" pitchFamily="18" charset="0"/>
                                      </a:rPr>
                                    </m:ctrlPr>
                                  </m:sSubPr>
                                  <m:e>
                                    <m:r>
                                      <a:rPr lang="en-US" i="1">
                                        <a:solidFill>
                                          <a:sysClr val="windowText" lastClr="000000"/>
                                        </a:solidFill>
                                        <a:latin typeface="Cambria Math" panose="02040503050406030204" pitchFamily="18" charset="0"/>
                                      </a:rPr>
                                      <m:t>𝑢</m:t>
                                    </m:r>
                                  </m:e>
                                  <m:sub>
                                    <m:r>
                                      <m:rPr>
                                        <m:brk m:alnAt="7"/>
                                      </m:rPr>
                                      <a:rPr lang="en-US" i="1">
                                        <a:solidFill>
                                          <a:sysClr val="windowText" lastClr="000000"/>
                                        </a:solidFill>
                                        <a:latin typeface="Cambria Math" panose="02040503050406030204" pitchFamily="18" charset="0"/>
                                      </a:rPr>
                                      <m:t>1</m:t>
                                    </m:r>
                                    <m:r>
                                      <a:rPr lang="en-US" i="1">
                                        <a:solidFill>
                                          <a:sysClr val="windowText" lastClr="000000"/>
                                        </a:solidFill>
                                        <a:latin typeface="Cambria Math" panose="02040503050406030204" pitchFamily="18" charset="0"/>
                                      </a:rPr>
                                      <m:t>𝑡</m:t>
                                    </m:r>
                                  </m:sub>
                                </m:sSub>
                              </m:e>
                            </m:mr>
                            <m:mr>
                              <m:e>
                                <m:sSub>
                                  <m:sSubPr>
                                    <m:ctrlPr>
                                      <a:rPr lang="en-US" i="1">
                                        <a:solidFill>
                                          <a:sysClr val="windowText" lastClr="000000"/>
                                        </a:solidFill>
                                        <a:latin typeface="Cambria Math" panose="02040503050406030204" pitchFamily="18" charset="0"/>
                                      </a:rPr>
                                    </m:ctrlPr>
                                  </m:sSubPr>
                                  <m:e>
                                    <m:r>
                                      <a:rPr lang="en-US" i="1">
                                        <a:solidFill>
                                          <a:sysClr val="windowText" lastClr="000000"/>
                                        </a:solidFill>
                                        <a:latin typeface="Cambria Math" panose="02040503050406030204" pitchFamily="18" charset="0"/>
                                      </a:rPr>
                                      <m:t>𝑢</m:t>
                                    </m:r>
                                  </m:e>
                                  <m:sub>
                                    <m:r>
                                      <a:rPr lang="en-US" i="1">
                                        <a:solidFill>
                                          <a:sysClr val="windowText" lastClr="000000"/>
                                        </a:solidFill>
                                        <a:latin typeface="Cambria Math" panose="02040503050406030204" pitchFamily="18" charset="0"/>
                                      </a:rPr>
                                      <m:t>2</m:t>
                                    </m:r>
                                    <m:r>
                                      <a:rPr lang="en-US" i="1">
                                        <a:solidFill>
                                          <a:sysClr val="windowText" lastClr="000000"/>
                                        </a:solidFill>
                                        <a:latin typeface="Cambria Math" panose="02040503050406030204" pitchFamily="18" charset="0"/>
                                      </a:rPr>
                                      <m:t>𝑡</m:t>
                                    </m:r>
                                  </m:sub>
                                </m:sSub>
                              </m:e>
                            </m:mr>
                          </m:m>
                        </m:e>
                      </m:d>
                    </m:oMath>
                  </m:oMathPara>
                </a14:m>
                <a:endParaRPr lang="en-US" b="1" dirty="0">
                  <a:solidFill>
                    <a:sysClr val="windowText" lastClr="000000"/>
                  </a:solidFill>
                </a:endParaRPr>
              </a:p>
            </p:txBody>
          </p:sp>
        </mc:Choice>
        <mc:Fallback xmlns="">
          <p:sp>
            <p:nvSpPr>
              <p:cNvPr id="33" name="Rectangle 32">
                <a:extLst>
                  <a:ext uri="{FF2B5EF4-FFF2-40B4-BE49-F238E27FC236}">
                    <a16:creationId xmlns:a16="http://schemas.microsoft.com/office/drawing/2014/main" id="{C230747F-31F6-A940-6E82-2D0DEDAB6098}"/>
                  </a:ext>
                </a:extLst>
              </p:cNvPr>
              <p:cNvSpPr>
                <a:spLocks noRot="1" noChangeAspect="1" noMove="1" noResize="1" noEditPoints="1" noAdjustHandles="1" noChangeArrowheads="1" noChangeShapeType="1" noTextEdit="1"/>
              </p:cNvSpPr>
              <p:nvPr/>
            </p:nvSpPr>
            <p:spPr>
              <a:xfrm>
                <a:off x="4638152" y="1930711"/>
                <a:ext cx="3771239" cy="553800"/>
              </a:xfrm>
              <a:prstGeom prst="rect">
                <a:avLst/>
              </a:prstGeom>
              <a:blipFill>
                <a:blip r:embed="rId7"/>
                <a:stretch>
                  <a:fillRect b="-1099"/>
                </a:stretch>
              </a:blipFill>
              <a:ln>
                <a:noFill/>
              </a:ln>
            </p:spPr>
            <p:txBody>
              <a:bodyPr/>
              <a:lstStyle/>
              <a:p>
                <a:r>
                  <a:rPr lang="en-ID">
                    <a:noFill/>
                  </a:rPr>
                  <a:t> </a:t>
                </a:r>
              </a:p>
            </p:txBody>
          </p:sp>
        </mc:Fallback>
      </mc:AlternateContent>
      <p:sp>
        <p:nvSpPr>
          <p:cNvPr id="34" name="Arrow: Down 33">
            <a:extLst>
              <a:ext uri="{FF2B5EF4-FFF2-40B4-BE49-F238E27FC236}">
                <a16:creationId xmlns:a16="http://schemas.microsoft.com/office/drawing/2014/main" id="{D0C65552-B782-1613-7671-73E47703FF96}"/>
              </a:ext>
            </a:extLst>
          </p:cNvPr>
          <p:cNvSpPr/>
          <p:nvPr/>
        </p:nvSpPr>
        <p:spPr>
          <a:xfrm>
            <a:off x="6544100" y="2521563"/>
            <a:ext cx="207679" cy="456700"/>
          </a:xfrm>
          <a:prstGeom prst="downArrow">
            <a:avLst>
              <a:gd name="adj1" fmla="val 50000"/>
              <a:gd name="adj2" fmla="val 9535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E408F735-6402-2E14-4308-6FEB690AE2DE}"/>
                  </a:ext>
                </a:extLst>
              </p:cNvPr>
              <p:cNvSpPr/>
              <p:nvPr/>
            </p:nvSpPr>
            <p:spPr>
              <a:xfrm>
                <a:off x="4833011" y="3015315"/>
                <a:ext cx="3771239" cy="3592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𝒀</m:t>
                          </m:r>
                        </m:e>
                        <m:sub>
                          <m:r>
                            <a:rPr lang="en-US" b="1" i="1" smtClean="0">
                              <a:solidFill>
                                <a:sysClr val="windowText" lastClr="000000"/>
                              </a:solidFill>
                              <a:latin typeface="Cambria Math" panose="02040503050406030204" pitchFamily="18" charset="0"/>
                            </a:rPr>
                            <m:t>𝒕</m:t>
                          </m:r>
                        </m:sub>
                      </m:sSub>
                      <m:r>
                        <a:rPr lang="en-US" b="1" i="1" smtClean="0">
                          <a:solidFill>
                            <a:sysClr val="windowText" lastClr="000000"/>
                          </a:solidFill>
                          <a:latin typeface="Cambria Math" panose="02040503050406030204" pitchFamily="18" charset="0"/>
                        </a:rPr>
                        <m:t>=</m:t>
                      </m:r>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𝜷</m:t>
                          </m:r>
                        </m:e>
                        <m:sub>
                          <m:r>
                            <a:rPr lang="en-US" b="1" i="1" smtClean="0">
                              <a:solidFill>
                                <a:sysClr val="windowText" lastClr="000000"/>
                              </a:solidFill>
                              <a:latin typeface="Cambria Math" panose="02040503050406030204" pitchFamily="18" charset="0"/>
                            </a:rPr>
                            <m:t>𝒕</m:t>
                          </m:r>
                        </m:sub>
                      </m:sSub>
                      <m:r>
                        <a:rPr lang="en-US" b="1" i="1" smtClean="0">
                          <a:solidFill>
                            <a:sysClr val="windowText" lastClr="000000"/>
                          </a:solidFill>
                          <a:latin typeface="Cambria Math" panose="02040503050406030204" pitchFamily="18" charset="0"/>
                        </a:rPr>
                        <m:t>+</m:t>
                      </m:r>
                      <m:r>
                        <a:rPr lang="en-US" b="1" i="1" smtClean="0">
                          <a:solidFill>
                            <a:sysClr val="windowText" lastClr="000000"/>
                          </a:solidFill>
                          <a:latin typeface="Cambria Math" panose="02040503050406030204" pitchFamily="18" charset="0"/>
                        </a:rPr>
                        <m:t>𝜷</m:t>
                      </m:r>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𝒀</m:t>
                          </m:r>
                        </m:e>
                        <m:sub>
                          <m:r>
                            <a:rPr lang="en-US" b="1" i="1" smtClean="0">
                              <a:solidFill>
                                <a:sysClr val="windowText" lastClr="000000"/>
                              </a:solidFill>
                              <a:latin typeface="Cambria Math" panose="02040503050406030204" pitchFamily="18" charset="0"/>
                            </a:rPr>
                            <m:t>𝒕</m:t>
                          </m:r>
                          <m:r>
                            <a:rPr lang="en-US" b="1" i="1" smtClean="0">
                              <a:solidFill>
                                <a:sysClr val="windowText" lastClr="000000"/>
                              </a:solidFill>
                              <a:latin typeface="Cambria Math" panose="02040503050406030204" pitchFamily="18" charset="0"/>
                            </a:rPr>
                            <m:t>−</m:t>
                          </m:r>
                          <m:r>
                            <a:rPr lang="en-US" b="1" i="1" smtClean="0">
                              <a:solidFill>
                                <a:sysClr val="windowText" lastClr="000000"/>
                              </a:solidFill>
                              <a:latin typeface="Cambria Math" panose="02040503050406030204" pitchFamily="18" charset="0"/>
                            </a:rPr>
                            <m:t>𝟏</m:t>
                          </m:r>
                        </m:sub>
                      </m:sSub>
                      <m:r>
                        <a:rPr lang="en-US" b="1" i="1" smtClean="0">
                          <a:solidFill>
                            <a:sysClr val="windowText" lastClr="000000"/>
                          </a:solidFill>
                          <a:latin typeface="Cambria Math" panose="02040503050406030204" pitchFamily="18" charset="0"/>
                        </a:rPr>
                        <m:t>+</m:t>
                      </m:r>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𝒖</m:t>
                          </m:r>
                        </m:e>
                        <m:sub>
                          <m:r>
                            <a:rPr lang="en-US" b="1" i="1" smtClean="0">
                              <a:solidFill>
                                <a:sysClr val="windowText" lastClr="000000"/>
                              </a:solidFill>
                              <a:latin typeface="Cambria Math" panose="02040503050406030204" pitchFamily="18" charset="0"/>
                            </a:rPr>
                            <m:t>𝒕</m:t>
                          </m:r>
                        </m:sub>
                      </m:sSub>
                    </m:oMath>
                  </m:oMathPara>
                </a14:m>
                <a:endParaRPr lang="en-US" b="1" dirty="0">
                  <a:solidFill>
                    <a:sysClr val="windowText" lastClr="000000"/>
                  </a:solidFill>
                </a:endParaRPr>
              </a:p>
            </p:txBody>
          </p:sp>
        </mc:Choice>
        <mc:Fallback xmlns="">
          <p:sp>
            <p:nvSpPr>
              <p:cNvPr id="35" name="Rectangle 34">
                <a:extLst>
                  <a:ext uri="{FF2B5EF4-FFF2-40B4-BE49-F238E27FC236}">
                    <a16:creationId xmlns:a16="http://schemas.microsoft.com/office/drawing/2014/main" id="{E408F735-6402-2E14-4308-6FEB690AE2DE}"/>
                  </a:ext>
                </a:extLst>
              </p:cNvPr>
              <p:cNvSpPr>
                <a:spLocks noRot="1" noChangeAspect="1" noMove="1" noResize="1" noEditPoints="1" noAdjustHandles="1" noChangeArrowheads="1" noChangeShapeType="1" noTextEdit="1"/>
              </p:cNvSpPr>
              <p:nvPr/>
            </p:nvSpPr>
            <p:spPr>
              <a:xfrm>
                <a:off x="4833011" y="3015315"/>
                <a:ext cx="3771239" cy="359223"/>
              </a:xfrm>
              <a:prstGeom prst="rect">
                <a:avLst/>
              </a:prstGeom>
              <a:blipFill>
                <a:blip r:embed="rId8"/>
                <a:stretch>
                  <a:fillRect/>
                </a:stretch>
              </a:blipFill>
              <a:ln>
                <a:noFill/>
              </a:ln>
            </p:spPr>
            <p:txBody>
              <a:bodyPr/>
              <a:lstStyle/>
              <a:p>
                <a:r>
                  <a:rPr lang="en-ID">
                    <a:noFill/>
                  </a:rPr>
                  <a:t> </a:t>
                </a:r>
              </a:p>
            </p:txBody>
          </p:sp>
        </mc:Fallback>
      </mc:AlternateContent>
      <p:sp>
        <p:nvSpPr>
          <p:cNvPr id="36" name="Rectangle 35">
            <a:extLst>
              <a:ext uri="{FF2B5EF4-FFF2-40B4-BE49-F238E27FC236}">
                <a16:creationId xmlns:a16="http://schemas.microsoft.com/office/drawing/2014/main" id="{BE59CA69-2BC1-1D20-2EEA-82FF640D981C}"/>
              </a:ext>
            </a:extLst>
          </p:cNvPr>
          <p:cNvSpPr/>
          <p:nvPr/>
        </p:nvSpPr>
        <p:spPr>
          <a:xfrm>
            <a:off x="4572000" y="3411590"/>
            <a:ext cx="4303674" cy="44500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dirty="0">
                <a:solidFill>
                  <a:sysClr val="windowText" lastClr="000000"/>
                </a:solidFill>
              </a:rPr>
              <a:t>This equation explains why it is called VAR, as it describes the vectorized autoregressive equation.</a:t>
            </a:r>
          </a:p>
        </p:txBody>
      </p:sp>
    </p:spTree>
    <p:extLst>
      <p:ext uri="{BB962C8B-B14F-4D97-AF65-F5344CB8AC3E}">
        <p14:creationId xmlns:p14="http://schemas.microsoft.com/office/powerpoint/2010/main" val="2991523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D7CEF490-EA07-D73F-C8D1-A600E917BFD3}"/>
            </a:ext>
          </a:extLst>
        </p:cNvPr>
        <p:cNvGrpSpPr/>
        <p:nvPr/>
      </p:nvGrpSpPr>
      <p:grpSpPr>
        <a:xfrm>
          <a:off x="0" y="0"/>
          <a:ext cx="0" cy="0"/>
          <a:chOff x="0" y="0"/>
          <a:chExt cx="0" cy="0"/>
        </a:xfrm>
      </p:grpSpPr>
      <p:sp>
        <p:nvSpPr>
          <p:cNvPr id="116" name="Google Shape;116;p13">
            <a:extLst>
              <a:ext uri="{FF2B5EF4-FFF2-40B4-BE49-F238E27FC236}">
                <a16:creationId xmlns:a16="http://schemas.microsoft.com/office/drawing/2014/main" id="{8CA72F94-7645-BCB4-980D-CCA2846C9C4D}"/>
              </a:ext>
            </a:extLst>
          </p:cNvPr>
          <p:cNvSpPr txBox="1">
            <a:spLocks noGrp="1"/>
          </p:cNvSpPr>
          <p:nvPr>
            <p:ph type="title"/>
          </p:nvPr>
        </p:nvSpPr>
        <p:spPr>
          <a:xfrm>
            <a:off x="729450" y="170180"/>
            <a:ext cx="8414550" cy="504563"/>
          </a:xfrm>
          <a:prstGeom prst="rect">
            <a:avLst/>
          </a:prstGeom>
        </p:spPr>
        <p:txBody>
          <a:bodyPr spcFirstLastPara="1" wrap="square" lIns="91425" tIns="91425" rIns="91425" bIns="91425" anchor="t" anchorCtr="0">
            <a:noAutofit/>
          </a:bodyPr>
          <a:lstStyle/>
          <a:p>
            <a:pPr algn="l"/>
            <a:r>
              <a:rPr lang="en-GB" sz="2200" dirty="0"/>
              <a:t>Some preparations</a:t>
            </a:r>
          </a:p>
        </p:txBody>
      </p:sp>
      <p:cxnSp>
        <p:nvCxnSpPr>
          <p:cNvPr id="8" name="Connector: Elbow 7">
            <a:extLst>
              <a:ext uri="{FF2B5EF4-FFF2-40B4-BE49-F238E27FC236}">
                <a16:creationId xmlns:a16="http://schemas.microsoft.com/office/drawing/2014/main" id="{7DABF401-2CCC-FEEE-DB48-DB550DD30A33}"/>
              </a:ext>
            </a:extLst>
          </p:cNvPr>
          <p:cNvCxnSpPr/>
          <p:nvPr/>
        </p:nvCxnSpPr>
        <p:spPr>
          <a:xfrm rot="5400000" flipH="1" flipV="1">
            <a:off x="-1565397" y="6577795"/>
            <a:ext cx="326277" cy="12545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DF78118E-3CE8-27F6-855C-7C7D91D3E023}"/>
              </a:ext>
            </a:extLst>
          </p:cNvPr>
          <p:cNvCxnSpPr/>
          <p:nvPr/>
        </p:nvCxnSpPr>
        <p:spPr>
          <a:xfrm>
            <a:off x="9412762" y="7280911"/>
            <a:ext cx="524885" cy="873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5DADA23-85AE-8D06-01BE-D754044F2DD5}"/>
              </a:ext>
            </a:extLst>
          </p:cNvPr>
          <p:cNvSpPr/>
          <p:nvPr/>
        </p:nvSpPr>
        <p:spPr>
          <a:xfrm>
            <a:off x="116362" y="770808"/>
            <a:ext cx="2765755" cy="225479"/>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Aptos" panose="020B0004020202020204" pitchFamily="34" charset="0"/>
              </a:rPr>
              <a:t>Determining the optimal lag length</a:t>
            </a:r>
            <a:endParaRPr lang="en-ID" sz="1200" dirty="0">
              <a:latin typeface="Aptos" panose="020B0004020202020204" pitchFamily="34" charset="0"/>
            </a:endParaRPr>
          </a:p>
        </p:txBody>
      </p:sp>
      <p:sp>
        <p:nvSpPr>
          <p:cNvPr id="14" name="Rectangle 13">
            <a:extLst>
              <a:ext uri="{FF2B5EF4-FFF2-40B4-BE49-F238E27FC236}">
                <a16:creationId xmlns:a16="http://schemas.microsoft.com/office/drawing/2014/main" id="{500724A3-BCBD-1852-FC26-110FFDB1AF38}"/>
              </a:ext>
            </a:extLst>
          </p:cNvPr>
          <p:cNvSpPr/>
          <p:nvPr/>
        </p:nvSpPr>
        <p:spPr>
          <a:xfrm>
            <a:off x="2947984" y="770808"/>
            <a:ext cx="5866101" cy="225479"/>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Aptos" panose="020B0004020202020204" pitchFamily="34" charset="0"/>
              </a:rPr>
              <a:t>Stationarity &amp; Stability of the system (Time series econometrics by </a:t>
            </a:r>
            <a:r>
              <a:rPr lang="en-US" sz="1200" dirty="0" err="1">
                <a:latin typeface="Aptos" panose="020B0004020202020204" pitchFamily="34" charset="0"/>
              </a:rPr>
              <a:t>Lavendis</a:t>
            </a:r>
            <a:r>
              <a:rPr lang="en-US" sz="1200" dirty="0">
                <a:latin typeface="Aptos" panose="020B0004020202020204" pitchFamily="34" charset="0"/>
              </a:rPr>
              <a:t>)</a:t>
            </a:r>
            <a:endParaRPr lang="en-ID" sz="1200" dirty="0">
              <a:latin typeface="Aptos" panose="020B0004020202020204" pitchFamily="34" charset="0"/>
            </a:endParaRPr>
          </a:p>
        </p:txBody>
      </p:sp>
      <p:sp>
        <p:nvSpPr>
          <p:cNvPr id="19" name="Rectangle 18">
            <a:extLst>
              <a:ext uri="{FF2B5EF4-FFF2-40B4-BE49-F238E27FC236}">
                <a16:creationId xmlns:a16="http://schemas.microsoft.com/office/drawing/2014/main" id="{4FA5ADF7-1CDC-9D9B-514D-708696640708}"/>
              </a:ext>
            </a:extLst>
          </p:cNvPr>
          <p:cNvSpPr/>
          <p:nvPr/>
        </p:nvSpPr>
        <p:spPr>
          <a:xfrm>
            <a:off x="116361" y="1046189"/>
            <a:ext cx="2765755" cy="152556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lgn="just">
              <a:buFont typeface="Arial" panose="020B0604020202020204" pitchFamily="34" charset="0"/>
              <a:buChar char="•"/>
            </a:pPr>
            <a:r>
              <a:rPr lang="en-US" sz="1200" dirty="0">
                <a:solidFill>
                  <a:sysClr val="windowText" lastClr="000000"/>
                </a:solidFill>
              </a:rPr>
              <a:t>Braun and </a:t>
            </a:r>
            <a:r>
              <a:rPr lang="en-US" sz="1200" dirty="0" err="1">
                <a:solidFill>
                  <a:sysClr val="windowText" lastClr="000000"/>
                </a:solidFill>
              </a:rPr>
              <a:t>Mittnik</a:t>
            </a:r>
            <a:r>
              <a:rPr lang="en-US" sz="1200" dirty="0">
                <a:solidFill>
                  <a:sysClr val="windowText" lastClr="000000"/>
                </a:solidFill>
              </a:rPr>
              <a:t> (1993) show that estimates of a VAR whose lag length differs from the true lag length are inconsistent</a:t>
            </a:r>
          </a:p>
          <a:p>
            <a:pPr marL="171450" indent="-171450" algn="just">
              <a:buFont typeface="Arial" panose="020B0604020202020204" pitchFamily="34" charset="0"/>
              <a:buChar char="•"/>
            </a:pPr>
            <a:r>
              <a:rPr lang="en-US" sz="1200" dirty="0" err="1">
                <a:solidFill>
                  <a:sysClr val="windowText" lastClr="000000"/>
                </a:solidFill>
              </a:rPr>
              <a:t>Lütkepohl</a:t>
            </a:r>
            <a:r>
              <a:rPr lang="en-US" sz="1200" dirty="0">
                <a:solidFill>
                  <a:sysClr val="windowText" lastClr="000000"/>
                </a:solidFill>
              </a:rPr>
              <a:t> (1993) indicates that overfitting causes an increase in the MSE of the VAR &amp; underfitting generates autocorrelated errors</a:t>
            </a:r>
          </a:p>
        </p:txBody>
      </p:sp>
      <p:sp>
        <p:nvSpPr>
          <p:cNvPr id="20" name="Rectangle 19">
            <a:extLst>
              <a:ext uri="{FF2B5EF4-FFF2-40B4-BE49-F238E27FC236}">
                <a16:creationId xmlns:a16="http://schemas.microsoft.com/office/drawing/2014/main" id="{1A8464C7-D231-483C-8732-B54BA37A5E90}"/>
              </a:ext>
            </a:extLst>
          </p:cNvPr>
          <p:cNvSpPr/>
          <p:nvPr/>
        </p:nvSpPr>
        <p:spPr>
          <a:xfrm>
            <a:off x="182229" y="2621653"/>
            <a:ext cx="2765755" cy="111722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dirty="0">
                <a:solidFill>
                  <a:sysClr val="windowText" lastClr="000000"/>
                </a:solidFill>
              </a:rPr>
              <a:t>Most of the time, lag length specification is symmetrical across the variables. The lag length can be chosen by the Information Criteria (AIC, SIC, BIC, </a:t>
            </a:r>
            <a:r>
              <a:rPr lang="en-US" sz="1200" dirty="0" err="1">
                <a:solidFill>
                  <a:sysClr val="windowText" lastClr="000000"/>
                </a:solidFill>
              </a:rPr>
              <a:t>etc</a:t>
            </a:r>
            <a:r>
              <a:rPr lang="en-US" sz="1200" dirty="0">
                <a:solidFill>
                  <a:sysClr val="windowText" lastClr="000000"/>
                </a:solidFill>
              </a:rPr>
              <a:t>)</a:t>
            </a:r>
          </a:p>
        </p:txBody>
      </p:sp>
      <p:pic>
        <p:nvPicPr>
          <p:cNvPr id="22" name="Picture 21">
            <a:extLst>
              <a:ext uri="{FF2B5EF4-FFF2-40B4-BE49-F238E27FC236}">
                <a16:creationId xmlns:a16="http://schemas.microsoft.com/office/drawing/2014/main" id="{C922C913-6684-42E0-A5D6-02548B3FA881}"/>
              </a:ext>
            </a:extLst>
          </p:cNvPr>
          <p:cNvPicPr>
            <a:picLocks noChangeAspect="1"/>
          </p:cNvPicPr>
          <p:nvPr/>
        </p:nvPicPr>
        <p:blipFill>
          <a:blip r:embed="rId3"/>
          <a:stretch>
            <a:fillRect/>
          </a:stretch>
        </p:blipFill>
        <p:spPr>
          <a:xfrm>
            <a:off x="329915" y="3738880"/>
            <a:ext cx="2470381" cy="993831"/>
          </a:xfrm>
          <a:prstGeom prst="rect">
            <a:avLst/>
          </a:prstGeom>
        </p:spPr>
      </p:pic>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4005C874-CB46-39F2-59E9-218DB2E2104D}"/>
                  </a:ext>
                </a:extLst>
              </p:cNvPr>
              <p:cNvSpPr/>
              <p:nvPr/>
            </p:nvSpPr>
            <p:spPr>
              <a:xfrm>
                <a:off x="2947984" y="1046189"/>
                <a:ext cx="5866101" cy="114142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dirty="0">
                    <a:solidFill>
                      <a:sysClr val="windowText" lastClr="000000"/>
                    </a:solidFill>
                  </a:rPr>
                  <a:t>Every square matrix (or companion matrix </a:t>
                </a:r>
                <a14:m>
                  <m:oMath xmlns:m="http://schemas.openxmlformats.org/officeDocument/2006/math">
                    <m:r>
                      <a:rPr lang="en-US" sz="1200" b="1" i="1" smtClean="0">
                        <a:solidFill>
                          <a:sysClr val="windowText" lastClr="000000"/>
                        </a:solidFill>
                        <a:latin typeface="Cambria Math" panose="02040503050406030204" pitchFamily="18" charset="0"/>
                      </a:rPr>
                      <m:t>𝜷</m:t>
                    </m:r>
                  </m:oMath>
                </a14:m>
                <a:r>
                  <a:rPr lang="en-US" sz="1200" dirty="0">
                    <a:solidFill>
                      <a:sysClr val="windowText" lastClr="000000"/>
                    </a:solidFill>
                  </a:rPr>
                  <a:t>) has at least one eigenvalue and associated eigenvector (if we allow for complex numbers). Both </a:t>
                </a:r>
                <a:r>
                  <a:rPr lang="en-US" sz="1200" dirty="0" err="1">
                    <a:solidFill>
                      <a:sysClr val="windowText" lastClr="000000"/>
                    </a:solidFill>
                  </a:rPr>
                  <a:t>eigens</a:t>
                </a:r>
                <a:r>
                  <a:rPr lang="en-US" sz="1200" dirty="0">
                    <a:solidFill>
                      <a:sysClr val="windowText" lastClr="000000"/>
                    </a:solidFill>
                  </a:rPr>
                  <a:t> are terms in matrix algebra. But, for simplicity, consider this:</a:t>
                </a:r>
              </a:p>
              <a:p>
                <a:pPr algn="just"/>
                <a14:m>
                  <m:oMathPara xmlns:m="http://schemas.openxmlformats.org/officeDocument/2006/math">
                    <m:oMathParaPr>
                      <m:jc m:val="centerGroup"/>
                    </m:oMathParaPr>
                    <m:oMath xmlns:m="http://schemas.openxmlformats.org/officeDocument/2006/math">
                      <m:r>
                        <a:rPr lang="en-US" sz="1200" b="1" i="1" smtClean="0">
                          <a:solidFill>
                            <a:sysClr val="windowText" lastClr="000000"/>
                          </a:solidFill>
                          <a:latin typeface="Cambria Math" panose="02040503050406030204" pitchFamily="18" charset="0"/>
                        </a:rPr>
                        <m:t>𝝀</m:t>
                      </m:r>
                      <m:r>
                        <a:rPr lang="en-US" sz="1200" b="1" i="1" smtClean="0">
                          <a:solidFill>
                            <a:sysClr val="windowText" lastClr="000000"/>
                          </a:solidFill>
                          <a:latin typeface="Cambria Math" panose="02040503050406030204" pitchFamily="18" charset="0"/>
                        </a:rPr>
                        <m:t>𝒗</m:t>
                      </m:r>
                      <m:r>
                        <a:rPr lang="en-US" sz="1200" b="1" i="1" smtClean="0">
                          <a:solidFill>
                            <a:sysClr val="windowText" lastClr="000000"/>
                          </a:solidFill>
                          <a:latin typeface="Cambria Math" panose="02040503050406030204" pitchFamily="18" charset="0"/>
                        </a:rPr>
                        <m:t>=</m:t>
                      </m:r>
                      <m:r>
                        <a:rPr lang="en-US" sz="1200" b="1" i="1" smtClean="0">
                          <a:solidFill>
                            <a:sysClr val="windowText" lastClr="000000"/>
                          </a:solidFill>
                          <a:latin typeface="Cambria Math" panose="02040503050406030204" pitchFamily="18" charset="0"/>
                        </a:rPr>
                        <m:t>𝜷</m:t>
                      </m:r>
                      <m:r>
                        <a:rPr lang="en-US" sz="1200" b="1" i="1" smtClean="0">
                          <a:solidFill>
                            <a:sysClr val="windowText" lastClr="000000"/>
                          </a:solidFill>
                          <a:latin typeface="Cambria Math" panose="02040503050406030204" pitchFamily="18" charset="0"/>
                        </a:rPr>
                        <m:t>𝒗</m:t>
                      </m:r>
                    </m:oMath>
                  </m:oMathPara>
                </a14:m>
                <a:endParaRPr lang="en-US" sz="1200" b="1" dirty="0">
                  <a:solidFill>
                    <a:sysClr val="windowText" lastClr="000000"/>
                  </a:solidFill>
                </a:endParaRPr>
              </a:p>
              <a:p>
                <a:pPr algn="just"/>
                <a:r>
                  <a:rPr lang="en-US" sz="1200" dirty="0">
                    <a:solidFill>
                      <a:sysClr val="windowText" lastClr="000000"/>
                    </a:solidFill>
                  </a:rPr>
                  <a:t>Where </a:t>
                </a:r>
                <a14:m>
                  <m:oMath xmlns:m="http://schemas.openxmlformats.org/officeDocument/2006/math">
                    <m:r>
                      <a:rPr lang="en-US" sz="1200" b="1" i="1" smtClean="0">
                        <a:solidFill>
                          <a:sysClr val="windowText" lastClr="000000"/>
                        </a:solidFill>
                        <a:latin typeface="Cambria Math" panose="02040503050406030204" pitchFamily="18" charset="0"/>
                      </a:rPr>
                      <m:t>𝜷</m:t>
                    </m:r>
                  </m:oMath>
                </a14:m>
                <a:r>
                  <a:rPr lang="en-US" sz="1200" b="1" dirty="0">
                    <a:solidFill>
                      <a:sysClr val="windowText" lastClr="000000"/>
                    </a:solidFill>
                  </a:rPr>
                  <a:t> </a:t>
                </a:r>
                <a:r>
                  <a:rPr lang="en-US" sz="1200" dirty="0">
                    <a:solidFill>
                      <a:sysClr val="windowText" lastClr="000000"/>
                    </a:solidFill>
                  </a:rPr>
                  <a:t>has an eigenvector </a:t>
                </a:r>
                <a14:m>
                  <m:oMath xmlns:m="http://schemas.openxmlformats.org/officeDocument/2006/math">
                    <m:r>
                      <a:rPr lang="en-US" sz="1200" b="1" i="1" smtClean="0">
                        <a:solidFill>
                          <a:sysClr val="windowText" lastClr="000000"/>
                        </a:solidFill>
                        <a:latin typeface="Cambria Math" panose="02040503050406030204" pitchFamily="18" charset="0"/>
                      </a:rPr>
                      <m:t>𝒗</m:t>
                    </m:r>
                  </m:oMath>
                </a14:m>
                <a:r>
                  <a:rPr lang="en-US" sz="1200" b="1" dirty="0">
                    <a:solidFill>
                      <a:sysClr val="windowText" lastClr="000000"/>
                    </a:solidFill>
                  </a:rPr>
                  <a:t> </a:t>
                </a:r>
                <a:r>
                  <a:rPr lang="en-US" sz="1200" dirty="0">
                    <a:solidFill>
                      <a:sysClr val="windowText" lastClr="000000"/>
                    </a:solidFill>
                  </a:rPr>
                  <a:t>and eigenvalues </a:t>
                </a:r>
                <a14:m>
                  <m:oMath xmlns:m="http://schemas.openxmlformats.org/officeDocument/2006/math">
                    <m:r>
                      <a:rPr lang="en-US" sz="1200" b="1" i="1" smtClean="0">
                        <a:solidFill>
                          <a:sysClr val="windowText" lastClr="000000"/>
                        </a:solidFill>
                        <a:latin typeface="Cambria Math" panose="02040503050406030204" pitchFamily="18" charset="0"/>
                      </a:rPr>
                      <m:t>𝝀</m:t>
                    </m:r>
                  </m:oMath>
                </a14:m>
                <a:r>
                  <a:rPr lang="en-US" sz="1200" dirty="0">
                    <a:solidFill>
                      <a:sysClr val="windowText" lastClr="000000"/>
                    </a:solidFill>
                  </a:rPr>
                  <a:t>. </a:t>
                </a:r>
                <a:endParaRPr lang="en-US" sz="1200" b="1" dirty="0">
                  <a:solidFill>
                    <a:sysClr val="windowText" lastClr="000000"/>
                  </a:solidFill>
                </a:endParaRPr>
              </a:p>
            </p:txBody>
          </p:sp>
        </mc:Choice>
        <mc:Fallback xmlns="">
          <p:sp>
            <p:nvSpPr>
              <p:cNvPr id="23" name="Rectangle 22">
                <a:extLst>
                  <a:ext uri="{FF2B5EF4-FFF2-40B4-BE49-F238E27FC236}">
                    <a16:creationId xmlns:a16="http://schemas.microsoft.com/office/drawing/2014/main" id="{4005C874-CB46-39F2-59E9-218DB2E2104D}"/>
                  </a:ext>
                </a:extLst>
              </p:cNvPr>
              <p:cNvSpPr>
                <a:spLocks noRot="1" noChangeAspect="1" noMove="1" noResize="1" noEditPoints="1" noAdjustHandles="1" noChangeArrowheads="1" noChangeShapeType="1" noTextEdit="1"/>
              </p:cNvSpPr>
              <p:nvPr/>
            </p:nvSpPr>
            <p:spPr>
              <a:xfrm>
                <a:off x="2947984" y="1046189"/>
                <a:ext cx="5866101" cy="1141426"/>
              </a:xfrm>
              <a:prstGeom prst="rect">
                <a:avLst/>
              </a:prstGeom>
              <a:blipFill>
                <a:blip r:embed="rId4"/>
                <a:stretch>
                  <a:fillRect l="-104"/>
                </a:stretch>
              </a:blipFill>
              <a:ln>
                <a:noFill/>
              </a:ln>
            </p:spPr>
            <p:txBody>
              <a:bodyPr/>
              <a:lstStyle/>
              <a:p>
                <a:r>
                  <a:rPr lang="en-ID">
                    <a:noFill/>
                  </a:rPr>
                  <a:t> </a:t>
                </a:r>
              </a:p>
            </p:txBody>
          </p:sp>
        </mc:Fallback>
      </mc:AlternateContent>
      <p:pic>
        <p:nvPicPr>
          <p:cNvPr id="29" name="Picture 28">
            <a:extLst>
              <a:ext uri="{FF2B5EF4-FFF2-40B4-BE49-F238E27FC236}">
                <a16:creationId xmlns:a16="http://schemas.microsoft.com/office/drawing/2014/main" id="{68A52598-26BA-EDA1-C1D0-6E51AD1D6F29}"/>
              </a:ext>
            </a:extLst>
          </p:cNvPr>
          <p:cNvPicPr>
            <a:picLocks noChangeAspect="1"/>
          </p:cNvPicPr>
          <p:nvPr/>
        </p:nvPicPr>
        <p:blipFill>
          <a:blip r:embed="rId5"/>
          <a:stretch>
            <a:fillRect/>
          </a:stretch>
        </p:blipFill>
        <p:spPr>
          <a:xfrm>
            <a:off x="3114738" y="2187615"/>
            <a:ext cx="5532592" cy="2158156"/>
          </a:xfrm>
          <a:prstGeom prst="rect">
            <a:avLst/>
          </a:prstGeom>
        </p:spPr>
      </p:pic>
      <p:sp>
        <p:nvSpPr>
          <p:cNvPr id="30" name="Rectangle 29">
            <a:extLst>
              <a:ext uri="{FF2B5EF4-FFF2-40B4-BE49-F238E27FC236}">
                <a16:creationId xmlns:a16="http://schemas.microsoft.com/office/drawing/2014/main" id="{FE6FBCC8-AE50-786B-BF7D-81A6E2DE10E9}"/>
              </a:ext>
            </a:extLst>
          </p:cNvPr>
          <p:cNvSpPr/>
          <p:nvPr/>
        </p:nvSpPr>
        <p:spPr>
          <a:xfrm>
            <a:off x="3180605" y="2388358"/>
            <a:ext cx="5451603" cy="1187355"/>
          </a:xfrm>
          <a:prstGeom prst="rect">
            <a:avLst/>
          </a:prstGeom>
          <a:solidFill>
            <a:srgbClr val="FFFF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1" name="Rectangle 30">
            <a:extLst>
              <a:ext uri="{FF2B5EF4-FFF2-40B4-BE49-F238E27FC236}">
                <a16:creationId xmlns:a16="http://schemas.microsoft.com/office/drawing/2014/main" id="{E6F27992-1DF3-BA24-0B6D-FA9CAC8FB720}"/>
              </a:ext>
            </a:extLst>
          </p:cNvPr>
          <p:cNvSpPr/>
          <p:nvPr/>
        </p:nvSpPr>
        <p:spPr>
          <a:xfrm>
            <a:off x="3180604" y="3946918"/>
            <a:ext cx="5451603" cy="425774"/>
          </a:xfrm>
          <a:prstGeom prst="rect">
            <a:avLst/>
          </a:prstGeom>
          <a:solidFill>
            <a:srgbClr val="FFFF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4077999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75BDCE16-A68B-5C57-5070-03F635CFF486}"/>
            </a:ext>
          </a:extLst>
        </p:cNvPr>
        <p:cNvGrpSpPr/>
        <p:nvPr/>
      </p:nvGrpSpPr>
      <p:grpSpPr>
        <a:xfrm>
          <a:off x="0" y="0"/>
          <a:ext cx="0" cy="0"/>
          <a:chOff x="0" y="0"/>
          <a:chExt cx="0" cy="0"/>
        </a:xfrm>
      </p:grpSpPr>
      <p:sp>
        <p:nvSpPr>
          <p:cNvPr id="116" name="Google Shape;116;p13">
            <a:extLst>
              <a:ext uri="{FF2B5EF4-FFF2-40B4-BE49-F238E27FC236}">
                <a16:creationId xmlns:a16="http://schemas.microsoft.com/office/drawing/2014/main" id="{4509D17D-6925-D90E-F5FE-38D9BEBD1A7A}"/>
              </a:ext>
            </a:extLst>
          </p:cNvPr>
          <p:cNvSpPr txBox="1">
            <a:spLocks noGrp="1"/>
          </p:cNvSpPr>
          <p:nvPr>
            <p:ph type="title"/>
          </p:nvPr>
        </p:nvSpPr>
        <p:spPr>
          <a:xfrm>
            <a:off x="729450" y="170180"/>
            <a:ext cx="8414550" cy="504563"/>
          </a:xfrm>
          <a:prstGeom prst="rect">
            <a:avLst/>
          </a:prstGeom>
        </p:spPr>
        <p:txBody>
          <a:bodyPr spcFirstLastPara="1" wrap="square" lIns="91425" tIns="91425" rIns="91425" bIns="91425" anchor="t" anchorCtr="0">
            <a:noAutofit/>
          </a:bodyPr>
          <a:lstStyle/>
          <a:p>
            <a:pPr algn="l"/>
            <a:r>
              <a:rPr lang="en-GB" sz="2200" dirty="0"/>
              <a:t>Some preparations</a:t>
            </a:r>
          </a:p>
        </p:txBody>
      </p:sp>
      <p:cxnSp>
        <p:nvCxnSpPr>
          <p:cNvPr id="8" name="Connector: Elbow 7">
            <a:extLst>
              <a:ext uri="{FF2B5EF4-FFF2-40B4-BE49-F238E27FC236}">
                <a16:creationId xmlns:a16="http://schemas.microsoft.com/office/drawing/2014/main" id="{1C6F2B19-C475-9D8B-1F35-874D59111157}"/>
              </a:ext>
            </a:extLst>
          </p:cNvPr>
          <p:cNvCxnSpPr/>
          <p:nvPr/>
        </p:nvCxnSpPr>
        <p:spPr>
          <a:xfrm rot="5400000" flipH="1" flipV="1">
            <a:off x="-1565397" y="6577795"/>
            <a:ext cx="326277" cy="12545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02773E95-B509-3D0E-4ED8-4F9518EC6C10}"/>
              </a:ext>
            </a:extLst>
          </p:cNvPr>
          <p:cNvCxnSpPr/>
          <p:nvPr/>
        </p:nvCxnSpPr>
        <p:spPr>
          <a:xfrm>
            <a:off x="9412762" y="7280911"/>
            <a:ext cx="524885" cy="873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045AB69-BB45-FF26-4063-34E6ECB81B3F}"/>
              </a:ext>
            </a:extLst>
          </p:cNvPr>
          <p:cNvSpPr/>
          <p:nvPr/>
        </p:nvSpPr>
        <p:spPr>
          <a:xfrm>
            <a:off x="181687" y="770809"/>
            <a:ext cx="5680633" cy="194391"/>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Aptos" panose="020B0004020202020204" pitchFamily="34" charset="0"/>
              </a:rPr>
              <a:t>Stationarity &amp; Stability of the system (Time series econometrics by </a:t>
            </a:r>
            <a:r>
              <a:rPr lang="en-US" sz="1200" dirty="0" err="1">
                <a:latin typeface="Aptos" panose="020B0004020202020204" pitchFamily="34" charset="0"/>
              </a:rPr>
              <a:t>Lavendis</a:t>
            </a:r>
            <a:r>
              <a:rPr lang="en-US" sz="1200" dirty="0">
                <a:latin typeface="Aptos" panose="020B0004020202020204" pitchFamily="34" charset="0"/>
              </a:rPr>
              <a:t>)</a:t>
            </a:r>
            <a:endParaRPr lang="en-ID" sz="1200" dirty="0">
              <a:latin typeface="Aptos" panose="020B0004020202020204" pitchFamily="34" charset="0"/>
            </a:endParaRPr>
          </a:p>
        </p:txBody>
      </p:sp>
      <p:pic>
        <p:nvPicPr>
          <p:cNvPr id="3" name="Picture 2">
            <a:extLst>
              <a:ext uri="{FF2B5EF4-FFF2-40B4-BE49-F238E27FC236}">
                <a16:creationId xmlns:a16="http://schemas.microsoft.com/office/drawing/2014/main" id="{C5C4AB86-3C49-0FFA-48BB-2FAD7B140DF1}"/>
              </a:ext>
            </a:extLst>
          </p:cNvPr>
          <p:cNvPicPr>
            <a:picLocks noChangeAspect="1"/>
          </p:cNvPicPr>
          <p:nvPr/>
        </p:nvPicPr>
        <p:blipFill>
          <a:blip r:embed="rId3"/>
          <a:stretch>
            <a:fillRect/>
          </a:stretch>
        </p:blipFill>
        <p:spPr>
          <a:xfrm>
            <a:off x="224617" y="1170432"/>
            <a:ext cx="4033547" cy="2898140"/>
          </a:xfrm>
          <a:prstGeom prst="rect">
            <a:avLst/>
          </a:prstGeom>
        </p:spPr>
      </p:pic>
      <p:pic>
        <p:nvPicPr>
          <p:cNvPr id="5" name="Picture 4">
            <a:extLst>
              <a:ext uri="{FF2B5EF4-FFF2-40B4-BE49-F238E27FC236}">
                <a16:creationId xmlns:a16="http://schemas.microsoft.com/office/drawing/2014/main" id="{CD477C40-7407-1F66-CB4F-2440E453A635}"/>
              </a:ext>
            </a:extLst>
          </p:cNvPr>
          <p:cNvPicPr>
            <a:picLocks noChangeAspect="1"/>
          </p:cNvPicPr>
          <p:nvPr/>
        </p:nvPicPr>
        <p:blipFill>
          <a:blip r:embed="rId4"/>
          <a:stretch>
            <a:fillRect/>
          </a:stretch>
        </p:blipFill>
        <p:spPr>
          <a:xfrm>
            <a:off x="4978400" y="1061266"/>
            <a:ext cx="2369300" cy="2596334"/>
          </a:xfrm>
          <a:prstGeom prst="rect">
            <a:avLst/>
          </a:prstGeom>
        </p:spPr>
      </p:pic>
      <p:sp>
        <p:nvSpPr>
          <p:cNvPr id="7" name="TextBox 6">
            <a:extLst>
              <a:ext uri="{FF2B5EF4-FFF2-40B4-BE49-F238E27FC236}">
                <a16:creationId xmlns:a16="http://schemas.microsoft.com/office/drawing/2014/main" id="{E5D15216-26FB-E326-A26D-F21F8222FCBB}"/>
              </a:ext>
            </a:extLst>
          </p:cNvPr>
          <p:cNvSpPr txBox="1"/>
          <p:nvPr/>
        </p:nvSpPr>
        <p:spPr>
          <a:xfrm>
            <a:off x="4258164" y="3862832"/>
            <a:ext cx="4414520" cy="523220"/>
          </a:xfrm>
          <a:prstGeom prst="rect">
            <a:avLst/>
          </a:prstGeom>
          <a:noFill/>
        </p:spPr>
        <p:txBody>
          <a:bodyPr wrap="square">
            <a:spAutoFit/>
          </a:bodyPr>
          <a:lstStyle/>
          <a:p>
            <a:pPr algn="just"/>
            <a:r>
              <a:rPr lang="en-US" sz="1400" dirty="0">
                <a:solidFill>
                  <a:sysClr val="windowText" lastClr="000000"/>
                </a:solidFill>
              </a:rPr>
              <a:t>VAR s</a:t>
            </a:r>
            <a:r>
              <a:rPr lang="en-US" dirty="0">
                <a:solidFill>
                  <a:sysClr val="windowText" lastClr="000000"/>
                </a:solidFill>
              </a:rPr>
              <a:t>ystem is “stable” if the companion matrix’s eigenvalues lie inside the unit circle (no more than 1)</a:t>
            </a:r>
            <a:endParaRPr lang="en-US" sz="1400" dirty="0">
              <a:solidFill>
                <a:sysClr val="windowText" lastClr="000000"/>
              </a:solidFill>
            </a:endParaRPr>
          </a:p>
        </p:txBody>
      </p:sp>
    </p:spTree>
    <p:extLst>
      <p:ext uri="{BB962C8B-B14F-4D97-AF65-F5344CB8AC3E}">
        <p14:creationId xmlns:p14="http://schemas.microsoft.com/office/powerpoint/2010/main" val="1252490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E34BF164-40DB-BD1C-CE78-9AE88865C61B}"/>
            </a:ext>
          </a:extLst>
        </p:cNvPr>
        <p:cNvGrpSpPr/>
        <p:nvPr/>
      </p:nvGrpSpPr>
      <p:grpSpPr>
        <a:xfrm>
          <a:off x="0" y="0"/>
          <a:ext cx="0" cy="0"/>
          <a:chOff x="0" y="0"/>
          <a:chExt cx="0" cy="0"/>
        </a:xfrm>
      </p:grpSpPr>
      <p:sp>
        <p:nvSpPr>
          <p:cNvPr id="116" name="Google Shape;116;p13">
            <a:extLst>
              <a:ext uri="{FF2B5EF4-FFF2-40B4-BE49-F238E27FC236}">
                <a16:creationId xmlns:a16="http://schemas.microsoft.com/office/drawing/2014/main" id="{7F8F1BB1-51D0-A411-8F16-CFA1FF625D0A}"/>
              </a:ext>
            </a:extLst>
          </p:cNvPr>
          <p:cNvSpPr txBox="1">
            <a:spLocks noGrp="1"/>
          </p:cNvSpPr>
          <p:nvPr>
            <p:ph type="title"/>
          </p:nvPr>
        </p:nvSpPr>
        <p:spPr>
          <a:xfrm>
            <a:off x="729450" y="170180"/>
            <a:ext cx="8414550" cy="627263"/>
          </a:xfrm>
          <a:prstGeom prst="rect">
            <a:avLst/>
          </a:prstGeom>
        </p:spPr>
        <p:txBody>
          <a:bodyPr spcFirstLastPara="1" wrap="square" lIns="91425" tIns="91425" rIns="91425" bIns="91425" anchor="t" anchorCtr="0">
            <a:noAutofit/>
          </a:bodyPr>
          <a:lstStyle/>
          <a:p>
            <a:pPr algn="l"/>
            <a:r>
              <a:rPr lang="en-GB" sz="2200" dirty="0"/>
              <a:t>Granger Causality</a:t>
            </a:r>
          </a:p>
        </p:txBody>
      </p:sp>
      <p:sp>
        <p:nvSpPr>
          <p:cNvPr id="5" name="Rectangle 4">
            <a:extLst>
              <a:ext uri="{FF2B5EF4-FFF2-40B4-BE49-F238E27FC236}">
                <a16:creationId xmlns:a16="http://schemas.microsoft.com/office/drawing/2014/main" id="{439C98C2-8467-4185-2626-88127573E551}"/>
              </a:ext>
            </a:extLst>
          </p:cNvPr>
          <p:cNvSpPr/>
          <p:nvPr/>
        </p:nvSpPr>
        <p:spPr>
          <a:xfrm>
            <a:off x="262416" y="1362824"/>
            <a:ext cx="8341834" cy="1110514"/>
          </a:xfrm>
          <a:prstGeom prst="rect">
            <a:avLst/>
          </a:prstGeom>
          <a:noFill/>
          <a:ln>
            <a:solidFill>
              <a:srgbClr val="3AFFC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dirty="0">
                <a:solidFill>
                  <a:sysClr val="windowText" lastClr="000000"/>
                </a:solidFill>
              </a:rPr>
              <a:t>statistical hypothesis test for determining whether one time series is useful in forecasting another. However, Since the question of "true causality" is deeply philosophical, and because of the </a:t>
            </a:r>
            <a:r>
              <a:rPr lang="en-US" b="1" i="1" dirty="0">
                <a:solidFill>
                  <a:sysClr val="windowText" lastClr="000000"/>
                </a:solidFill>
              </a:rPr>
              <a:t>post hoc ergo propter hoc fallacy </a:t>
            </a:r>
            <a:r>
              <a:rPr lang="en-US" dirty="0">
                <a:solidFill>
                  <a:sysClr val="windowText" lastClr="000000"/>
                </a:solidFill>
              </a:rPr>
              <a:t>of assuming that one thing preceding another can be used as a proof of causation, econometricians assert that the Granger test finds only </a:t>
            </a:r>
            <a:r>
              <a:rPr lang="en-US" b="1" dirty="0">
                <a:solidFill>
                  <a:sysClr val="windowText" lastClr="000000"/>
                </a:solidFill>
              </a:rPr>
              <a:t>"predictive causality”</a:t>
            </a:r>
          </a:p>
        </p:txBody>
      </p:sp>
      <p:pic>
        <p:nvPicPr>
          <p:cNvPr id="10" name="Picture 9">
            <a:extLst>
              <a:ext uri="{FF2B5EF4-FFF2-40B4-BE49-F238E27FC236}">
                <a16:creationId xmlns:a16="http://schemas.microsoft.com/office/drawing/2014/main" id="{20B531E8-9B53-46E5-CA53-5B0A62C88C50}"/>
              </a:ext>
            </a:extLst>
          </p:cNvPr>
          <p:cNvPicPr>
            <a:picLocks noChangeAspect="1"/>
          </p:cNvPicPr>
          <p:nvPr/>
        </p:nvPicPr>
        <p:blipFill>
          <a:blip r:embed="rId3"/>
          <a:stretch>
            <a:fillRect/>
          </a:stretch>
        </p:blipFill>
        <p:spPr>
          <a:xfrm>
            <a:off x="1687285" y="2519170"/>
            <a:ext cx="5617029" cy="510639"/>
          </a:xfrm>
          <a:prstGeom prst="rect">
            <a:avLst/>
          </a:prstGeom>
        </p:spPr>
      </p:pic>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D3D4EF0F-FB3D-7C76-ADD6-EE3441215A87}"/>
                  </a:ext>
                </a:extLst>
              </p:cNvPr>
              <p:cNvSpPr/>
              <p:nvPr/>
            </p:nvSpPr>
            <p:spPr>
              <a:xfrm>
                <a:off x="1687285" y="3435624"/>
                <a:ext cx="5324993" cy="84201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 this equation we know that 𝑦 is granger causes 𝑥 if the variance error of forecasted value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𝑡</m:t>
                        </m:r>
                      </m:sub>
                    </m:sSub>
                  </m:oMath>
                </a14:m>
                <a:r>
                  <a:rPr lang="en-US" dirty="0"/>
                  <a:t> is smaller if considers the past value of 𝑦 then doesn't</a:t>
                </a:r>
                <a:endParaRPr lang="en-ID" dirty="0"/>
              </a:p>
            </p:txBody>
          </p:sp>
        </mc:Choice>
        <mc:Fallback xmlns="">
          <p:sp>
            <p:nvSpPr>
              <p:cNvPr id="12" name="Rectangle 11">
                <a:extLst>
                  <a:ext uri="{FF2B5EF4-FFF2-40B4-BE49-F238E27FC236}">
                    <a16:creationId xmlns:a16="http://schemas.microsoft.com/office/drawing/2014/main" id="{D3D4EF0F-FB3D-7C76-ADD6-EE3441215A87}"/>
                  </a:ext>
                </a:extLst>
              </p:cNvPr>
              <p:cNvSpPr>
                <a:spLocks noRot="1" noChangeAspect="1" noMove="1" noResize="1" noEditPoints="1" noAdjustHandles="1" noChangeArrowheads="1" noChangeShapeType="1" noTextEdit="1"/>
              </p:cNvSpPr>
              <p:nvPr/>
            </p:nvSpPr>
            <p:spPr>
              <a:xfrm>
                <a:off x="1687285" y="3435624"/>
                <a:ext cx="5324993" cy="842016"/>
              </a:xfrm>
              <a:prstGeom prst="rect">
                <a:avLst/>
              </a:prstGeom>
              <a:blipFill>
                <a:blip r:embed="rId4"/>
                <a:stretch>
                  <a:fillRect b="-725"/>
                </a:stretch>
              </a:blipFill>
              <a:ln>
                <a:noFill/>
              </a:ln>
            </p:spPr>
            <p:txBody>
              <a:bodyPr/>
              <a:lstStyle/>
              <a:p>
                <a:r>
                  <a:rPr lang="en-ID">
                    <a:noFill/>
                  </a:rPr>
                  <a:t> </a:t>
                </a:r>
              </a:p>
            </p:txBody>
          </p:sp>
        </mc:Fallback>
      </mc:AlternateContent>
      <p:cxnSp>
        <p:nvCxnSpPr>
          <p:cNvPr id="14" name="Connector: Elbow 13">
            <a:extLst>
              <a:ext uri="{FF2B5EF4-FFF2-40B4-BE49-F238E27FC236}">
                <a16:creationId xmlns:a16="http://schemas.microsoft.com/office/drawing/2014/main" id="{0D87831A-60F2-7CF3-4159-460F0ABAB926}"/>
              </a:ext>
            </a:extLst>
          </p:cNvPr>
          <p:cNvCxnSpPr>
            <a:cxnSpLocks/>
            <a:stCxn id="12" idx="0"/>
            <a:endCxn id="10" idx="2"/>
          </p:cNvCxnSpPr>
          <p:nvPr/>
        </p:nvCxnSpPr>
        <p:spPr>
          <a:xfrm rot="5400000" flipH="1" flipV="1">
            <a:off x="4219884" y="3159708"/>
            <a:ext cx="405815" cy="1460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62DC6FB-4299-B3DE-1E07-26DF1BCA8C2F}"/>
                  </a:ext>
                </a:extLst>
              </p:cNvPr>
              <p:cNvSpPr/>
              <p:nvPr/>
            </p:nvSpPr>
            <p:spPr>
              <a:xfrm>
                <a:off x="255064" y="767640"/>
                <a:ext cx="8341834" cy="43561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dirty="0">
                    <a:solidFill>
                      <a:sysClr val="windowText" lastClr="000000"/>
                    </a:solidFill>
                  </a:rPr>
                  <a:t>Granger causality test before estimation can be useful to understand whether lagged </a:t>
                </a:r>
                <a14:m>
                  <m:oMath xmlns:m="http://schemas.openxmlformats.org/officeDocument/2006/math">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𝑦</m:t>
                        </m:r>
                      </m:e>
                      <m:sub>
                        <m:r>
                          <a:rPr lang="en-US" b="0" i="1" smtClean="0">
                            <a:solidFill>
                              <a:sysClr val="windowText" lastClr="000000"/>
                            </a:solidFill>
                            <a:latin typeface="Cambria Math" panose="02040503050406030204" pitchFamily="18" charset="0"/>
                          </a:rPr>
                          <m:t>1</m:t>
                        </m:r>
                      </m:sub>
                    </m:sSub>
                  </m:oMath>
                </a14:m>
                <a:r>
                  <a:rPr lang="en-US" dirty="0">
                    <a:solidFill>
                      <a:sysClr val="windowText" lastClr="000000"/>
                    </a:solidFill>
                  </a:rPr>
                  <a:t> helps explain </a:t>
                </a:r>
                <a14:m>
                  <m:oMath xmlns:m="http://schemas.openxmlformats.org/officeDocument/2006/math">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𝑦</m:t>
                        </m:r>
                      </m:e>
                      <m:sub>
                        <m:r>
                          <a:rPr lang="en-US" b="0" i="1" smtClean="0">
                            <a:solidFill>
                              <a:sysClr val="windowText" lastClr="000000"/>
                            </a:solidFill>
                            <a:latin typeface="Cambria Math" panose="02040503050406030204" pitchFamily="18" charset="0"/>
                          </a:rPr>
                          <m:t>2</m:t>
                        </m:r>
                      </m:sub>
                    </m:sSub>
                  </m:oMath>
                </a14:m>
                <a:r>
                  <a:rPr lang="en-US" dirty="0">
                    <a:solidFill>
                      <a:sysClr val="windowText" lastClr="000000"/>
                    </a:solidFill>
                  </a:rPr>
                  <a:t>, and vice versa</a:t>
                </a:r>
              </a:p>
            </p:txBody>
          </p:sp>
        </mc:Choice>
        <mc:Fallback xmlns="">
          <p:sp>
            <p:nvSpPr>
              <p:cNvPr id="4" name="Rectangle 3">
                <a:extLst>
                  <a:ext uri="{FF2B5EF4-FFF2-40B4-BE49-F238E27FC236}">
                    <a16:creationId xmlns:a16="http://schemas.microsoft.com/office/drawing/2014/main" id="{E62DC6FB-4299-B3DE-1E07-26DF1BCA8C2F}"/>
                  </a:ext>
                </a:extLst>
              </p:cNvPr>
              <p:cNvSpPr>
                <a:spLocks noRot="1" noChangeAspect="1" noMove="1" noResize="1" noEditPoints="1" noAdjustHandles="1" noChangeArrowheads="1" noChangeShapeType="1" noTextEdit="1"/>
              </p:cNvSpPr>
              <p:nvPr/>
            </p:nvSpPr>
            <p:spPr>
              <a:xfrm>
                <a:off x="255064" y="767640"/>
                <a:ext cx="8341834" cy="435618"/>
              </a:xfrm>
              <a:prstGeom prst="rect">
                <a:avLst/>
              </a:prstGeom>
              <a:blipFill>
                <a:blip r:embed="rId5"/>
                <a:stretch>
                  <a:fillRect l="-219" t="-12676" r="-219" b="-25352"/>
                </a:stretch>
              </a:blipFill>
              <a:ln>
                <a:noFill/>
              </a:ln>
            </p:spPr>
            <p:txBody>
              <a:bodyPr/>
              <a:lstStyle/>
              <a:p>
                <a:r>
                  <a:rPr lang="en-ID">
                    <a:noFill/>
                  </a:rPr>
                  <a:t> </a:t>
                </a:r>
              </a:p>
            </p:txBody>
          </p:sp>
        </mc:Fallback>
      </mc:AlternateContent>
    </p:spTree>
    <p:extLst>
      <p:ext uri="{BB962C8B-B14F-4D97-AF65-F5344CB8AC3E}">
        <p14:creationId xmlns:p14="http://schemas.microsoft.com/office/powerpoint/2010/main" val="2527696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A5B04580-E8CD-B2EA-81EC-4BF710733D93}"/>
            </a:ext>
          </a:extLst>
        </p:cNvPr>
        <p:cNvGrpSpPr/>
        <p:nvPr/>
      </p:nvGrpSpPr>
      <p:grpSpPr>
        <a:xfrm>
          <a:off x="0" y="0"/>
          <a:ext cx="0" cy="0"/>
          <a:chOff x="0" y="0"/>
          <a:chExt cx="0" cy="0"/>
        </a:xfrm>
      </p:grpSpPr>
      <p:sp>
        <p:nvSpPr>
          <p:cNvPr id="116" name="Google Shape;116;p13">
            <a:extLst>
              <a:ext uri="{FF2B5EF4-FFF2-40B4-BE49-F238E27FC236}">
                <a16:creationId xmlns:a16="http://schemas.microsoft.com/office/drawing/2014/main" id="{E744FE39-F055-5192-4BD0-9395B38639E2}"/>
              </a:ext>
            </a:extLst>
          </p:cNvPr>
          <p:cNvSpPr txBox="1">
            <a:spLocks noGrp="1"/>
          </p:cNvSpPr>
          <p:nvPr>
            <p:ph type="title"/>
          </p:nvPr>
        </p:nvSpPr>
        <p:spPr>
          <a:xfrm>
            <a:off x="729450" y="170180"/>
            <a:ext cx="8414550" cy="627263"/>
          </a:xfrm>
          <a:prstGeom prst="rect">
            <a:avLst/>
          </a:prstGeom>
        </p:spPr>
        <p:txBody>
          <a:bodyPr spcFirstLastPara="1" wrap="square" lIns="91425" tIns="91425" rIns="91425" bIns="91425" anchor="ctr" anchorCtr="0">
            <a:noAutofit/>
          </a:bodyPr>
          <a:lstStyle/>
          <a:p>
            <a:pPr algn="l"/>
            <a:r>
              <a:rPr lang="en-GB" sz="2200" dirty="0"/>
              <a:t>Cointegration</a:t>
            </a:r>
          </a:p>
        </p:txBody>
      </p:sp>
      <p:sp>
        <p:nvSpPr>
          <p:cNvPr id="6" name="Rectangle 5">
            <a:extLst>
              <a:ext uri="{FF2B5EF4-FFF2-40B4-BE49-F238E27FC236}">
                <a16:creationId xmlns:a16="http://schemas.microsoft.com/office/drawing/2014/main" id="{31C4710B-9A94-3929-36BC-120EBA6DF73F}"/>
              </a:ext>
            </a:extLst>
          </p:cNvPr>
          <p:cNvSpPr/>
          <p:nvPr/>
        </p:nvSpPr>
        <p:spPr>
          <a:xfrm>
            <a:off x="426501" y="1514488"/>
            <a:ext cx="3886418" cy="47595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000" dirty="0"/>
              <a:t>From this graph below we know that both variables are cointegrated to each other, even though both are individually non-stationary.</a:t>
            </a:r>
            <a:endParaRPr lang="en-ID" sz="1000"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5422FBCF-B5F5-EED7-420E-BAB62EA4C244}"/>
                  </a:ext>
                </a:extLst>
              </p:cNvPr>
              <p:cNvSpPr/>
              <p:nvPr/>
            </p:nvSpPr>
            <p:spPr>
              <a:xfrm>
                <a:off x="289343" y="634095"/>
                <a:ext cx="8341834" cy="80264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dirty="0">
                    <a:solidFill>
                      <a:sysClr val="windowText" lastClr="000000"/>
                    </a:solidFill>
                  </a:rPr>
                  <a:t>What if </a:t>
                </a:r>
                <a:r>
                  <a:rPr lang="en-US" sz="1200" dirty="0" err="1">
                    <a:solidFill>
                      <a:sysClr val="windowText" lastClr="000000"/>
                    </a:solidFill>
                  </a:rPr>
                  <a:t>analysing</a:t>
                </a:r>
                <a:r>
                  <a:rPr lang="en-US" sz="1200" dirty="0">
                    <a:solidFill>
                      <a:sysClr val="windowText" lastClr="000000"/>
                    </a:solidFill>
                  </a:rPr>
                  <a:t> non-stationary data actually yields insightful interpretation? </a:t>
                </a:r>
              </a:p>
              <a:p>
                <a:pPr algn="just"/>
                <a:r>
                  <a:rPr lang="en-US" sz="1200" dirty="0">
                    <a:solidFill>
                      <a:sysClr val="windowText" lastClr="000000"/>
                    </a:solidFill>
                  </a:rPr>
                  <a:t>In econometrics, cointegration refers to a statistical relationship between two or more non-stationary time series that move together over time in such a way that a specific linear combination of them is stationary </a:t>
                </a:r>
                <a14:m>
                  <m:oMath xmlns:m="http://schemas.openxmlformats.org/officeDocument/2006/math">
                    <m:r>
                      <m:rPr>
                        <m:sty m:val="p"/>
                      </m:rPr>
                      <a:rPr lang="en-US" sz="1200" b="0" i="0" smtClean="0">
                        <a:solidFill>
                          <a:sysClr val="windowText" lastClr="000000"/>
                        </a:solidFill>
                        <a:latin typeface="Cambria Math" panose="02040503050406030204" pitchFamily="18" charset="0"/>
                      </a:rPr>
                      <m:t>E</m:t>
                    </m:r>
                    <m:d>
                      <m:dPr>
                        <m:ctrlPr>
                          <a:rPr lang="en-US" sz="1200" b="0" i="1" smtClean="0">
                            <a:solidFill>
                              <a:sysClr val="windowText" lastClr="000000"/>
                            </a:solidFill>
                            <a:latin typeface="Cambria Math" panose="02040503050406030204" pitchFamily="18" charset="0"/>
                          </a:rPr>
                        </m:ctrlPr>
                      </m:dPr>
                      <m:e>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𝑦</m:t>
                            </m:r>
                          </m:e>
                          <m:sub>
                            <m:r>
                              <a:rPr lang="en-US" sz="1200" b="0" i="1" smtClean="0">
                                <a:solidFill>
                                  <a:sysClr val="windowText" lastClr="000000"/>
                                </a:solidFill>
                                <a:latin typeface="Cambria Math" panose="02040503050406030204" pitchFamily="18" charset="0"/>
                              </a:rPr>
                              <m:t>1</m:t>
                            </m:r>
                          </m:sub>
                        </m:sSub>
                        <m:r>
                          <a:rPr lang="en-US" sz="1200" b="0" i="1" smtClean="0">
                            <a:solidFill>
                              <a:sysClr val="windowText" lastClr="000000"/>
                            </a:solidFill>
                            <a:latin typeface="Cambria Math" panose="02040503050406030204" pitchFamily="18" charset="0"/>
                          </a:rPr>
                          <m:t>−</m:t>
                        </m:r>
                        <m:sSub>
                          <m:sSubPr>
                            <m:ctrlPr>
                              <a:rPr lang="en-US" sz="1200" b="0" i="1" smtClean="0">
                                <a:solidFill>
                                  <a:sysClr val="windowText" lastClr="000000"/>
                                </a:solidFill>
                                <a:latin typeface="Cambria Math" panose="02040503050406030204" pitchFamily="18" charset="0"/>
                              </a:rPr>
                            </m:ctrlPr>
                          </m:sSubPr>
                          <m:e>
                            <m:r>
                              <a:rPr lang="en-US" sz="1200" b="0" i="1" smtClean="0">
                                <a:solidFill>
                                  <a:sysClr val="windowText" lastClr="000000"/>
                                </a:solidFill>
                                <a:latin typeface="Cambria Math" panose="02040503050406030204" pitchFamily="18" charset="0"/>
                              </a:rPr>
                              <m:t>𝑦</m:t>
                            </m:r>
                          </m:e>
                          <m:sub>
                            <m:r>
                              <a:rPr lang="en-US" sz="1200" b="0" i="1" smtClean="0">
                                <a:solidFill>
                                  <a:sysClr val="windowText" lastClr="000000"/>
                                </a:solidFill>
                                <a:latin typeface="Cambria Math" panose="02040503050406030204" pitchFamily="18" charset="0"/>
                              </a:rPr>
                              <m:t>2</m:t>
                            </m:r>
                          </m:sub>
                        </m:sSub>
                      </m:e>
                    </m:d>
                    <m:r>
                      <a:rPr lang="en-US" sz="1200" b="0" i="1" smtClean="0">
                        <a:solidFill>
                          <a:sysClr val="windowText" lastClr="000000"/>
                        </a:solidFill>
                        <a:latin typeface="Cambria Math" panose="02040503050406030204" pitchFamily="18" charset="0"/>
                      </a:rPr>
                      <m:t>=0</m:t>
                    </m:r>
                  </m:oMath>
                </a14:m>
                <a:r>
                  <a:rPr lang="en-US" sz="1200" dirty="0">
                    <a:solidFill>
                      <a:sysClr val="windowText" lastClr="000000"/>
                    </a:solidFill>
                  </a:rPr>
                  <a:t>. </a:t>
                </a:r>
              </a:p>
            </p:txBody>
          </p:sp>
        </mc:Choice>
        <mc:Fallback xmlns="">
          <p:sp>
            <p:nvSpPr>
              <p:cNvPr id="7" name="Rectangle 6">
                <a:extLst>
                  <a:ext uri="{FF2B5EF4-FFF2-40B4-BE49-F238E27FC236}">
                    <a16:creationId xmlns:a16="http://schemas.microsoft.com/office/drawing/2014/main" id="{5422FBCF-B5F5-EED7-420E-BAB62EA4C244}"/>
                  </a:ext>
                </a:extLst>
              </p:cNvPr>
              <p:cNvSpPr>
                <a:spLocks noRot="1" noChangeAspect="1" noMove="1" noResize="1" noEditPoints="1" noAdjustHandles="1" noChangeArrowheads="1" noChangeShapeType="1" noTextEdit="1"/>
              </p:cNvSpPr>
              <p:nvPr/>
            </p:nvSpPr>
            <p:spPr>
              <a:xfrm>
                <a:off x="289343" y="634095"/>
                <a:ext cx="8341834" cy="802649"/>
              </a:xfrm>
              <a:prstGeom prst="rect">
                <a:avLst/>
              </a:prstGeom>
              <a:blipFill>
                <a:blip r:embed="rId3"/>
                <a:stretch>
                  <a:fillRect/>
                </a:stretch>
              </a:blipFill>
              <a:ln>
                <a:noFill/>
              </a:ln>
            </p:spPr>
            <p:txBody>
              <a:bodyPr/>
              <a:lstStyle/>
              <a:p>
                <a:r>
                  <a:rPr lang="en-ID">
                    <a:noFill/>
                  </a:rPr>
                  <a:t> </a:t>
                </a:r>
              </a:p>
            </p:txBody>
          </p:sp>
        </mc:Fallback>
      </mc:AlternateContent>
      <p:pic>
        <p:nvPicPr>
          <p:cNvPr id="10" name="Picture 9">
            <a:extLst>
              <a:ext uri="{FF2B5EF4-FFF2-40B4-BE49-F238E27FC236}">
                <a16:creationId xmlns:a16="http://schemas.microsoft.com/office/drawing/2014/main" id="{7C8BD20D-A3C4-5E5A-5726-38376E3AF148}"/>
              </a:ext>
            </a:extLst>
          </p:cNvPr>
          <p:cNvPicPr>
            <a:picLocks noChangeAspect="1"/>
          </p:cNvPicPr>
          <p:nvPr/>
        </p:nvPicPr>
        <p:blipFill>
          <a:blip r:embed="rId4"/>
          <a:stretch>
            <a:fillRect/>
          </a:stretch>
        </p:blipFill>
        <p:spPr>
          <a:xfrm>
            <a:off x="289342" y="2153789"/>
            <a:ext cx="4160737" cy="2850520"/>
          </a:xfrm>
          <a:prstGeom prst="rect">
            <a:avLst/>
          </a:prstGeom>
        </p:spPr>
      </p:pic>
      <p:sp>
        <p:nvSpPr>
          <p:cNvPr id="11" name="Rectangle 10">
            <a:extLst>
              <a:ext uri="{FF2B5EF4-FFF2-40B4-BE49-F238E27FC236}">
                <a16:creationId xmlns:a16="http://schemas.microsoft.com/office/drawing/2014/main" id="{5050032C-0EEF-6F5C-C11E-5B06F45486F2}"/>
              </a:ext>
            </a:extLst>
          </p:cNvPr>
          <p:cNvSpPr/>
          <p:nvPr/>
        </p:nvSpPr>
        <p:spPr>
          <a:xfrm>
            <a:off x="2369710" y="3579049"/>
            <a:ext cx="2204720" cy="612334"/>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000" dirty="0"/>
              <a:t>Cointegration also can be described as a long-run equilibrium relationship between 2 or more variables</a:t>
            </a:r>
            <a:endParaRPr lang="en-ID" sz="1000" dirty="0"/>
          </a:p>
        </p:txBody>
      </p:sp>
      <p:sp>
        <p:nvSpPr>
          <p:cNvPr id="12" name="Rectangle 11">
            <a:extLst>
              <a:ext uri="{FF2B5EF4-FFF2-40B4-BE49-F238E27FC236}">
                <a16:creationId xmlns:a16="http://schemas.microsoft.com/office/drawing/2014/main" id="{EC8B2850-B905-DE7C-9212-689EF0E99F64}"/>
              </a:ext>
            </a:extLst>
          </p:cNvPr>
          <p:cNvSpPr/>
          <p:nvPr/>
        </p:nvSpPr>
        <p:spPr>
          <a:xfrm>
            <a:off x="4643010" y="1645920"/>
            <a:ext cx="4023576" cy="2996493"/>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US" dirty="0">
                <a:solidFill>
                  <a:sysClr val="windowText" lastClr="000000"/>
                </a:solidFill>
              </a:rPr>
              <a:t>We can test the presence of cointegration in the system of equation using some methods, including the </a:t>
            </a:r>
            <a:r>
              <a:rPr lang="en-US" b="1" dirty="0">
                <a:solidFill>
                  <a:sysClr val="windowText" lastClr="000000"/>
                </a:solidFill>
              </a:rPr>
              <a:t>Johansen Cointegration </a:t>
            </a:r>
            <a:r>
              <a:rPr lang="en-US" dirty="0">
                <a:solidFill>
                  <a:sysClr val="windowText" lastClr="000000"/>
                </a:solidFill>
              </a:rPr>
              <a:t>test</a:t>
            </a:r>
          </a:p>
          <a:p>
            <a:pPr algn="just"/>
            <a:endParaRPr lang="en-US" dirty="0">
              <a:solidFill>
                <a:sysClr val="windowText" lastClr="000000"/>
              </a:solidFill>
            </a:endParaRPr>
          </a:p>
          <a:p>
            <a:pPr algn="just"/>
            <a:endParaRPr lang="en-US" dirty="0">
              <a:solidFill>
                <a:sysClr val="windowText" lastClr="000000"/>
              </a:solidFill>
            </a:endParaRPr>
          </a:p>
        </p:txBody>
      </p:sp>
      <p:pic>
        <p:nvPicPr>
          <p:cNvPr id="14" name="Picture 13">
            <a:extLst>
              <a:ext uri="{FF2B5EF4-FFF2-40B4-BE49-F238E27FC236}">
                <a16:creationId xmlns:a16="http://schemas.microsoft.com/office/drawing/2014/main" id="{3FC7854E-54FF-1FC2-27D9-92483CF1D6E6}"/>
              </a:ext>
            </a:extLst>
          </p:cNvPr>
          <p:cNvPicPr>
            <a:picLocks noChangeAspect="1"/>
          </p:cNvPicPr>
          <p:nvPr/>
        </p:nvPicPr>
        <p:blipFill>
          <a:blip r:embed="rId5"/>
          <a:stretch>
            <a:fillRect/>
          </a:stretch>
        </p:blipFill>
        <p:spPr>
          <a:xfrm>
            <a:off x="4789840" y="2429481"/>
            <a:ext cx="3876746" cy="1975752"/>
          </a:xfrm>
          <a:prstGeom prst="rect">
            <a:avLst/>
          </a:prstGeom>
        </p:spPr>
      </p:pic>
    </p:spTree>
    <p:extLst>
      <p:ext uri="{BB962C8B-B14F-4D97-AF65-F5344CB8AC3E}">
        <p14:creationId xmlns:p14="http://schemas.microsoft.com/office/powerpoint/2010/main" val="749688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86310A1F-200A-873B-37BF-1D1847194291}"/>
            </a:ext>
          </a:extLst>
        </p:cNvPr>
        <p:cNvGrpSpPr/>
        <p:nvPr/>
      </p:nvGrpSpPr>
      <p:grpSpPr>
        <a:xfrm>
          <a:off x="0" y="0"/>
          <a:ext cx="0" cy="0"/>
          <a:chOff x="0" y="0"/>
          <a:chExt cx="0" cy="0"/>
        </a:xfrm>
      </p:grpSpPr>
      <p:sp>
        <p:nvSpPr>
          <p:cNvPr id="116" name="Google Shape;116;p13">
            <a:extLst>
              <a:ext uri="{FF2B5EF4-FFF2-40B4-BE49-F238E27FC236}">
                <a16:creationId xmlns:a16="http://schemas.microsoft.com/office/drawing/2014/main" id="{2DC62E74-7F4D-5E24-B210-2AFFF9AEF1DF}"/>
              </a:ext>
            </a:extLst>
          </p:cNvPr>
          <p:cNvSpPr txBox="1">
            <a:spLocks noGrp="1"/>
          </p:cNvSpPr>
          <p:nvPr>
            <p:ph type="title"/>
          </p:nvPr>
        </p:nvSpPr>
        <p:spPr>
          <a:xfrm>
            <a:off x="729450" y="170180"/>
            <a:ext cx="8414550" cy="627263"/>
          </a:xfrm>
          <a:prstGeom prst="rect">
            <a:avLst/>
          </a:prstGeom>
        </p:spPr>
        <p:txBody>
          <a:bodyPr spcFirstLastPara="1" wrap="square" lIns="91425" tIns="91425" rIns="91425" bIns="91425" anchor="ctr" anchorCtr="0">
            <a:noAutofit/>
          </a:bodyPr>
          <a:lstStyle/>
          <a:p>
            <a:pPr algn="l"/>
            <a:r>
              <a:rPr lang="en-GB" sz="2200" dirty="0"/>
              <a:t>Error Correction Model</a:t>
            </a:r>
          </a:p>
        </p:txBody>
      </p:sp>
      <p:sp>
        <p:nvSpPr>
          <p:cNvPr id="7" name="Rectangle 6">
            <a:extLst>
              <a:ext uri="{FF2B5EF4-FFF2-40B4-BE49-F238E27FC236}">
                <a16:creationId xmlns:a16="http://schemas.microsoft.com/office/drawing/2014/main" id="{6B37C7AC-47E6-F152-2F14-B691D5EAF417}"/>
              </a:ext>
            </a:extLst>
          </p:cNvPr>
          <p:cNvSpPr/>
          <p:nvPr/>
        </p:nvSpPr>
        <p:spPr>
          <a:xfrm>
            <a:off x="289343" y="634096"/>
            <a:ext cx="8341834" cy="70676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dirty="0">
                <a:solidFill>
                  <a:sysClr val="windowText" lastClr="000000"/>
                </a:solidFill>
              </a:rPr>
              <a:t>An Error Correction Model (ECM) is specifically designed to handle non-stationary data by addressing both short-term dynamics and long-term equilibrium relationships between time series variables. The term "error correction" refers to the mechanism by which deviations from the long-run equilibrium are corrected over time.</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E8ADF5BB-F495-C7A9-CD86-9F0AAE8E96CD}"/>
                  </a:ext>
                </a:extLst>
              </p:cNvPr>
              <p:cNvSpPr/>
              <p:nvPr/>
            </p:nvSpPr>
            <p:spPr>
              <a:xfrm>
                <a:off x="426501" y="1409445"/>
                <a:ext cx="3886418" cy="39533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000" dirty="0"/>
                  <a:t>Assume a cointegrated variables </a:t>
                </a:r>
                <a14:m>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𝑌</m:t>
                        </m:r>
                      </m:e>
                      <m:sub>
                        <m:r>
                          <a:rPr lang="en-US" sz="1000" b="0" i="1" smtClean="0">
                            <a:latin typeface="Cambria Math" panose="02040503050406030204" pitchFamily="18" charset="0"/>
                          </a:rPr>
                          <m:t>𝑡</m:t>
                        </m:r>
                      </m:sub>
                    </m:sSub>
                  </m:oMath>
                </a14:m>
                <a:r>
                  <a:rPr lang="en-ID" sz="1000" dirty="0"/>
                  <a:t> and </a:t>
                </a:r>
                <a14:m>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𝑋</m:t>
                        </m:r>
                      </m:e>
                      <m:sub>
                        <m:r>
                          <a:rPr lang="en-US" sz="1000" b="0" i="1" smtClean="0">
                            <a:latin typeface="Cambria Math" panose="02040503050406030204" pitchFamily="18" charset="0"/>
                          </a:rPr>
                          <m:t>𝑡</m:t>
                        </m:r>
                      </m:sub>
                    </m:sSub>
                  </m:oMath>
                </a14:m>
                <a:endParaRPr lang="en-ID" sz="1000" dirty="0"/>
              </a:p>
            </p:txBody>
          </p:sp>
        </mc:Choice>
        <mc:Fallback xmlns="">
          <p:sp>
            <p:nvSpPr>
              <p:cNvPr id="2" name="Rectangle 1">
                <a:extLst>
                  <a:ext uri="{FF2B5EF4-FFF2-40B4-BE49-F238E27FC236}">
                    <a16:creationId xmlns:a16="http://schemas.microsoft.com/office/drawing/2014/main" id="{E8ADF5BB-F495-C7A9-CD86-9F0AAE8E96CD}"/>
                  </a:ext>
                </a:extLst>
              </p:cNvPr>
              <p:cNvSpPr>
                <a:spLocks noRot="1" noChangeAspect="1" noMove="1" noResize="1" noEditPoints="1" noAdjustHandles="1" noChangeArrowheads="1" noChangeShapeType="1" noTextEdit="1"/>
              </p:cNvSpPr>
              <p:nvPr/>
            </p:nvSpPr>
            <p:spPr>
              <a:xfrm>
                <a:off x="426501" y="1409445"/>
                <a:ext cx="3886418" cy="395335"/>
              </a:xfrm>
              <a:prstGeom prst="rect">
                <a:avLst/>
              </a:prstGeom>
              <a:blipFill>
                <a:blip r:embed="rId3"/>
                <a:stretch>
                  <a:fillRect/>
                </a:stretch>
              </a:blipFill>
              <a:ln>
                <a:noFill/>
              </a:ln>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C7E6644E-4852-CD69-A775-EBB729B0B06E}"/>
                  </a:ext>
                </a:extLst>
              </p:cNvPr>
              <p:cNvSpPr/>
              <p:nvPr/>
            </p:nvSpPr>
            <p:spPr>
              <a:xfrm>
                <a:off x="426501" y="1873361"/>
                <a:ext cx="3886418" cy="29110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14:m>
                  <m:oMathPara xmlns:m="http://schemas.openxmlformats.org/officeDocument/2006/math">
                    <m:oMathParaPr>
                      <m:jc m:val="centerGroup"/>
                    </m:oMathParaPr>
                    <m:oMath xmlns:m="http://schemas.openxmlformats.org/officeDocument/2006/math">
                      <m:sSub>
                        <m:sSubPr>
                          <m:ctrlPr>
                            <a:rPr lang="en-US"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𝑌</m:t>
                          </m:r>
                        </m:e>
                        <m:sub>
                          <m:r>
                            <a:rPr lang="en-US" b="0" i="1" smtClean="0">
                              <a:solidFill>
                                <a:sysClr val="windowText" lastClr="000000"/>
                              </a:solidFill>
                              <a:latin typeface="Cambria Math" panose="02040503050406030204" pitchFamily="18" charset="0"/>
                            </a:rPr>
                            <m:t>𝑡</m:t>
                          </m:r>
                        </m:sub>
                      </m:sSub>
                      <m:r>
                        <a:rPr lang="en-US" b="0" i="1" smtClean="0">
                          <a:solidFill>
                            <a:sysClr val="windowText" lastClr="000000"/>
                          </a:solidFill>
                          <a:latin typeface="Cambria Math" panose="02040503050406030204" pitchFamily="18" charset="0"/>
                        </a:rPr>
                        <m:t>=</m:t>
                      </m:r>
                      <m:sSub>
                        <m:sSubPr>
                          <m:ctrlPr>
                            <a:rPr lang="en-US"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𝛽</m:t>
                          </m:r>
                        </m:e>
                        <m:sub>
                          <m:r>
                            <a:rPr lang="en-US" b="0" i="1" smtClean="0">
                              <a:solidFill>
                                <a:sysClr val="windowText" lastClr="000000"/>
                              </a:solidFill>
                              <a:latin typeface="Cambria Math" panose="02040503050406030204" pitchFamily="18" charset="0"/>
                            </a:rPr>
                            <m:t>𝑡</m:t>
                          </m:r>
                        </m:sub>
                      </m:sSub>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𝛽</m:t>
                      </m:r>
                      <m:sSub>
                        <m:sSubPr>
                          <m:ctrlPr>
                            <a:rPr lang="en-US"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𝑌</m:t>
                          </m:r>
                        </m:e>
                        <m:sub>
                          <m:r>
                            <a:rPr lang="en-US" b="0" i="1" smtClean="0">
                              <a:solidFill>
                                <a:sysClr val="windowText" lastClr="000000"/>
                              </a:solidFill>
                              <a:latin typeface="Cambria Math" panose="02040503050406030204" pitchFamily="18" charset="0"/>
                            </a:rPr>
                            <m:t>𝑡</m:t>
                          </m:r>
                          <m:r>
                            <a:rPr lang="en-US" b="0" i="1" smtClean="0">
                              <a:solidFill>
                                <a:sysClr val="windowText" lastClr="000000"/>
                              </a:solidFill>
                              <a:latin typeface="Cambria Math" panose="02040503050406030204" pitchFamily="18" charset="0"/>
                            </a:rPr>
                            <m:t>−1</m:t>
                          </m:r>
                        </m:sub>
                      </m:sSub>
                      <m:r>
                        <a:rPr lang="en-US" b="0" i="1" smtClean="0">
                          <a:solidFill>
                            <a:sysClr val="windowText" lastClr="000000"/>
                          </a:solidFill>
                          <a:latin typeface="Cambria Math" panose="02040503050406030204" pitchFamily="18" charset="0"/>
                        </a:rPr>
                        <m:t>+</m:t>
                      </m:r>
                      <m:sSub>
                        <m:sSubPr>
                          <m:ctrlPr>
                            <a:rPr lang="en-US"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𝑒</m:t>
                          </m:r>
                        </m:e>
                        <m:sub>
                          <m:r>
                            <a:rPr lang="en-US" b="0" i="1" smtClean="0">
                              <a:solidFill>
                                <a:sysClr val="windowText" lastClr="000000"/>
                              </a:solidFill>
                              <a:latin typeface="Cambria Math" panose="02040503050406030204" pitchFamily="18" charset="0"/>
                            </a:rPr>
                            <m:t>𝑡</m:t>
                          </m:r>
                        </m:sub>
                      </m:sSub>
                    </m:oMath>
                  </m:oMathPara>
                </a14:m>
                <a:endParaRPr lang="en-US" dirty="0">
                  <a:solidFill>
                    <a:sysClr val="windowText" lastClr="000000"/>
                  </a:solidFill>
                </a:endParaRPr>
              </a:p>
            </p:txBody>
          </p:sp>
        </mc:Choice>
        <mc:Fallback xmlns="">
          <p:sp>
            <p:nvSpPr>
              <p:cNvPr id="3" name="Rectangle 2">
                <a:extLst>
                  <a:ext uri="{FF2B5EF4-FFF2-40B4-BE49-F238E27FC236}">
                    <a16:creationId xmlns:a16="http://schemas.microsoft.com/office/drawing/2014/main" id="{C7E6644E-4852-CD69-A775-EBB729B0B06E}"/>
                  </a:ext>
                </a:extLst>
              </p:cNvPr>
              <p:cNvSpPr>
                <a:spLocks noRot="1" noChangeAspect="1" noMove="1" noResize="1" noEditPoints="1" noAdjustHandles="1" noChangeArrowheads="1" noChangeShapeType="1" noTextEdit="1"/>
              </p:cNvSpPr>
              <p:nvPr/>
            </p:nvSpPr>
            <p:spPr>
              <a:xfrm>
                <a:off x="426501" y="1873361"/>
                <a:ext cx="3886418" cy="291105"/>
              </a:xfrm>
              <a:prstGeom prst="rect">
                <a:avLst/>
              </a:prstGeom>
              <a:blipFill>
                <a:blip r:embed="rId4"/>
                <a:stretch>
                  <a:fillRect b="-12500"/>
                </a:stretch>
              </a:blipFill>
              <a:ln>
                <a:noFill/>
              </a:ln>
            </p:spPr>
            <p:txBody>
              <a:bodyPr/>
              <a:lstStyle/>
              <a:p>
                <a:r>
                  <a:rPr lang="en-ID">
                    <a:noFill/>
                  </a:rPr>
                  <a:t> </a:t>
                </a:r>
              </a:p>
            </p:txBody>
          </p:sp>
        </mc:Fallback>
      </mc:AlternateContent>
      <p:pic>
        <p:nvPicPr>
          <p:cNvPr id="5" name="Picture 4">
            <a:extLst>
              <a:ext uri="{FF2B5EF4-FFF2-40B4-BE49-F238E27FC236}">
                <a16:creationId xmlns:a16="http://schemas.microsoft.com/office/drawing/2014/main" id="{7BC2C2AA-893A-9426-EE43-B8D411CAA874}"/>
              </a:ext>
            </a:extLst>
          </p:cNvPr>
          <p:cNvPicPr>
            <a:picLocks noChangeAspect="1"/>
          </p:cNvPicPr>
          <p:nvPr/>
        </p:nvPicPr>
        <p:blipFill>
          <a:blip r:embed="rId5"/>
          <a:stretch>
            <a:fillRect/>
          </a:stretch>
        </p:blipFill>
        <p:spPr>
          <a:xfrm>
            <a:off x="426501" y="2233047"/>
            <a:ext cx="3886419" cy="804789"/>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ADB9DE45-741C-DC21-6550-669BE6520CAD}"/>
                  </a:ext>
                </a:extLst>
              </p:cNvPr>
              <p:cNvSpPr/>
              <p:nvPr/>
            </p:nvSpPr>
            <p:spPr>
              <a:xfrm>
                <a:off x="436684" y="3147315"/>
                <a:ext cx="4023576" cy="1122126"/>
              </a:xfrm>
              <a:prstGeom prst="rect">
                <a:avLst/>
              </a:prstGeom>
              <a:noFill/>
              <a:ln w="9525">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just"/>
                <a:r>
                  <a:rPr lang="en-US" sz="1300" dirty="0">
                    <a:solidFill>
                      <a:sysClr val="windowText" lastClr="000000"/>
                    </a:solidFill>
                  </a:rPr>
                  <a:t>The ECM model says </a:t>
                </a:r>
                <a:r>
                  <a:rPr lang="en-US" sz="1300" b="1" dirty="0">
                    <a:solidFill>
                      <a:sysClr val="windowText" lastClr="000000"/>
                    </a:solidFill>
                  </a:rPr>
                  <a:t>that when </a:t>
                </a:r>
                <a14:m>
                  <m:oMath xmlns:m="http://schemas.openxmlformats.org/officeDocument/2006/math">
                    <m:sSub>
                      <m:sSubPr>
                        <m:ctrlPr>
                          <a:rPr lang="en-US" sz="1300" b="1" i="1" dirty="0" smtClean="0">
                            <a:solidFill>
                              <a:sysClr val="windowText" lastClr="000000"/>
                            </a:solidFill>
                            <a:latin typeface="Cambria Math" panose="02040503050406030204" pitchFamily="18" charset="0"/>
                          </a:rPr>
                        </m:ctrlPr>
                      </m:sSubPr>
                      <m:e>
                        <m:r>
                          <a:rPr lang="en-US" sz="1300" b="1" i="1" dirty="0" smtClean="0">
                            <a:solidFill>
                              <a:sysClr val="windowText" lastClr="000000"/>
                            </a:solidFill>
                            <a:latin typeface="Cambria Math" panose="02040503050406030204" pitchFamily="18" charset="0"/>
                          </a:rPr>
                          <m:t>𝒀</m:t>
                        </m:r>
                      </m:e>
                      <m:sub>
                        <m:r>
                          <a:rPr lang="en-US" sz="1300" b="1" i="1" dirty="0" smtClean="0">
                            <a:solidFill>
                              <a:sysClr val="windowText" lastClr="000000"/>
                            </a:solidFill>
                            <a:latin typeface="Cambria Math" panose="02040503050406030204" pitchFamily="18" charset="0"/>
                          </a:rPr>
                          <m:t>𝒕</m:t>
                        </m:r>
                        <m:r>
                          <a:rPr lang="en-US" sz="1300" b="1" i="1" dirty="0" smtClean="0">
                            <a:solidFill>
                              <a:sysClr val="windowText" lastClr="000000"/>
                            </a:solidFill>
                            <a:latin typeface="Cambria Math" panose="02040503050406030204" pitchFamily="18" charset="0"/>
                          </a:rPr>
                          <m:t>−</m:t>
                        </m:r>
                        <m:r>
                          <a:rPr lang="en-US" sz="1300" b="1" i="1" dirty="0" smtClean="0">
                            <a:solidFill>
                              <a:sysClr val="windowText" lastClr="000000"/>
                            </a:solidFill>
                            <a:latin typeface="Cambria Math" panose="02040503050406030204" pitchFamily="18" charset="0"/>
                          </a:rPr>
                          <m:t>𝟏</m:t>
                        </m:r>
                      </m:sub>
                    </m:sSub>
                  </m:oMath>
                </a14:m>
                <a:r>
                  <a:rPr lang="en-US" sz="1300" b="1" dirty="0">
                    <a:solidFill>
                      <a:sysClr val="windowText" lastClr="000000"/>
                    </a:solidFill>
                  </a:rPr>
                  <a:t> is above the predicted level </a:t>
                </a:r>
                <a14:m>
                  <m:oMath xmlns:m="http://schemas.openxmlformats.org/officeDocument/2006/math">
                    <m:r>
                      <a:rPr lang="en-US" sz="1300" b="1" i="1" smtClean="0">
                        <a:solidFill>
                          <a:sysClr val="windowText" lastClr="000000"/>
                        </a:solidFill>
                        <a:latin typeface="Cambria Math" panose="02040503050406030204" pitchFamily="18" charset="0"/>
                      </a:rPr>
                      <m:t>𝜷</m:t>
                    </m:r>
                    <m:sSub>
                      <m:sSubPr>
                        <m:ctrlPr>
                          <a:rPr lang="en-US" sz="1300" b="1" i="1" smtClean="0">
                            <a:solidFill>
                              <a:sysClr val="windowText" lastClr="000000"/>
                            </a:solidFill>
                            <a:latin typeface="Cambria Math" panose="02040503050406030204" pitchFamily="18" charset="0"/>
                          </a:rPr>
                        </m:ctrlPr>
                      </m:sSubPr>
                      <m:e>
                        <m:r>
                          <a:rPr lang="en-US" sz="1300" b="1" i="1" smtClean="0">
                            <a:solidFill>
                              <a:sysClr val="windowText" lastClr="000000"/>
                            </a:solidFill>
                            <a:latin typeface="Cambria Math" panose="02040503050406030204" pitchFamily="18" charset="0"/>
                          </a:rPr>
                          <m:t>𝑿</m:t>
                        </m:r>
                      </m:e>
                      <m:sub>
                        <m:r>
                          <a:rPr lang="en-US" sz="1300" b="1" i="1" smtClean="0">
                            <a:solidFill>
                              <a:sysClr val="windowText" lastClr="000000"/>
                            </a:solidFill>
                            <a:latin typeface="Cambria Math" panose="02040503050406030204" pitchFamily="18" charset="0"/>
                          </a:rPr>
                          <m:t>𝒕</m:t>
                        </m:r>
                        <m:r>
                          <a:rPr lang="en-US" sz="1300" b="1" i="1" smtClean="0">
                            <a:solidFill>
                              <a:sysClr val="windowText" lastClr="000000"/>
                            </a:solidFill>
                            <a:latin typeface="Cambria Math" panose="02040503050406030204" pitchFamily="18" charset="0"/>
                          </a:rPr>
                          <m:t>−</m:t>
                        </m:r>
                        <m:r>
                          <a:rPr lang="en-US" sz="1300" b="1" i="1" smtClean="0">
                            <a:solidFill>
                              <a:sysClr val="windowText" lastClr="000000"/>
                            </a:solidFill>
                            <a:latin typeface="Cambria Math" panose="02040503050406030204" pitchFamily="18" charset="0"/>
                          </a:rPr>
                          <m:t>𝟏</m:t>
                        </m:r>
                      </m:sub>
                    </m:sSub>
                  </m:oMath>
                </a14:m>
                <a:r>
                  <a:rPr lang="en-US" sz="1300" b="1" dirty="0">
                    <a:solidFill>
                      <a:sysClr val="windowText" lastClr="000000"/>
                    </a:solidFill>
                  </a:rPr>
                  <a:t> (so that </a:t>
                </a:r>
                <a14:m>
                  <m:oMath xmlns:m="http://schemas.openxmlformats.org/officeDocument/2006/math">
                    <m:sSub>
                      <m:sSubPr>
                        <m:ctrlPr>
                          <a:rPr lang="en-US" sz="1300" b="1" i="1" smtClean="0">
                            <a:solidFill>
                              <a:sysClr val="windowText" lastClr="000000"/>
                            </a:solidFill>
                            <a:latin typeface="Cambria Math" panose="02040503050406030204" pitchFamily="18" charset="0"/>
                          </a:rPr>
                        </m:ctrlPr>
                      </m:sSubPr>
                      <m:e>
                        <m:r>
                          <a:rPr lang="en-US" sz="1300" b="1" i="1" smtClean="0">
                            <a:solidFill>
                              <a:sysClr val="windowText" lastClr="000000"/>
                            </a:solidFill>
                            <a:latin typeface="Cambria Math" panose="02040503050406030204" pitchFamily="18" charset="0"/>
                          </a:rPr>
                          <m:t>𝒆</m:t>
                        </m:r>
                      </m:e>
                      <m:sub>
                        <m:r>
                          <a:rPr lang="en-US" sz="1300" b="1" i="1" smtClean="0">
                            <a:solidFill>
                              <a:sysClr val="windowText" lastClr="000000"/>
                            </a:solidFill>
                            <a:latin typeface="Cambria Math" panose="02040503050406030204" pitchFamily="18" charset="0"/>
                          </a:rPr>
                          <m:t>𝒕</m:t>
                        </m:r>
                        <m:r>
                          <a:rPr lang="en-US" sz="1300" b="1" i="1" smtClean="0">
                            <a:solidFill>
                              <a:sysClr val="windowText" lastClr="000000"/>
                            </a:solidFill>
                            <a:latin typeface="Cambria Math" panose="02040503050406030204" pitchFamily="18" charset="0"/>
                          </a:rPr>
                          <m:t>−</m:t>
                        </m:r>
                        <m:r>
                          <a:rPr lang="en-US" sz="1300" b="1" i="1" smtClean="0">
                            <a:solidFill>
                              <a:sysClr val="windowText" lastClr="000000"/>
                            </a:solidFill>
                            <a:latin typeface="Cambria Math" panose="02040503050406030204" pitchFamily="18" charset="0"/>
                          </a:rPr>
                          <m:t>𝟏</m:t>
                        </m:r>
                      </m:sub>
                    </m:sSub>
                    <m:r>
                      <a:rPr lang="en-US" sz="1300" b="1" i="1" smtClean="0">
                        <a:solidFill>
                          <a:sysClr val="windowText" lastClr="000000"/>
                        </a:solidFill>
                        <a:latin typeface="Cambria Math" panose="02040503050406030204" pitchFamily="18" charset="0"/>
                      </a:rPr>
                      <m:t>&gt;</m:t>
                    </m:r>
                    <m:r>
                      <a:rPr lang="en-US" sz="1300" b="1" i="1" smtClean="0">
                        <a:solidFill>
                          <a:sysClr val="windowText" lastClr="000000"/>
                        </a:solidFill>
                        <a:latin typeface="Cambria Math" panose="02040503050406030204" pitchFamily="18" charset="0"/>
                      </a:rPr>
                      <m:t>𝟎</m:t>
                    </m:r>
                  </m:oMath>
                </a14:m>
                <a:r>
                  <a:rPr lang="en-US" sz="1300" b="1" dirty="0">
                    <a:solidFill>
                      <a:sysClr val="windowText" lastClr="000000"/>
                    </a:solidFill>
                  </a:rPr>
                  <a:t>), then change in </a:t>
                </a:r>
                <a14:m>
                  <m:oMath xmlns:m="http://schemas.openxmlformats.org/officeDocument/2006/math">
                    <m:sSub>
                      <m:sSubPr>
                        <m:ctrlPr>
                          <a:rPr lang="en-US" sz="1300" b="1" i="1" smtClean="0">
                            <a:solidFill>
                              <a:sysClr val="windowText" lastClr="000000"/>
                            </a:solidFill>
                            <a:latin typeface="Cambria Math" panose="02040503050406030204" pitchFamily="18" charset="0"/>
                          </a:rPr>
                        </m:ctrlPr>
                      </m:sSubPr>
                      <m:e>
                        <m:r>
                          <a:rPr lang="en-US" sz="1300" b="1" i="1" smtClean="0">
                            <a:solidFill>
                              <a:sysClr val="windowText" lastClr="000000"/>
                            </a:solidFill>
                            <a:latin typeface="Cambria Math" panose="02040503050406030204" pitchFamily="18" charset="0"/>
                          </a:rPr>
                          <m:t>𝒀</m:t>
                        </m:r>
                      </m:e>
                      <m:sub>
                        <m:r>
                          <a:rPr lang="en-US" sz="1300" b="1" i="1" smtClean="0">
                            <a:solidFill>
                              <a:sysClr val="windowText" lastClr="000000"/>
                            </a:solidFill>
                            <a:latin typeface="Cambria Math" panose="02040503050406030204" pitchFamily="18" charset="0"/>
                          </a:rPr>
                          <m:t>𝒕</m:t>
                        </m:r>
                      </m:sub>
                    </m:sSub>
                  </m:oMath>
                </a14:m>
                <a:r>
                  <a:rPr lang="en-US" sz="1300" b="1" dirty="0">
                    <a:solidFill>
                      <a:sysClr val="windowText" lastClr="000000"/>
                    </a:solidFill>
                  </a:rPr>
                  <a:t> must go down by an amount equal to </a:t>
                </a:r>
                <a14:m>
                  <m:oMath xmlns:m="http://schemas.openxmlformats.org/officeDocument/2006/math">
                    <m:r>
                      <a:rPr lang="en-US" sz="1300" b="1" i="1" smtClean="0">
                        <a:solidFill>
                          <a:sysClr val="windowText" lastClr="000000"/>
                        </a:solidFill>
                        <a:latin typeface="Cambria Math" panose="02040503050406030204" pitchFamily="18" charset="0"/>
                      </a:rPr>
                      <m:t>𝜶</m:t>
                    </m:r>
                    <m:sSub>
                      <m:sSubPr>
                        <m:ctrlPr>
                          <a:rPr lang="en-US" sz="1300" b="1" i="1" smtClean="0">
                            <a:solidFill>
                              <a:sysClr val="windowText" lastClr="000000"/>
                            </a:solidFill>
                            <a:latin typeface="Cambria Math" panose="02040503050406030204" pitchFamily="18" charset="0"/>
                          </a:rPr>
                        </m:ctrlPr>
                      </m:sSubPr>
                      <m:e>
                        <m:r>
                          <a:rPr lang="en-US" sz="1300" b="1" i="1" smtClean="0">
                            <a:solidFill>
                              <a:sysClr val="windowText" lastClr="000000"/>
                            </a:solidFill>
                            <a:latin typeface="Cambria Math" panose="02040503050406030204" pitchFamily="18" charset="0"/>
                          </a:rPr>
                          <m:t>𝝐</m:t>
                        </m:r>
                      </m:e>
                      <m:sub>
                        <m:r>
                          <a:rPr lang="en-US" sz="1300" b="1" i="1" smtClean="0">
                            <a:solidFill>
                              <a:sysClr val="windowText" lastClr="000000"/>
                            </a:solidFill>
                            <a:latin typeface="Cambria Math" panose="02040503050406030204" pitchFamily="18" charset="0"/>
                          </a:rPr>
                          <m:t>𝒕</m:t>
                        </m:r>
                      </m:sub>
                    </m:sSub>
                  </m:oMath>
                </a14:m>
                <a:r>
                  <a:rPr lang="en-US" sz="1300" b="1" dirty="0">
                    <a:solidFill>
                      <a:sysClr val="windowText" lastClr="000000"/>
                    </a:solidFill>
                  </a:rPr>
                  <a:t>. </a:t>
                </a:r>
                <a:r>
                  <a:rPr lang="en-US" sz="1300" dirty="0">
                    <a:solidFill>
                      <a:sysClr val="windowText" lastClr="000000"/>
                    </a:solidFill>
                  </a:rPr>
                  <a:t>If, instead, Y is below the expected level, then </a:t>
                </a:r>
                <a14:m>
                  <m:oMath xmlns:m="http://schemas.openxmlformats.org/officeDocument/2006/math">
                    <m:r>
                      <a:rPr lang="en-US" sz="1300" b="0" i="1" smtClean="0">
                        <a:solidFill>
                          <a:sysClr val="windowText" lastClr="000000"/>
                        </a:solidFill>
                        <a:latin typeface="Cambria Math" panose="02040503050406030204" pitchFamily="18" charset="0"/>
                      </a:rPr>
                      <m:t>∆</m:t>
                    </m:r>
                    <m:sSub>
                      <m:sSubPr>
                        <m:ctrlPr>
                          <a:rPr lang="en-US" sz="1300" b="0" i="1" smtClean="0">
                            <a:solidFill>
                              <a:sysClr val="windowText" lastClr="000000"/>
                            </a:solidFill>
                            <a:latin typeface="Cambria Math" panose="02040503050406030204" pitchFamily="18" charset="0"/>
                          </a:rPr>
                        </m:ctrlPr>
                      </m:sSubPr>
                      <m:e>
                        <m:r>
                          <a:rPr lang="en-US" sz="1300" b="0" i="1" smtClean="0">
                            <a:solidFill>
                              <a:sysClr val="windowText" lastClr="000000"/>
                            </a:solidFill>
                            <a:latin typeface="Cambria Math" panose="02040503050406030204" pitchFamily="18" charset="0"/>
                          </a:rPr>
                          <m:t>𝑌</m:t>
                        </m:r>
                      </m:e>
                      <m:sub>
                        <m:r>
                          <a:rPr lang="en-US" sz="1300" b="0" i="1" smtClean="0">
                            <a:solidFill>
                              <a:sysClr val="windowText" lastClr="000000"/>
                            </a:solidFill>
                            <a:latin typeface="Cambria Math" panose="02040503050406030204" pitchFamily="18" charset="0"/>
                          </a:rPr>
                          <m:t>𝑡</m:t>
                        </m:r>
                      </m:sub>
                    </m:sSub>
                  </m:oMath>
                </a14:m>
                <a:r>
                  <a:rPr lang="en-US" sz="1300" dirty="0">
                    <a:solidFill>
                      <a:sysClr val="windowText" lastClr="000000"/>
                    </a:solidFill>
                  </a:rPr>
                  <a:t> will tend to increase by </a:t>
                </a:r>
                <a14:m>
                  <m:oMath xmlns:m="http://schemas.openxmlformats.org/officeDocument/2006/math">
                    <m:r>
                      <a:rPr lang="en-US" sz="1300" b="0" i="1" smtClean="0">
                        <a:solidFill>
                          <a:sysClr val="windowText" lastClr="000000"/>
                        </a:solidFill>
                        <a:latin typeface="Cambria Math" panose="02040503050406030204" pitchFamily="18" charset="0"/>
                      </a:rPr>
                      <m:t>𝛼</m:t>
                    </m:r>
                    <m:sSub>
                      <m:sSubPr>
                        <m:ctrlPr>
                          <a:rPr lang="en-US" sz="1300" b="0" i="1" smtClean="0">
                            <a:solidFill>
                              <a:sysClr val="windowText" lastClr="000000"/>
                            </a:solidFill>
                            <a:latin typeface="Cambria Math" panose="02040503050406030204" pitchFamily="18" charset="0"/>
                          </a:rPr>
                        </m:ctrlPr>
                      </m:sSubPr>
                      <m:e>
                        <m:r>
                          <a:rPr lang="en-US" sz="1300" b="0" i="1" smtClean="0">
                            <a:solidFill>
                              <a:sysClr val="windowText" lastClr="000000"/>
                            </a:solidFill>
                            <a:latin typeface="Cambria Math" panose="02040503050406030204" pitchFamily="18" charset="0"/>
                          </a:rPr>
                          <m:t>𝜖</m:t>
                        </m:r>
                      </m:e>
                      <m:sub>
                        <m:r>
                          <a:rPr lang="en-US" sz="1300" b="0" i="1" smtClean="0">
                            <a:solidFill>
                              <a:sysClr val="windowText" lastClr="000000"/>
                            </a:solidFill>
                            <a:latin typeface="Cambria Math" panose="02040503050406030204" pitchFamily="18" charset="0"/>
                          </a:rPr>
                          <m:t>𝑡</m:t>
                        </m:r>
                      </m:sub>
                    </m:sSub>
                  </m:oMath>
                </a14:m>
                <a:endParaRPr lang="en-US" sz="1300" dirty="0">
                  <a:solidFill>
                    <a:sysClr val="windowText" lastClr="000000"/>
                  </a:solidFill>
                </a:endParaRPr>
              </a:p>
            </p:txBody>
          </p:sp>
        </mc:Choice>
        <mc:Fallback xmlns="">
          <p:sp>
            <p:nvSpPr>
              <p:cNvPr id="8" name="Rectangle 7">
                <a:extLst>
                  <a:ext uri="{FF2B5EF4-FFF2-40B4-BE49-F238E27FC236}">
                    <a16:creationId xmlns:a16="http://schemas.microsoft.com/office/drawing/2014/main" id="{ADB9DE45-741C-DC21-6550-669BE6520CAD}"/>
                  </a:ext>
                </a:extLst>
              </p:cNvPr>
              <p:cNvSpPr>
                <a:spLocks noRot="1" noChangeAspect="1" noMove="1" noResize="1" noEditPoints="1" noAdjustHandles="1" noChangeArrowheads="1" noChangeShapeType="1" noTextEdit="1"/>
              </p:cNvSpPr>
              <p:nvPr/>
            </p:nvSpPr>
            <p:spPr>
              <a:xfrm>
                <a:off x="436684" y="3147315"/>
                <a:ext cx="4023576" cy="1122126"/>
              </a:xfrm>
              <a:prstGeom prst="rect">
                <a:avLst/>
              </a:prstGeom>
              <a:blipFill>
                <a:blip r:embed="rId6"/>
                <a:stretch>
                  <a:fillRect l="-151" b="-538"/>
                </a:stretch>
              </a:blipFill>
              <a:ln w="9525">
                <a:solidFill>
                  <a:schemeClr val="tx1"/>
                </a:solidFill>
                <a:prstDash val="dash"/>
              </a:ln>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28C3DAF-CF85-45BE-E43F-DA3784D4C748}"/>
                  </a:ext>
                </a:extLst>
              </p:cNvPr>
              <p:cNvSpPr/>
              <p:nvPr/>
            </p:nvSpPr>
            <p:spPr>
              <a:xfrm>
                <a:off x="4693923" y="1509144"/>
                <a:ext cx="4023576" cy="3000260"/>
              </a:xfrm>
              <a:prstGeom prst="rect">
                <a:avLst/>
              </a:prstGeom>
              <a:noFill/>
              <a:ln w="9525">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lgn="just">
                  <a:buFont typeface="Arial" panose="020B0604020202020204" pitchFamily="34" charset="0"/>
                  <a:buChar char="•"/>
                </a:pPr>
                <a:r>
                  <a:rPr lang="en-US" sz="1300" b="0" dirty="0">
                    <a:solidFill>
                      <a:sysClr val="windowText" lastClr="000000"/>
                    </a:solidFill>
                  </a:rPr>
                  <a:t>The parameter </a:t>
                </a:r>
                <a14:m>
                  <m:oMath xmlns:m="http://schemas.openxmlformats.org/officeDocument/2006/math">
                    <m:r>
                      <a:rPr lang="en-US" sz="1300" b="0" i="1" smtClean="0">
                        <a:solidFill>
                          <a:sysClr val="windowText" lastClr="000000"/>
                        </a:solidFill>
                        <a:latin typeface="Cambria Math" panose="02040503050406030204" pitchFamily="18" charset="0"/>
                      </a:rPr>
                      <m:t>𝛼</m:t>
                    </m:r>
                  </m:oMath>
                </a14:m>
                <a:r>
                  <a:rPr lang="en-US" sz="1300" dirty="0">
                    <a:solidFill>
                      <a:sysClr val="windowText" lastClr="000000"/>
                    </a:solidFill>
                  </a:rPr>
                  <a:t> is crucial in interpreting the ECM. Since the higher the value of </a:t>
                </a:r>
                <a14:m>
                  <m:oMath xmlns:m="http://schemas.openxmlformats.org/officeDocument/2006/math">
                    <m:r>
                      <a:rPr lang="en-US" sz="1300" b="0" i="1" smtClean="0">
                        <a:solidFill>
                          <a:sysClr val="windowText" lastClr="000000"/>
                        </a:solidFill>
                        <a:latin typeface="Cambria Math" panose="02040503050406030204" pitchFamily="18" charset="0"/>
                      </a:rPr>
                      <m:t>𝛼</m:t>
                    </m:r>
                  </m:oMath>
                </a14:m>
                <a:r>
                  <a:rPr lang="en-US" sz="1300" dirty="0">
                    <a:solidFill>
                      <a:sysClr val="windowText" lastClr="000000"/>
                    </a:solidFill>
                  </a:rPr>
                  <a:t> means the faster the error correction is, and vice versa</a:t>
                </a:r>
              </a:p>
              <a:p>
                <a:pPr marL="285750" indent="-285750" algn="just">
                  <a:buFont typeface="Arial" panose="020B0604020202020204" pitchFamily="34" charset="0"/>
                  <a:buChar char="•"/>
                </a:pPr>
                <a14:m>
                  <m:oMath xmlns:m="http://schemas.openxmlformats.org/officeDocument/2006/math">
                    <m:r>
                      <a:rPr lang="en-US" sz="1300" b="0" i="1" smtClean="0">
                        <a:solidFill>
                          <a:sysClr val="windowText" lastClr="000000"/>
                        </a:solidFill>
                        <a:latin typeface="Cambria Math" panose="02040503050406030204" pitchFamily="18" charset="0"/>
                      </a:rPr>
                      <m:t>𝛼</m:t>
                    </m:r>
                  </m:oMath>
                </a14:m>
                <a:r>
                  <a:rPr lang="en-US" sz="1300" dirty="0">
                    <a:solidFill>
                      <a:sysClr val="windowText" lastClr="000000"/>
                    </a:solidFill>
                  </a:rPr>
                  <a:t> can also defined as the “speed adjustment factor”</a:t>
                </a:r>
              </a:p>
              <a:p>
                <a:pPr marL="285750" indent="-285750" algn="just">
                  <a:buFont typeface="Arial" panose="020B0604020202020204" pitchFamily="34" charset="0"/>
                  <a:buChar char="•"/>
                </a:pPr>
                <a:r>
                  <a:rPr lang="en-US" sz="1300" dirty="0">
                    <a:solidFill>
                      <a:sysClr val="windowText" lastClr="000000"/>
                    </a:solidFill>
                  </a:rPr>
                  <a:t>This eq. reflects the reasonable assumption that it takes at least one period for the economy to notice the disequilibrium and begin adjusting</a:t>
                </a:r>
              </a:p>
            </p:txBody>
          </p:sp>
        </mc:Choice>
        <mc:Fallback xmlns="">
          <p:sp>
            <p:nvSpPr>
              <p:cNvPr id="9" name="Rectangle 8">
                <a:extLst>
                  <a:ext uri="{FF2B5EF4-FFF2-40B4-BE49-F238E27FC236}">
                    <a16:creationId xmlns:a16="http://schemas.microsoft.com/office/drawing/2014/main" id="{728C3DAF-CF85-45BE-E43F-DA3784D4C748}"/>
                  </a:ext>
                </a:extLst>
              </p:cNvPr>
              <p:cNvSpPr>
                <a:spLocks noRot="1" noChangeAspect="1" noMove="1" noResize="1" noEditPoints="1" noAdjustHandles="1" noChangeArrowheads="1" noChangeShapeType="1" noTextEdit="1"/>
              </p:cNvSpPr>
              <p:nvPr/>
            </p:nvSpPr>
            <p:spPr>
              <a:xfrm>
                <a:off x="4693923" y="1509144"/>
                <a:ext cx="4023576" cy="3000260"/>
              </a:xfrm>
              <a:prstGeom prst="rect">
                <a:avLst/>
              </a:prstGeom>
              <a:blipFill>
                <a:blip r:embed="rId7"/>
                <a:stretch>
                  <a:fillRect/>
                </a:stretch>
              </a:blipFill>
              <a:ln w="9525">
                <a:solidFill>
                  <a:schemeClr val="tx1"/>
                </a:solidFill>
                <a:prstDash val="dash"/>
              </a:ln>
            </p:spPr>
            <p:txBody>
              <a:bodyPr/>
              <a:lstStyle/>
              <a:p>
                <a:r>
                  <a:rPr lang="en-ID">
                    <a:noFill/>
                  </a:rPr>
                  <a:t> </a:t>
                </a:r>
              </a:p>
            </p:txBody>
          </p:sp>
        </mc:Fallback>
      </mc:AlternateContent>
    </p:spTree>
    <p:extLst>
      <p:ext uri="{BB962C8B-B14F-4D97-AF65-F5344CB8AC3E}">
        <p14:creationId xmlns:p14="http://schemas.microsoft.com/office/powerpoint/2010/main" val="2818777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375DEFB4-0256-2415-C2FF-C9517388BBF6}"/>
            </a:ext>
          </a:extLst>
        </p:cNvPr>
        <p:cNvGrpSpPr/>
        <p:nvPr/>
      </p:nvGrpSpPr>
      <p:grpSpPr>
        <a:xfrm>
          <a:off x="0" y="0"/>
          <a:ext cx="0" cy="0"/>
          <a:chOff x="0" y="0"/>
          <a:chExt cx="0" cy="0"/>
        </a:xfrm>
      </p:grpSpPr>
      <p:sp>
        <p:nvSpPr>
          <p:cNvPr id="116" name="Google Shape;116;p13">
            <a:extLst>
              <a:ext uri="{FF2B5EF4-FFF2-40B4-BE49-F238E27FC236}">
                <a16:creationId xmlns:a16="http://schemas.microsoft.com/office/drawing/2014/main" id="{F380F5F2-340C-06C7-B5CF-62D1EAA1818A}"/>
              </a:ext>
            </a:extLst>
          </p:cNvPr>
          <p:cNvSpPr txBox="1">
            <a:spLocks noGrp="1"/>
          </p:cNvSpPr>
          <p:nvPr>
            <p:ph type="title"/>
          </p:nvPr>
        </p:nvSpPr>
        <p:spPr>
          <a:xfrm>
            <a:off x="729450" y="170180"/>
            <a:ext cx="8414550" cy="627263"/>
          </a:xfrm>
          <a:prstGeom prst="rect">
            <a:avLst/>
          </a:prstGeom>
        </p:spPr>
        <p:txBody>
          <a:bodyPr spcFirstLastPara="1" wrap="square" lIns="91425" tIns="91425" rIns="91425" bIns="91425" anchor="ctr" anchorCtr="0">
            <a:noAutofit/>
          </a:bodyPr>
          <a:lstStyle/>
          <a:p>
            <a:pPr algn="l"/>
            <a:r>
              <a:rPr lang="en-GB" sz="2200" dirty="0"/>
              <a:t>VECM</a:t>
            </a:r>
          </a:p>
        </p:txBody>
      </p:sp>
      <p:sp>
        <p:nvSpPr>
          <p:cNvPr id="7" name="Rectangle 6">
            <a:extLst>
              <a:ext uri="{FF2B5EF4-FFF2-40B4-BE49-F238E27FC236}">
                <a16:creationId xmlns:a16="http://schemas.microsoft.com/office/drawing/2014/main" id="{74D338ED-02AC-49A3-7CAB-CF5578CA46B6}"/>
              </a:ext>
            </a:extLst>
          </p:cNvPr>
          <p:cNvSpPr/>
          <p:nvPr/>
        </p:nvSpPr>
        <p:spPr>
          <a:xfrm>
            <a:off x="289343" y="634096"/>
            <a:ext cx="8341834" cy="3953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dirty="0">
                <a:solidFill>
                  <a:sysClr val="windowText" lastClr="000000"/>
                </a:solidFill>
              </a:rPr>
              <a:t>Then ECM can be extended to accommodate multi-equation models called VECM</a:t>
            </a:r>
          </a:p>
        </p:txBody>
      </p:sp>
      <p:sp>
        <p:nvSpPr>
          <p:cNvPr id="2" name="Rectangle 1">
            <a:extLst>
              <a:ext uri="{FF2B5EF4-FFF2-40B4-BE49-F238E27FC236}">
                <a16:creationId xmlns:a16="http://schemas.microsoft.com/office/drawing/2014/main" id="{E6544A30-9CCB-2F59-1756-545A0B233920}"/>
              </a:ext>
            </a:extLst>
          </p:cNvPr>
          <p:cNvSpPr/>
          <p:nvPr/>
        </p:nvSpPr>
        <p:spPr>
          <a:xfrm>
            <a:off x="1822319" y="1029431"/>
            <a:ext cx="5220207" cy="46391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000" dirty="0"/>
              <a:t>We can derive VECM from a reduced form VAR. Suppose a reduced-form VAR model</a:t>
            </a:r>
            <a:endParaRPr lang="en-ID" sz="1000" dirty="0"/>
          </a:p>
        </p:txBody>
      </p:sp>
      <p:pic>
        <p:nvPicPr>
          <p:cNvPr id="6" name="Picture 5">
            <a:extLst>
              <a:ext uri="{FF2B5EF4-FFF2-40B4-BE49-F238E27FC236}">
                <a16:creationId xmlns:a16="http://schemas.microsoft.com/office/drawing/2014/main" id="{B32987D6-EA71-F4A7-5366-C67EF6D28682}"/>
              </a:ext>
            </a:extLst>
          </p:cNvPr>
          <p:cNvPicPr>
            <a:picLocks noChangeAspect="1"/>
          </p:cNvPicPr>
          <p:nvPr/>
        </p:nvPicPr>
        <p:blipFill>
          <a:blip r:embed="rId3"/>
          <a:stretch>
            <a:fillRect/>
          </a:stretch>
        </p:blipFill>
        <p:spPr>
          <a:xfrm>
            <a:off x="2222315" y="1621945"/>
            <a:ext cx="4420217" cy="533474"/>
          </a:xfrm>
          <a:prstGeom prst="rect">
            <a:avLst/>
          </a:prstGeom>
        </p:spPr>
      </p:pic>
      <p:pic>
        <p:nvPicPr>
          <p:cNvPr id="11" name="Picture 10">
            <a:extLst>
              <a:ext uri="{FF2B5EF4-FFF2-40B4-BE49-F238E27FC236}">
                <a16:creationId xmlns:a16="http://schemas.microsoft.com/office/drawing/2014/main" id="{7C5ED582-BB42-D976-2564-5E875CD473B9}"/>
              </a:ext>
            </a:extLst>
          </p:cNvPr>
          <p:cNvPicPr>
            <a:picLocks noChangeAspect="1"/>
          </p:cNvPicPr>
          <p:nvPr/>
        </p:nvPicPr>
        <p:blipFill>
          <a:blip r:embed="rId4"/>
          <a:stretch>
            <a:fillRect/>
          </a:stretch>
        </p:blipFill>
        <p:spPr>
          <a:xfrm>
            <a:off x="2063487" y="2492713"/>
            <a:ext cx="4837726" cy="395537"/>
          </a:xfrm>
          <a:prstGeom prst="rect">
            <a:avLst/>
          </a:prstGeom>
        </p:spPr>
      </p:pic>
      <p:pic>
        <p:nvPicPr>
          <p:cNvPr id="13" name="Picture 12">
            <a:extLst>
              <a:ext uri="{FF2B5EF4-FFF2-40B4-BE49-F238E27FC236}">
                <a16:creationId xmlns:a16="http://schemas.microsoft.com/office/drawing/2014/main" id="{A843ED74-84FF-C318-08AC-E43B4985FFDE}"/>
              </a:ext>
            </a:extLst>
          </p:cNvPr>
          <p:cNvPicPr>
            <a:picLocks noChangeAspect="1"/>
          </p:cNvPicPr>
          <p:nvPr/>
        </p:nvPicPr>
        <p:blipFill>
          <a:blip r:embed="rId5"/>
          <a:stretch>
            <a:fillRect/>
          </a:stretch>
        </p:blipFill>
        <p:spPr>
          <a:xfrm>
            <a:off x="2222315" y="3240088"/>
            <a:ext cx="1095528" cy="342948"/>
          </a:xfrm>
          <a:prstGeom prst="rect">
            <a:avLst/>
          </a:prstGeom>
        </p:spPr>
      </p:pic>
      <p:pic>
        <p:nvPicPr>
          <p:cNvPr id="15" name="Picture 14">
            <a:extLst>
              <a:ext uri="{FF2B5EF4-FFF2-40B4-BE49-F238E27FC236}">
                <a16:creationId xmlns:a16="http://schemas.microsoft.com/office/drawing/2014/main" id="{1926C293-5B18-B9C2-B680-480FED3F2527}"/>
              </a:ext>
            </a:extLst>
          </p:cNvPr>
          <p:cNvPicPr>
            <a:picLocks noChangeAspect="1"/>
          </p:cNvPicPr>
          <p:nvPr/>
        </p:nvPicPr>
        <p:blipFill>
          <a:blip r:embed="rId6"/>
          <a:stretch>
            <a:fillRect/>
          </a:stretch>
        </p:blipFill>
        <p:spPr>
          <a:xfrm>
            <a:off x="2222315" y="3861199"/>
            <a:ext cx="1819529" cy="438211"/>
          </a:xfrm>
          <a:prstGeom prst="rect">
            <a:avLst/>
          </a:prstGeom>
        </p:spPr>
      </p:pic>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77409987-3718-34F5-A231-D3FA03E749D9}"/>
                  </a:ext>
                </a:extLst>
              </p:cNvPr>
              <p:cNvSpPr/>
              <p:nvPr/>
            </p:nvSpPr>
            <p:spPr>
              <a:xfrm>
                <a:off x="2222315" y="2052059"/>
                <a:ext cx="3886418" cy="46391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000" dirty="0">
                    <a:solidFill>
                      <a:schemeClr val="bg2"/>
                    </a:solidFill>
                  </a:rPr>
                  <a:t>If </a:t>
                </a:r>
                <a14:m>
                  <m:oMath xmlns:m="http://schemas.openxmlformats.org/officeDocument/2006/math">
                    <m:sSub>
                      <m:sSubPr>
                        <m:ctrlPr>
                          <a:rPr lang="en-US" sz="1000" b="1" i="1" smtClean="0">
                            <a:solidFill>
                              <a:schemeClr val="bg2"/>
                            </a:solidFill>
                            <a:latin typeface="Cambria Math" panose="02040503050406030204" pitchFamily="18" charset="0"/>
                          </a:rPr>
                        </m:ctrlPr>
                      </m:sSubPr>
                      <m:e>
                        <m:r>
                          <a:rPr lang="en-US" sz="1000" b="1" i="1" smtClean="0">
                            <a:solidFill>
                              <a:schemeClr val="bg2"/>
                            </a:solidFill>
                            <a:latin typeface="Cambria Math" panose="02040503050406030204" pitchFamily="18" charset="0"/>
                          </a:rPr>
                          <m:t>𝒀</m:t>
                        </m:r>
                      </m:e>
                      <m:sub>
                        <m:r>
                          <a:rPr lang="en-US" sz="1000" b="1" i="1" smtClean="0">
                            <a:solidFill>
                              <a:schemeClr val="bg2"/>
                            </a:solidFill>
                            <a:latin typeface="Cambria Math" panose="02040503050406030204" pitchFamily="18" charset="0"/>
                          </a:rPr>
                          <m:t>𝒕</m:t>
                        </m:r>
                      </m:sub>
                    </m:sSub>
                  </m:oMath>
                </a14:m>
                <a:r>
                  <a:rPr lang="en-ID" sz="1000" b="1" dirty="0">
                    <a:solidFill>
                      <a:schemeClr val="bg2"/>
                    </a:solidFill>
                  </a:rPr>
                  <a:t> </a:t>
                </a:r>
                <a:r>
                  <a:rPr lang="en-ID" sz="1000" dirty="0">
                    <a:solidFill>
                      <a:schemeClr val="bg2"/>
                    </a:solidFill>
                  </a:rPr>
                  <a:t>is cointegrated, the VECM model is:</a:t>
                </a:r>
              </a:p>
            </p:txBody>
          </p:sp>
        </mc:Choice>
        <mc:Fallback xmlns="">
          <p:sp>
            <p:nvSpPr>
              <p:cNvPr id="16" name="Rectangle 15">
                <a:extLst>
                  <a:ext uri="{FF2B5EF4-FFF2-40B4-BE49-F238E27FC236}">
                    <a16:creationId xmlns:a16="http://schemas.microsoft.com/office/drawing/2014/main" id="{77409987-3718-34F5-A231-D3FA03E749D9}"/>
                  </a:ext>
                </a:extLst>
              </p:cNvPr>
              <p:cNvSpPr>
                <a:spLocks noRot="1" noChangeAspect="1" noMove="1" noResize="1" noEditPoints="1" noAdjustHandles="1" noChangeArrowheads="1" noChangeShapeType="1" noTextEdit="1"/>
              </p:cNvSpPr>
              <p:nvPr/>
            </p:nvSpPr>
            <p:spPr>
              <a:xfrm>
                <a:off x="2222315" y="2052059"/>
                <a:ext cx="3886418" cy="463916"/>
              </a:xfrm>
              <a:prstGeom prst="rect">
                <a:avLst/>
              </a:prstGeom>
              <a:blipFill>
                <a:blip r:embed="rId7"/>
                <a:stretch>
                  <a:fillRect/>
                </a:stretch>
              </a:blipFill>
              <a:ln>
                <a:noFill/>
              </a:ln>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07206555-E2B3-ECC8-AE99-CBAD63FE473C}"/>
                  </a:ext>
                </a:extLst>
              </p:cNvPr>
              <p:cNvSpPr/>
              <p:nvPr/>
            </p:nvSpPr>
            <p:spPr>
              <a:xfrm>
                <a:off x="2222315" y="2816050"/>
                <a:ext cx="3886418" cy="46391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000" dirty="0">
                    <a:solidFill>
                      <a:schemeClr val="bg2"/>
                    </a:solidFill>
                  </a:rPr>
                  <a:t>Where </a:t>
                </a:r>
                <a14:m>
                  <m:oMath xmlns:m="http://schemas.openxmlformats.org/officeDocument/2006/math">
                    <m:r>
                      <a:rPr lang="en-US" sz="1000" b="0" i="1" smtClean="0">
                        <a:solidFill>
                          <a:schemeClr val="bg2"/>
                        </a:solidFill>
                        <a:latin typeface="Cambria Math" panose="02040503050406030204" pitchFamily="18" charset="0"/>
                      </a:rPr>
                      <m:t>𝛼</m:t>
                    </m:r>
                  </m:oMath>
                </a14:m>
                <a:r>
                  <a:rPr lang="en-ID" sz="1000" dirty="0">
                    <a:solidFill>
                      <a:schemeClr val="bg2"/>
                    </a:solidFill>
                  </a:rPr>
                  <a:t> is the speed of adjustment parameters, and </a:t>
                </a:r>
                <a14:m>
                  <m:oMath xmlns:m="http://schemas.openxmlformats.org/officeDocument/2006/math">
                    <m:r>
                      <a:rPr lang="en-US" sz="1000" b="0" i="1" smtClean="0">
                        <a:solidFill>
                          <a:schemeClr val="bg2"/>
                        </a:solidFill>
                        <a:latin typeface="Cambria Math" panose="02040503050406030204" pitchFamily="18" charset="0"/>
                      </a:rPr>
                      <m:t>𝛽</m:t>
                    </m:r>
                  </m:oMath>
                </a14:m>
                <a:r>
                  <a:rPr lang="en-ID" sz="1000" dirty="0">
                    <a:solidFill>
                      <a:schemeClr val="bg2"/>
                    </a:solidFill>
                  </a:rPr>
                  <a:t> is an </a:t>
                </a:r>
                <a14:m>
                  <m:oMath xmlns:m="http://schemas.openxmlformats.org/officeDocument/2006/math">
                    <m:r>
                      <a:rPr lang="en-US" sz="1000" b="0" i="1" smtClean="0">
                        <a:solidFill>
                          <a:schemeClr val="bg2"/>
                        </a:solidFill>
                        <a:latin typeface="Cambria Math" panose="02040503050406030204" pitchFamily="18" charset="0"/>
                      </a:rPr>
                      <m:t>𝑛</m:t>
                    </m:r>
                    <m:r>
                      <a:rPr lang="en-US" sz="1000" b="0" i="1" smtClean="0">
                        <a:solidFill>
                          <a:schemeClr val="bg2"/>
                        </a:solidFill>
                        <a:latin typeface="Cambria Math" panose="02040503050406030204" pitchFamily="18" charset="0"/>
                      </a:rPr>
                      <m:t>×</m:t>
                    </m:r>
                    <m:r>
                      <a:rPr lang="en-US" sz="1000" b="0" i="1" smtClean="0">
                        <a:solidFill>
                          <a:schemeClr val="bg2"/>
                        </a:solidFill>
                        <a:latin typeface="Cambria Math" panose="02040503050406030204" pitchFamily="18" charset="0"/>
                      </a:rPr>
                      <m:t>𝑟</m:t>
                    </m:r>
                  </m:oMath>
                </a14:m>
                <a:r>
                  <a:rPr lang="en-ID" sz="1000" dirty="0">
                    <a:solidFill>
                      <a:schemeClr val="bg2"/>
                    </a:solidFill>
                  </a:rPr>
                  <a:t> matrix containing coefficients of the cointegrating vectors</a:t>
                </a:r>
              </a:p>
            </p:txBody>
          </p:sp>
        </mc:Choice>
        <mc:Fallback xmlns="">
          <p:sp>
            <p:nvSpPr>
              <p:cNvPr id="17" name="Rectangle 16">
                <a:extLst>
                  <a:ext uri="{FF2B5EF4-FFF2-40B4-BE49-F238E27FC236}">
                    <a16:creationId xmlns:a16="http://schemas.microsoft.com/office/drawing/2014/main" id="{07206555-E2B3-ECC8-AE99-CBAD63FE473C}"/>
                  </a:ext>
                </a:extLst>
              </p:cNvPr>
              <p:cNvSpPr>
                <a:spLocks noRot="1" noChangeAspect="1" noMove="1" noResize="1" noEditPoints="1" noAdjustHandles="1" noChangeArrowheads="1" noChangeShapeType="1" noTextEdit="1"/>
              </p:cNvSpPr>
              <p:nvPr/>
            </p:nvSpPr>
            <p:spPr>
              <a:xfrm>
                <a:off x="2222315" y="2816050"/>
                <a:ext cx="3886418" cy="463916"/>
              </a:xfrm>
              <a:prstGeom prst="rect">
                <a:avLst/>
              </a:prstGeom>
              <a:blipFill>
                <a:blip r:embed="rId8"/>
                <a:stretch>
                  <a:fillRect/>
                </a:stretch>
              </a:blipFill>
              <a:ln>
                <a:noFill/>
              </a:ln>
            </p:spPr>
            <p:txBody>
              <a:bodyPr/>
              <a:lstStyle/>
              <a:p>
                <a:r>
                  <a:rPr lang="en-ID">
                    <a:noFill/>
                  </a:rPr>
                  <a:t> </a:t>
                </a:r>
              </a:p>
            </p:txBody>
          </p:sp>
        </mc:Fallback>
      </mc:AlternateContent>
      <p:pic>
        <p:nvPicPr>
          <p:cNvPr id="19" name="Picture 18">
            <a:extLst>
              <a:ext uri="{FF2B5EF4-FFF2-40B4-BE49-F238E27FC236}">
                <a16:creationId xmlns:a16="http://schemas.microsoft.com/office/drawing/2014/main" id="{560178D5-3A30-6091-87CA-B953AF7460A9}"/>
              </a:ext>
            </a:extLst>
          </p:cNvPr>
          <p:cNvPicPr>
            <a:picLocks noChangeAspect="1"/>
          </p:cNvPicPr>
          <p:nvPr/>
        </p:nvPicPr>
        <p:blipFill>
          <a:blip r:embed="rId9"/>
          <a:stretch>
            <a:fillRect/>
          </a:stretch>
        </p:blipFill>
        <p:spPr>
          <a:xfrm>
            <a:off x="2222315" y="3544668"/>
            <a:ext cx="2610214" cy="342948"/>
          </a:xfrm>
          <a:prstGeom prst="rect">
            <a:avLst/>
          </a:prstGeom>
        </p:spPr>
      </p:pic>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23299D38-F26E-911E-C5EE-33EE23F3F50F}"/>
                  </a:ext>
                </a:extLst>
              </p:cNvPr>
              <p:cNvSpPr/>
              <p:nvPr/>
            </p:nvSpPr>
            <p:spPr>
              <a:xfrm>
                <a:off x="2222315" y="4277446"/>
                <a:ext cx="3886418" cy="46391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000" dirty="0">
                    <a:solidFill>
                      <a:schemeClr val="bg2"/>
                    </a:solidFill>
                  </a:rPr>
                  <a:t>the adjustment parameter matrix α determines how deviations from the long-run relationship between Y and X get transferred to </a:t>
                </a:r>
                <a14:m>
                  <m:oMath xmlns:m="http://schemas.openxmlformats.org/officeDocument/2006/math">
                    <m:r>
                      <a:rPr lang="en-US" sz="1000" b="0" i="1" smtClean="0">
                        <a:solidFill>
                          <a:schemeClr val="bg2"/>
                        </a:solidFill>
                        <a:latin typeface="Cambria Math" panose="02040503050406030204" pitchFamily="18" charset="0"/>
                      </a:rPr>
                      <m:t>∆</m:t>
                    </m:r>
                    <m:sSub>
                      <m:sSubPr>
                        <m:ctrlPr>
                          <a:rPr lang="en-US" sz="1000" b="0" i="1" smtClean="0">
                            <a:solidFill>
                              <a:schemeClr val="bg2"/>
                            </a:solidFill>
                            <a:latin typeface="Cambria Math" panose="02040503050406030204" pitchFamily="18" charset="0"/>
                          </a:rPr>
                        </m:ctrlPr>
                      </m:sSubPr>
                      <m:e>
                        <m:r>
                          <a:rPr lang="en-US" sz="1000" b="0" i="1" smtClean="0">
                            <a:solidFill>
                              <a:schemeClr val="bg2"/>
                            </a:solidFill>
                            <a:latin typeface="Cambria Math" panose="02040503050406030204" pitchFamily="18" charset="0"/>
                          </a:rPr>
                          <m:t>𝑌</m:t>
                        </m:r>
                      </m:e>
                      <m:sub>
                        <m:r>
                          <a:rPr lang="en-US" sz="1000" b="0" i="1" smtClean="0">
                            <a:solidFill>
                              <a:schemeClr val="bg2"/>
                            </a:solidFill>
                            <a:latin typeface="Cambria Math" panose="02040503050406030204" pitchFamily="18" charset="0"/>
                          </a:rPr>
                          <m:t>𝑡</m:t>
                        </m:r>
                      </m:sub>
                    </m:sSub>
                  </m:oMath>
                </a14:m>
                <a:r>
                  <a:rPr lang="en-US" sz="1000" dirty="0">
                    <a:solidFill>
                      <a:schemeClr val="bg2"/>
                    </a:solidFill>
                  </a:rPr>
                  <a:t> and </a:t>
                </a:r>
                <a14:m>
                  <m:oMath xmlns:m="http://schemas.openxmlformats.org/officeDocument/2006/math">
                    <m:r>
                      <a:rPr lang="en-US" sz="1000" b="0" i="1" smtClean="0">
                        <a:solidFill>
                          <a:schemeClr val="bg2"/>
                        </a:solidFill>
                        <a:latin typeface="Cambria Math" panose="02040503050406030204" pitchFamily="18" charset="0"/>
                      </a:rPr>
                      <m:t>∆</m:t>
                    </m:r>
                    <m:sSub>
                      <m:sSubPr>
                        <m:ctrlPr>
                          <a:rPr lang="en-US" sz="1000" b="0" i="1" smtClean="0">
                            <a:solidFill>
                              <a:schemeClr val="bg2"/>
                            </a:solidFill>
                            <a:latin typeface="Cambria Math" panose="02040503050406030204" pitchFamily="18" charset="0"/>
                          </a:rPr>
                        </m:ctrlPr>
                      </m:sSubPr>
                      <m:e>
                        <m:r>
                          <a:rPr lang="en-US" sz="1000" b="0" i="1" smtClean="0">
                            <a:solidFill>
                              <a:schemeClr val="bg2"/>
                            </a:solidFill>
                            <a:latin typeface="Cambria Math" panose="02040503050406030204" pitchFamily="18" charset="0"/>
                          </a:rPr>
                          <m:t>𝑋</m:t>
                        </m:r>
                      </m:e>
                      <m:sub>
                        <m:r>
                          <a:rPr lang="en-US" sz="1000" b="0" i="1" smtClean="0">
                            <a:solidFill>
                              <a:schemeClr val="bg2"/>
                            </a:solidFill>
                            <a:latin typeface="Cambria Math" panose="02040503050406030204" pitchFamily="18" charset="0"/>
                          </a:rPr>
                          <m:t>𝑡</m:t>
                        </m:r>
                      </m:sub>
                    </m:sSub>
                  </m:oMath>
                </a14:m>
                <a:r>
                  <a:rPr lang="en-ID" sz="1000" dirty="0">
                    <a:solidFill>
                      <a:schemeClr val="bg2"/>
                    </a:solidFill>
                  </a:rPr>
                  <a:t>.</a:t>
                </a:r>
              </a:p>
            </p:txBody>
          </p:sp>
        </mc:Choice>
        <mc:Fallback xmlns="">
          <p:sp>
            <p:nvSpPr>
              <p:cNvPr id="20" name="Rectangle 19">
                <a:extLst>
                  <a:ext uri="{FF2B5EF4-FFF2-40B4-BE49-F238E27FC236}">
                    <a16:creationId xmlns:a16="http://schemas.microsoft.com/office/drawing/2014/main" id="{23299D38-F26E-911E-C5EE-33EE23F3F50F}"/>
                  </a:ext>
                </a:extLst>
              </p:cNvPr>
              <p:cNvSpPr>
                <a:spLocks noRot="1" noChangeAspect="1" noMove="1" noResize="1" noEditPoints="1" noAdjustHandles="1" noChangeArrowheads="1" noChangeShapeType="1" noTextEdit="1"/>
              </p:cNvSpPr>
              <p:nvPr/>
            </p:nvSpPr>
            <p:spPr>
              <a:xfrm>
                <a:off x="2222315" y="4277446"/>
                <a:ext cx="3886418" cy="463916"/>
              </a:xfrm>
              <a:prstGeom prst="rect">
                <a:avLst/>
              </a:prstGeom>
              <a:blipFill>
                <a:blip r:embed="rId10"/>
                <a:stretch>
                  <a:fillRect t="-10526" b="-14474"/>
                </a:stretch>
              </a:blipFill>
              <a:ln>
                <a:noFill/>
              </a:ln>
            </p:spPr>
            <p:txBody>
              <a:bodyPr/>
              <a:lstStyle/>
              <a:p>
                <a:r>
                  <a:rPr lang="en-ID">
                    <a:noFill/>
                  </a:rPr>
                  <a:t> </a:t>
                </a:r>
              </a:p>
            </p:txBody>
          </p:sp>
        </mc:Fallback>
      </mc:AlternateContent>
    </p:spTree>
    <p:extLst>
      <p:ext uri="{BB962C8B-B14F-4D97-AF65-F5344CB8AC3E}">
        <p14:creationId xmlns:p14="http://schemas.microsoft.com/office/powerpoint/2010/main" val="2738299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A5B04580-E8CD-B2EA-81EC-4BF710733D93}"/>
            </a:ext>
          </a:extLst>
        </p:cNvPr>
        <p:cNvGrpSpPr/>
        <p:nvPr/>
      </p:nvGrpSpPr>
      <p:grpSpPr>
        <a:xfrm>
          <a:off x="0" y="0"/>
          <a:ext cx="0" cy="0"/>
          <a:chOff x="0" y="0"/>
          <a:chExt cx="0" cy="0"/>
        </a:xfrm>
      </p:grpSpPr>
      <p:sp>
        <p:nvSpPr>
          <p:cNvPr id="116" name="Google Shape;116;p13">
            <a:extLst>
              <a:ext uri="{FF2B5EF4-FFF2-40B4-BE49-F238E27FC236}">
                <a16:creationId xmlns:a16="http://schemas.microsoft.com/office/drawing/2014/main" id="{E744FE39-F055-5192-4BD0-9395B38639E2}"/>
              </a:ext>
            </a:extLst>
          </p:cNvPr>
          <p:cNvSpPr txBox="1">
            <a:spLocks noGrp="1"/>
          </p:cNvSpPr>
          <p:nvPr>
            <p:ph type="title"/>
          </p:nvPr>
        </p:nvSpPr>
        <p:spPr>
          <a:xfrm>
            <a:off x="729450" y="170180"/>
            <a:ext cx="8414550" cy="627263"/>
          </a:xfrm>
          <a:prstGeom prst="rect">
            <a:avLst/>
          </a:prstGeom>
        </p:spPr>
        <p:txBody>
          <a:bodyPr spcFirstLastPara="1" wrap="square" lIns="91425" tIns="91425" rIns="91425" bIns="91425" anchor="ctr" anchorCtr="0">
            <a:noAutofit/>
          </a:bodyPr>
          <a:lstStyle/>
          <a:p>
            <a:pPr algn="l"/>
            <a:r>
              <a:rPr lang="en-GB" sz="2200" dirty="0"/>
              <a:t>Model Identification</a:t>
            </a:r>
          </a:p>
        </p:txBody>
      </p:sp>
      <p:sp>
        <p:nvSpPr>
          <p:cNvPr id="2" name="Rectangle 1">
            <a:extLst>
              <a:ext uri="{FF2B5EF4-FFF2-40B4-BE49-F238E27FC236}">
                <a16:creationId xmlns:a16="http://schemas.microsoft.com/office/drawing/2014/main" id="{233E1C59-047B-CE54-1AB8-446AAD597755}"/>
              </a:ext>
            </a:extLst>
          </p:cNvPr>
          <p:cNvSpPr/>
          <p:nvPr/>
        </p:nvSpPr>
        <p:spPr>
          <a:xfrm>
            <a:off x="729450" y="2192965"/>
            <a:ext cx="984366" cy="627263"/>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Data</a:t>
            </a:r>
            <a:endParaRPr lang="en-ID" sz="1200" dirty="0"/>
          </a:p>
        </p:txBody>
      </p:sp>
      <p:sp>
        <p:nvSpPr>
          <p:cNvPr id="3" name="Rectangle 2">
            <a:extLst>
              <a:ext uri="{FF2B5EF4-FFF2-40B4-BE49-F238E27FC236}">
                <a16:creationId xmlns:a16="http://schemas.microsoft.com/office/drawing/2014/main" id="{6300B585-8213-35FE-3979-8CD8D814DED5}"/>
              </a:ext>
            </a:extLst>
          </p:cNvPr>
          <p:cNvSpPr/>
          <p:nvPr/>
        </p:nvSpPr>
        <p:spPr>
          <a:xfrm>
            <a:off x="2062095" y="2192962"/>
            <a:ext cx="984366" cy="627263"/>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Stationary Test</a:t>
            </a:r>
            <a:endParaRPr lang="en-ID" sz="1200" dirty="0"/>
          </a:p>
        </p:txBody>
      </p:sp>
      <p:sp>
        <p:nvSpPr>
          <p:cNvPr id="4" name="Rectangle 3">
            <a:extLst>
              <a:ext uri="{FF2B5EF4-FFF2-40B4-BE49-F238E27FC236}">
                <a16:creationId xmlns:a16="http://schemas.microsoft.com/office/drawing/2014/main" id="{E5B0EA25-F777-6E44-491D-8A717D22FB39}"/>
              </a:ext>
            </a:extLst>
          </p:cNvPr>
          <p:cNvSpPr/>
          <p:nvPr/>
        </p:nvSpPr>
        <p:spPr>
          <a:xfrm>
            <a:off x="3394740" y="1181571"/>
            <a:ext cx="984366" cy="627263"/>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Stationary</a:t>
            </a:r>
            <a:endParaRPr lang="en-ID" sz="1200" dirty="0"/>
          </a:p>
        </p:txBody>
      </p:sp>
      <p:sp>
        <p:nvSpPr>
          <p:cNvPr id="5" name="Rectangle 4">
            <a:extLst>
              <a:ext uri="{FF2B5EF4-FFF2-40B4-BE49-F238E27FC236}">
                <a16:creationId xmlns:a16="http://schemas.microsoft.com/office/drawing/2014/main" id="{8AF4158F-19DA-8473-43E6-5DA1C270FFFE}"/>
              </a:ext>
            </a:extLst>
          </p:cNvPr>
          <p:cNvSpPr/>
          <p:nvPr/>
        </p:nvSpPr>
        <p:spPr>
          <a:xfrm>
            <a:off x="3394740" y="2192963"/>
            <a:ext cx="984366" cy="627263"/>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Partly stationary</a:t>
            </a:r>
            <a:endParaRPr lang="en-ID" sz="1200" dirty="0"/>
          </a:p>
        </p:txBody>
      </p:sp>
      <p:sp>
        <p:nvSpPr>
          <p:cNvPr id="6" name="Rectangle 5">
            <a:extLst>
              <a:ext uri="{FF2B5EF4-FFF2-40B4-BE49-F238E27FC236}">
                <a16:creationId xmlns:a16="http://schemas.microsoft.com/office/drawing/2014/main" id="{4BDCBF9B-7A64-84C8-4AA3-1F993C0159E9}"/>
              </a:ext>
            </a:extLst>
          </p:cNvPr>
          <p:cNvSpPr/>
          <p:nvPr/>
        </p:nvSpPr>
        <p:spPr>
          <a:xfrm>
            <a:off x="3394740" y="3209171"/>
            <a:ext cx="984366" cy="627263"/>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Non-stationary</a:t>
            </a:r>
            <a:endParaRPr lang="en-ID" sz="1200" dirty="0"/>
          </a:p>
        </p:txBody>
      </p:sp>
      <p:sp>
        <p:nvSpPr>
          <p:cNvPr id="8" name="Rectangle 7">
            <a:extLst>
              <a:ext uri="{FF2B5EF4-FFF2-40B4-BE49-F238E27FC236}">
                <a16:creationId xmlns:a16="http://schemas.microsoft.com/office/drawing/2014/main" id="{A8201143-8C53-2273-D819-A94517455D19}"/>
              </a:ext>
            </a:extLst>
          </p:cNvPr>
          <p:cNvSpPr/>
          <p:nvPr/>
        </p:nvSpPr>
        <p:spPr>
          <a:xfrm>
            <a:off x="4553889" y="2183328"/>
            <a:ext cx="984367" cy="62726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ARDL</a:t>
            </a:r>
            <a:endParaRPr lang="en-ID" sz="1200" dirty="0">
              <a:solidFill>
                <a:sysClr val="windowText" lastClr="000000"/>
              </a:solidFill>
            </a:endParaRPr>
          </a:p>
        </p:txBody>
      </p:sp>
      <p:sp>
        <p:nvSpPr>
          <p:cNvPr id="9" name="Rectangle 8">
            <a:extLst>
              <a:ext uri="{FF2B5EF4-FFF2-40B4-BE49-F238E27FC236}">
                <a16:creationId xmlns:a16="http://schemas.microsoft.com/office/drawing/2014/main" id="{56A09DA0-CE83-C252-7CDD-3EE37AE6DA61}"/>
              </a:ext>
            </a:extLst>
          </p:cNvPr>
          <p:cNvSpPr/>
          <p:nvPr/>
        </p:nvSpPr>
        <p:spPr>
          <a:xfrm>
            <a:off x="4557753" y="1176754"/>
            <a:ext cx="1016850" cy="62726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VAR</a:t>
            </a:r>
            <a:endParaRPr lang="en-ID" sz="1200" dirty="0">
              <a:solidFill>
                <a:sysClr val="windowText" lastClr="000000"/>
              </a:solidFill>
            </a:endParaRPr>
          </a:p>
        </p:txBody>
      </p:sp>
      <p:sp>
        <p:nvSpPr>
          <p:cNvPr id="10" name="Rectangle 9">
            <a:extLst>
              <a:ext uri="{FF2B5EF4-FFF2-40B4-BE49-F238E27FC236}">
                <a16:creationId xmlns:a16="http://schemas.microsoft.com/office/drawing/2014/main" id="{37471B7C-7CAB-30B7-FB46-60D8069CD4F7}"/>
              </a:ext>
            </a:extLst>
          </p:cNvPr>
          <p:cNvSpPr/>
          <p:nvPr/>
        </p:nvSpPr>
        <p:spPr>
          <a:xfrm>
            <a:off x="4553889" y="3209171"/>
            <a:ext cx="1121736" cy="627263"/>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Cointegration test</a:t>
            </a:r>
            <a:endParaRPr lang="en-ID" sz="1200" dirty="0"/>
          </a:p>
        </p:txBody>
      </p:sp>
      <p:sp>
        <p:nvSpPr>
          <p:cNvPr id="11" name="Rectangle 10">
            <a:extLst>
              <a:ext uri="{FF2B5EF4-FFF2-40B4-BE49-F238E27FC236}">
                <a16:creationId xmlns:a16="http://schemas.microsoft.com/office/drawing/2014/main" id="{66EA0E62-5780-5C19-F2E3-AA09FD471E84}"/>
              </a:ext>
            </a:extLst>
          </p:cNvPr>
          <p:cNvSpPr/>
          <p:nvPr/>
        </p:nvSpPr>
        <p:spPr>
          <a:xfrm>
            <a:off x="5854273" y="3770924"/>
            <a:ext cx="1121736" cy="627263"/>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Cointegration exists</a:t>
            </a:r>
            <a:endParaRPr lang="en-ID" sz="1200" dirty="0"/>
          </a:p>
        </p:txBody>
      </p:sp>
      <p:sp>
        <p:nvSpPr>
          <p:cNvPr id="12" name="Rectangle 11">
            <a:extLst>
              <a:ext uri="{FF2B5EF4-FFF2-40B4-BE49-F238E27FC236}">
                <a16:creationId xmlns:a16="http://schemas.microsoft.com/office/drawing/2014/main" id="{256F6FE8-B000-AEC8-9CD4-6EE88E9185C8}"/>
              </a:ext>
            </a:extLst>
          </p:cNvPr>
          <p:cNvSpPr/>
          <p:nvPr/>
        </p:nvSpPr>
        <p:spPr>
          <a:xfrm>
            <a:off x="5854272" y="2677776"/>
            <a:ext cx="1121736" cy="627263"/>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Cointegration does not exist</a:t>
            </a:r>
            <a:endParaRPr lang="en-ID" sz="1200" dirty="0"/>
          </a:p>
        </p:txBody>
      </p:sp>
      <p:sp>
        <p:nvSpPr>
          <p:cNvPr id="13" name="Rectangle 12">
            <a:extLst>
              <a:ext uri="{FF2B5EF4-FFF2-40B4-BE49-F238E27FC236}">
                <a16:creationId xmlns:a16="http://schemas.microsoft.com/office/drawing/2014/main" id="{9915BC5D-2203-98C0-374F-7A703241E885}"/>
              </a:ext>
            </a:extLst>
          </p:cNvPr>
          <p:cNvSpPr/>
          <p:nvPr/>
        </p:nvSpPr>
        <p:spPr>
          <a:xfrm>
            <a:off x="7269401" y="3770923"/>
            <a:ext cx="1016850" cy="62726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VECM</a:t>
            </a:r>
            <a:endParaRPr lang="en-ID" sz="1200" dirty="0">
              <a:solidFill>
                <a:sysClr val="windowText" lastClr="000000"/>
              </a:solidFill>
            </a:endParaRPr>
          </a:p>
        </p:txBody>
      </p:sp>
      <p:cxnSp>
        <p:nvCxnSpPr>
          <p:cNvPr id="15" name="Connector: Curved 14">
            <a:extLst>
              <a:ext uri="{FF2B5EF4-FFF2-40B4-BE49-F238E27FC236}">
                <a16:creationId xmlns:a16="http://schemas.microsoft.com/office/drawing/2014/main" id="{C768A7F6-EA16-3B37-418B-802F8F7C7F63}"/>
              </a:ext>
            </a:extLst>
          </p:cNvPr>
          <p:cNvCxnSpPr>
            <a:stCxn id="2" idx="3"/>
            <a:endCxn id="3" idx="1"/>
          </p:cNvCxnSpPr>
          <p:nvPr/>
        </p:nvCxnSpPr>
        <p:spPr>
          <a:xfrm flipV="1">
            <a:off x="1713816" y="2506594"/>
            <a:ext cx="348279" cy="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Curved 15">
            <a:extLst>
              <a:ext uri="{FF2B5EF4-FFF2-40B4-BE49-F238E27FC236}">
                <a16:creationId xmlns:a16="http://schemas.microsoft.com/office/drawing/2014/main" id="{D2CC919F-9178-4C80-3135-86FAC1ED21BF}"/>
              </a:ext>
            </a:extLst>
          </p:cNvPr>
          <p:cNvCxnSpPr>
            <a:cxnSpLocks/>
            <a:stCxn id="3" idx="3"/>
            <a:endCxn id="4" idx="1"/>
          </p:cNvCxnSpPr>
          <p:nvPr/>
        </p:nvCxnSpPr>
        <p:spPr>
          <a:xfrm flipV="1">
            <a:off x="3046461" y="1495203"/>
            <a:ext cx="348279" cy="101139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34B8C745-168E-2033-8719-942647AD9BE4}"/>
              </a:ext>
            </a:extLst>
          </p:cNvPr>
          <p:cNvCxnSpPr>
            <a:cxnSpLocks/>
            <a:stCxn id="3" idx="3"/>
            <a:endCxn id="5" idx="1"/>
          </p:cNvCxnSpPr>
          <p:nvPr/>
        </p:nvCxnSpPr>
        <p:spPr>
          <a:xfrm>
            <a:off x="3046461" y="2506594"/>
            <a:ext cx="348279"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DFE4C593-84F0-00E9-7724-E54747962BF9}"/>
              </a:ext>
            </a:extLst>
          </p:cNvPr>
          <p:cNvCxnSpPr>
            <a:cxnSpLocks/>
            <a:stCxn id="3" idx="3"/>
            <a:endCxn id="6" idx="1"/>
          </p:cNvCxnSpPr>
          <p:nvPr/>
        </p:nvCxnSpPr>
        <p:spPr>
          <a:xfrm>
            <a:off x="3046461" y="2506594"/>
            <a:ext cx="348279" cy="101620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33E673A2-BBB6-2C9F-9E8C-F704DA2A599D}"/>
              </a:ext>
            </a:extLst>
          </p:cNvPr>
          <p:cNvCxnSpPr>
            <a:cxnSpLocks/>
            <a:stCxn id="6" idx="3"/>
            <a:endCxn id="10" idx="1"/>
          </p:cNvCxnSpPr>
          <p:nvPr/>
        </p:nvCxnSpPr>
        <p:spPr>
          <a:xfrm>
            <a:off x="4379106" y="3522803"/>
            <a:ext cx="174783" cy="127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050CAE6C-5487-4804-E6CD-8AD6E5D82F45}"/>
              </a:ext>
            </a:extLst>
          </p:cNvPr>
          <p:cNvCxnSpPr>
            <a:cxnSpLocks/>
            <a:stCxn id="4" idx="3"/>
            <a:endCxn id="9" idx="1"/>
          </p:cNvCxnSpPr>
          <p:nvPr/>
        </p:nvCxnSpPr>
        <p:spPr>
          <a:xfrm flipV="1">
            <a:off x="4379106" y="1490386"/>
            <a:ext cx="178647" cy="481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79104A23-7F90-9F00-630A-3A828DC6E04D}"/>
              </a:ext>
            </a:extLst>
          </p:cNvPr>
          <p:cNvCxnSpPr>
            <a:cxnSpLocks/>
            <a:stCxn id="5" idx="3"/>
            <a:endCxn id="8" idx="1"/>
          </p:cNvCxnSpPr>
          <p:nvPr/>
        </p:nvCxnSpPr>
        <p:spPr>
          <a:xfrm flipV="1">
            <a:off x="4379106" y="2496960"/>
            <a:ext cx="174783" cy="963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id="{46FD91EB-1BFA-794A-9B3B-0BB9E4E51F0C}"/>
              </a:ext>
            </a:extLst>
          </p:cNvPr>
          <p:cNvCxnSpPr>
            <a:cxnSpLocks/>
            <a:stCxn id="10" idx="3"/>
            <a:endCxn id="12" idx="1"/>
          </p:cNvCxnSpPr>
          <p:nvPr/>
        </p:nvCxnSpPr>
        <p:spPr>
          <a:xfrm flipV="1">
            <a:off x="5675625" y="2991408"/>
            <a:ext cx="178647" cy="53139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CCECB2D6-B567-BE88-8534-4B2E1999F4BD}"/>
              </a:ext>
            </a:extLst>
          </p:cNvPr>
          <p:cNvCxnSpPr>
            <a:cxnSpLocks/>
            <a:stCxn id="10" idx="3"/>
            <a:endCxn id="11" idx="1"/>
          </p:cNvCxnSpPr>
          <p:nvPr/>
        </p:nvCxnSpPr>
        <p:spPr>
          <a:xfrm>
            <a:off x="5675625" y="3522803"/>
            <a:ext cx="178648" cy="56175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Curved 43">
            <a:extLst>
              <a:ext uri="{FF2B5EF4-FFF2-40B4-BE49-F238E27FC236}">
                <a16:creationId xmlns:a16="http://schemas.microsoft.com/office/drawing/2014/main" id="{55B107B7-2BCA-673E-C109-6AA592FD51D4}"/>
              </a:ext>
            </a:extLst>
          </p:cNvPr>
          <p:cNvCxnSpPr>
            <a:cxnSpLocks/>
            <a:stCxn id="11" idx="3"/>
            <a:endCxn id="13" idx="1"/>
          </p:cNvCxnSpPr>
          <p:nvPr/>
        </p:nvCxnSpPr>
        <p:spPr>
          <a:xfrm flipV="1">
            <a:off x="6976009" y="4084555"/>
            <a:ext cx="293392" cy="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2DEB677A-D927-A0E2-8673-0476BB7A1671}"/>
              </a:ext>
            </a:extLst>
          </p:cNvPr>
          <p:cNvCxnSpPr>
            <a:cxnSpLocks/>
            <a:stCxn id="12" idx="0"/>
            <a:endCxn id="54" idx="2"/>
          </p:cNvCxnSpPr>
          <p:nvPr/>
        </p:nvCxnSpPr>
        <p:spPr>
          <a:xfrm rot="5400000" flipH="1" flipV="1">
            <a:off x="6348839" y="2611475"/>
            <a:ext cx="132602" cy="127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6C4F0B40-38A2-F2EB-7E32-C05879CD48B2}"/>
              </a:ext>
            </a:extLst>
          </p:cNvPr>
          <p:cNvSpPr/>
          <p:nvPr/>
        </p:nvSpPr>
        <p:spPr>
          <a:xfrm>
            <a:off x="5854272" y="1917911"/>
            <a:ext cx="1121736" cy="627263"/>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Transform the data</a:t>
            </a:r>
            <a:endParaRPr lang="en-ID" sz="1200" dirty="0"/>
          </a:p>
        </p:txBody>
      </p:sp>
      <p:cxnSp>
        <p:nvCxnSpPr>
          <p:cNvPr id="56" name="Connector: Curved 55">
            <a:extLst>
              <a:ext uri="{FF2B5EF4-FFF2-40B4-BE49-F238E27FC236}">
                <a16:creationId xmlns:a16="http://schemas.microsoft.com/office/drawing/2014/main" id="{7CA311D2-FCCD-FC5D-B18C-C954D2E261D4}"/>
              </a:ext>
            </a:extLst>
          </p:cNvPr>
          <p:cNvCxnSpPr>
            <a:cxnSpLocks/>
            <a:stCxn id="54" idx="0"/>
            <a:endCxn id="9" idx="3"/>
          </p:cNvCxnSpPr>
          <p:nvPr/>
        </p:nvCxnSpPr>
        <p:spPr>
          <a:xfrm rot="16200000" flipV="1">
            <a:off x="5781110" y="1283880"/>
            <a:ext cx="427525" cy="84053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7740953"/>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7317</TotalTime>
  <Words>938</Words>
  <Application>Microsoft Office PowerPoint</Application>
  <PresentationFormat>On-screen Show (16:9)</PresentationFormat>
  <Paragraphs>70</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Lato</vt:lpstr>
      <vt:lpstr>Cambria Math</vt:lpstr>
      <vt:lpstr>Quattrocento Sans</vt:lpstr>
      <vt:lpstr>Arial</vt:lpstr>
      <vt:lpstr>Proxima Nova</vt:lpstr>
      <vt:lpstr>Aptos</vt:lpstr>
      <vt:lpstr>Streamline</vt:lpstr>
      <vt:lpstr>VAR and VECM</vt:lpstr>
      <vt:lpstr>Vector Autoregressive Model (VAR)</vt:lpstr>
      <vt:lpstr>Some preparations</vt:lpstr>
      <vt:lpstr>Some preparations</vt:lpstr>
      <vt:lpstr>Granger Causality</vt:lpstr>
      <vt:lpstr>Cointegration</vt:lpstr>
      <vt:lpstr>Error Correction Model</vt:lpstr>
      <vt:lpstr>VECM</vt:lpstr>
      <vt:lpstr>Model Identification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Pertemuan 1 - Struktur, Manajemen, dan Visualisasi Data Kuantitatif</dc:title>
  <dc:creator>Muhammad Akmal Farouqi</dc:creator>
  <cp:lastModifiedBy>Muhammad Akmal Farouqi</cp:lastModifiedBy>
  <cp:revision>61</cp:revision>
  <dcterms:modified xsi:type="dcterms:W3CDTF">2025-06-09T07:04:45Z</dcterms:modified>
</cp:coreProperties>
</file>