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2" r:id="rId3"/>
    <p:sldId id="280" r:id="rId4"/>
    <p:sldId id="281" r:id="rId5"/>
    <p:sldId id="279" r:id="rId6"/>
    <p:sldId id="283" r:id="rId7"/>
    <p:sldId id="261" r:id="rId8"/>
    <p:sldId id="276" r:id="rId9"/>
    <p:sldId id="284" r:id="rId10"/>
    <p:sldId id="285" r:id="rId11"/>
    <p:sldId id="286" r:id="rId12"/>
    <p:sldId id="277" r:id="rId13"/>
    <p:sldId id="260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Quattrocento Sans" panose="020B05020500000200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B050"/>
    <a:srgbClr val="E1EDF4"/>
    <a:srgbClr val="EEEE6E"/>
    <a:srgbClr val="CED7D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06" autoAdjust="0"/>
  </p:normalViewPr>
  <p:slideViewPr>
    <p:cSldViewPr snapToGrid="0">
      <p:cViewPr varScale="1">
        <p:scale>
          <a:sx n="115" d="100"/>
          <a:sy n="115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kmal Farouqi" userId="e4f78791bd2de569" providerId="LiveId" clId="{2750A133-9636-44A5-B254-9A8891DB56C0}"/>
    <pc:docChg chg="undo redo custSel addSld modSld sldOrd">
      <pc:chgData name="Muhammad Akmal Farouqi" userId="e4f78791bd2de569" providerId="LiveId" clId="{2750A133-9636-44A5-B254-9A8891DB56C0}" dt="2025-04-27T19:07:27.132" v="3043" actId="1076"/>
      <pc:docMkLst>
        <pc:docMk/>
      </pc:docMkLst>
      <pc:sldChg chg="modSp mod">
        <pc:chgData name="Muhammad Akmal Farouqi" userId="e4f78791bd2de569" providerId="LiveId" clId="{2750A133-9636-44A5-B254-9A8891DB56C0}" dt="2025-04-27T18:32:43.661" v="2187" actId="20577"/>
        <pc:sldMkLst>
          <pc:docMk/>
          <pc:sldMk cId="3068973878" sldId="277"/>
        </pc:sldMkLst>
        <pc:spChg chg="mod">
          <ac:chgData name="Muhammad Akmal Farouqi" userId="e4f78791bd2de569" providerId="LiveId" clId="{2750A133-9636-44A5-B254-9A8891DB56C0}" dt="2025-04-27T18:32:43.661" v="2187" actId="20577"/>
          <ac:spMkLst>
            <pc:docMk/>
            <pc:sldMk cId="3068973878" sldId="277"/>
            <ac:spMk id="116" creationId="{E744FE39-F055-5192-4BD0-9395B38639E2}"/>
          </ac:spMkLst>
        </pc:spChg>
      </pc:sldChg>
      <pc:sldChg chg="addSp delSp modSp add mod">
        <pc:chgData name="Muhammad Akmal Farouqi" userId="e4f78791bd2de569" providerId="LiveId" clId="{2750A133-9636-44A5-B254-9A8891DB56C0}" dt="2025-04-27T17:58:44.617" v="858" actId="14100"/>
        <pc:sldMkLst>
          <pc:docMk/>
          <pc:sldMk cId="3051942313" sldId="284"/>
        </pc:sldMkLst>
        <pc:spChg chg="add mod">
          <ac:chgData name="Muhammad Akmal Farouqi" userId="e4f78791bd2de569" providerId="LiveId" clId="{2750A133-9636-44A5-B254-9A8891DB56C0}" dt="2025-04-27T17:06:14.555" v="200" actId="20577"/>
          <ac:spMkLst>
            <pc:docMk/>
            <pc:sldMk cId="3051942313" sldId="284"/>
            <ac:spMk id="6" creationId="{885B2772-0586-CB8A-208C-2DB66BC84CBD}"/>
          </ac:spMkLst>
        </pc:spChg>
        <pc:spChg chg="add mod">
          <ac:chgData name="Muhammad Akmal Farouqi" userId="e4f78791bd2de569" providerId="LiveId" clId="{2750A133-9636-44A5-B254-9A8891DB56C0}" dt="2025-04-27T17:58:44.617" v="858" actId="14100"/>
          <ac:spMkLst>
            <pc:docMk/>
            <pc:sldMk cId="3051942313" sldId="284"/>
            <ac:spMk id="13" creationId="{1DAFF59E-D8F5-6229-DD64-94B10AD4877E}"/>
          </ac:spMkLst>
        </pc:spChg>
        <pc:spChg chg="add mod">
          <ac:chgData name="Muhammad Akmal Farouqi" userId="e4f78791bd2de569" providerId="LiveId" clId="{2750A133-9636-44A5-B254-9A8891DB56C0}" dt="2025-04-27T17:23:09.033" v="540" actId="20577"/>
          <ac:spMkLst>
            <pc:docMk/>
            <pc:sldMk cId="3051942313" sldId="284"/>
            <ac:spMk id="18" creationId="{13574205-DB50-96D6-5D23-BDE52149619B}"/>
          </ac:spMkLst>
        </pc:spChg>
        <pc:spChg chg="add mod">
          <ac:chgData name="Muhammad Akmal Farouqi" userId="e4f78791bd2de569" providerId="LiveId" clId="{2750A133-9636-44A5-B254-9A8891DB56C0}" dt="2025-04-27T17:17:16.760" v="486" actId="20577"/>
          <ac:spMkLst>
            <pc:docMk/>
            <pc:sldMk cId="3051942313" sldId="284"/>
            <ac:spMk id="20" creationId="{E70A7841-1268-6F3D-5A43-A48BC4C13542}"/>
          </ac:spMkLst>
        </pc:spChg>
        <pc:spChg chg="add mod">
          <ac:chgData name="Muhammad Akmal Farouqi" userId="e4f78791bd2de569" providerId="LiveId" clId="{2750A133-9636-44A5-B254-9A8891DB56C0}" dt="2025-04-27T17:51:26.584" v="805" actId="1076"/>
          <ac:spMkLst>
            <pc:docMk/>
            <pc:sldMk cId="3051942313" sldId="284"/>
            <ac:spMk id="21" creationId="{30864E45-F3F7-7C7E-740E-BBB2591AA10D}"/>
          </ac:spMkLst>
        </pc:spChg>
        <pc:spChg chg="add mod">
          <ac:chgData name="Muhammad Akmal Farouqi" userId="e4f78791bd2de569" providerId="LiveId" clId="{2750A133-9636-44A5-B254-9A8891DB56C0}" dt="2025-04-27T17:51:26.584" v="805" actId="1076"/>
          <ac:spMkLst>
            <pc:docMk/>
            <pc:sldMk cId="3051942313" sldId="284"/>
            <ac:spMk id="22" creationId="{CC63E8A5-E3AF-60E6-31C5-209F338A5165}"/>
          </ac:spMkLst>
        </pc:spChg>
        <pc:spChg chg="add mod">
          <ac:chgData name="Muhammad Akmal Farouqi" userId="e4f78791bd2de569" providerId="LiveId" clId="{2750A133-9636-44A5-B254-9A8891DB56C0}" dt="2025-04-27T17:51:26.584" v="805" actId="1076"/>
          <ac:spMkLst>
            <pc:docMk/>
            <pc:sldMk cId="3051942313" sldId="284"/>
            <ac:spMk id="23" creationId="{35F6AB01-965F-0284-AC7B-7FB2AE0D01AD}"/>
          </ac:spMkLst>
        </pc:spChg>
        <pc:spChg chg="add mod">
          <ac:chgData name="Muhammad Akmal Farouqi" userId="e4f78791bd2de569" providerId="LiveId" clId="{2750A133-9636-44A5-B254-9A8891DB56C0}" dt="2025-04-27T17:51:26.584" v="805" actId="1076"/>
          <ac:spMkLst>
            <pc:docMk/>
            <pc:sldMk cId="3051942313" sldId="284"/>
            <ac:spMk id="26" creationId="{F1F03EE9-DF3C-53CE-10B0-FE1BD617CF89}"/>
          </ac:spMkLst>
        </pc:spChg>
        <pc:spChg chg="add mod">
          <ac:chgData name="Muhammad Akmal Farouqi" userId="e4f78791bd2de569" providerId="LiveId" clId="{2750A133-9636-44A5-B254-9A8891DB56C0}" dt="2025-04-27T17:51:26.584" v="805" actId="1076"/>
          <ac:spMkLst>
            <pc:docMk/>
            <pc:sldMk cId="3051942313" sldId="284"/>
            <ac:spMk id="27" creationId="{53C81958-0448-3F20-00F1-0583C640C44B}"/>
          </ac:spMkLst>
        </pc:spChg>
        <pc:spChg chg="add mod">
          <ac:chgData name="Muhammad Akmal Farouqi" userId="e4f78791bd2de569" providerId="LiveId" clId="{2750A133-9636-44A5-B254-9A8891DB56C0}" dt="2025-04-27T17:51:26.584" v="805" actId="1076"/>
          <ac:spMkLst>
            <pc:docMk/>
            <pc:sldMk cId="3051942313" sldId="284"/>
            <ac:spMk id="29" creationId="{E7E33BFE-D25F-C2E9-9A9A-A8E33D7EB471}"/>
          </ac:spMkLst>
        </pc:spChg>
        <pc:spChg chg="add mod">
          <ac:chgData name="Muhammad Akmal Farouqi" userId="e4f78791bd2de569" providerId="LiveId" clId="{2750A133-9636-44A5-B254-9A8891DB56C0}" dt="2025-04-27T17:51:26.584" v="805" actId="1076"/>
          <ac:spMkLst>
            <pc:docMk/>
            <pc:sldMk cId="3051942313" sldId="284"/>
            <ac:spMk id="30" creationId="{9D97D3D7-2B19-C815-6A94-195CE7124C47}"/>
          </ac:spMkLst>
        </pc:spChg>
        <pc:spChg chg="add mod">
          <ac:chgData name="Muhammad Akmal Farouqi" userId="e4f78791bd2de569" providerId="LiveId" clId="{2750A133-9636-44A5-B254-9A8891DB56C0}" dt="2025-04-27T17:51:26.584" v="805" actId="1076"/>
          <ac:spMkLst>
            <pc:docMk/>
            <pc:sldMk cId="3051942313" sldId="284"/>
            <ac:spMk id="31" creationId="{C6A37A6B-CD78-28DF-D419-4B724C043A8B}"/>
          </ac:spMkLst>
        </pc:spChg>
        <pc:spChg chg="mod">
          <ac:chgData name="Muhammad Akmal Farouqi" userId="e4f78791bd2de569" providerId="LiveId" clId="{2750A133-9636-44A5-B254-9A8891DB56C0}" dt="2025-04-27T16:25:00.424" v="22" actId="20577"/>
          <ac:spMkLst>
            <pc:docMk/>
            <pc:sldMk cId="3051942313" sldId="284"/>
            <ac:spMk id="116" creationId="{6ECE9AAA-2CDD-88C4-ED20-D3E3B4F43524}"/>
          </ac:spMkLst>
        </pc:spChg>
        <pc:cxnChg chg="add mod">
          <ac:chgData name="Muhammad Akmal Farouqi" userId="e4f78791bd2de569" providerId="LiveId" clId="{2750A133-9636-44A5-B254-9A8891DB56C0}" dt="2025-04-27T17:51:26.584" v="805" actId="1076"/>
          <ac:cxnSpMkLst>
            <pc:docMk/>
            <pc:sldMk cId="3051942313" sldId="284"/>
            <ac:cxnSpMk id="33" creationId="{5B281305-1D33-67C0-B16F-CF2F13C8116A}"/>
          </ac:cxnSpMkLst>
        </pc:cxnChg>
      </pc:sldChg>
      <pc:sldChg chg="addSp delSp modSp add mod">
        <pc:chgData name="Muhammad Akmal Farouqi" userId="e4f78791bd2de569" providerId="LiveId" clId="{2750A133-9636-44A5-B254-9A8891DB56C0}" dt="2025-04-27T18:30:42.263" v="2176" actId="20577"/>
        <pc:sldMkLst>
          <pc:docMk/>
          <pc:sldMk cId="4263315432" sldId="285"/>
        </pc:sldMkLst>
        <pc:spChg chg="add del mod">
          <ac:chgData name="Muhammad Akmal Farouqi" userId="e4f78791bd2de569" providerId="LiveId" clId="{2750A133-9636-44A5-B254-9A8891DB56C0}" dt="2025-04-27T18:17:22.521" v="1485" actId="13926"/>
          <ac:spMkLst>
            <pc:docMk/>
            <pc:sldMk cId="4263315432" sldId="285"/>
            <ac:spMk id="3" creationId="{6D0EB69F-CB2A-4B30-DA15-125A044FAB7E}"/>
          </ac:spMkLst>
        </pc:spChg>
        <pc:spChg chg="add mod">
          <ac:chgData name="Muhammad Akmal Farouqi" userId="e4f78791bd2de569" providerId="LiveId" clId="{2750A133-9636-44A5-B254-9A8891DB56C0}" dt="2025-04-27T18:30:42.263" v="2176" actId="20577"/>
          <ac:spMkLst>
            <pc:docMk/>
            <pc:sldMk cId="4263315432" sldId="285"/>
            <ac:spMk id="4" creationId="{CE0DD829-375A-A067-A300-83F89E04B804}"/>
          </ac:spMkLst>
        </pc:spChg>
        <pc:spChg chg="add mod">
          <ac:chgData name="Muhammad Akmal Farouqi" userId="e4f78791bd2de569" providerId="LiveId" clId="{2750A133-9636-44A5-B254-9A8891DB56C0}" dt="2025-04-27T18:20:56.236" v="1642" actId="1076"/>
          <ac:spMkLst>
            <pc:docMk/>
            <pc:sldMk cId="4263315432" sldId="285"/>
            <ac:spMk id="5" creationId="{47AAAFDB-6320-3B5A-63B4-8D838635E32F}"/>
          </ac:spMkLst>
        </pc:spChg>
        <pc:spChg chg="add mod">
          <ac:chgData name="Muhammad Akmal Farouqi" userId="e4f78791bd2de569" providerId="LiveId" clId="{2750A133-9636-44A5-B254-9A8891DB56C0}" dt="2025-04-27T18:30:09.081" v="2127" actId="20577"/>
          <ac:spMkLst>
            <pc:docMk/>
            <pc:sldMk cId="4263315432" sldId="285"/>
            <ac:spMk id="7" creationId="{4B67F136-8D9F-0D58-3CF2-943A92101B8F}"/>
          </ac:spMkLst>
        </pc:spChg>
        <pc:spChg chg="mod">
          <ac:chgData name="Muhammad Akmal Farouqi" userId="e4f78791bd2de569" providerId="LiveId" clId="{2750A133-9636-44A5-B254-9A8891DB56C0}" dt="2025-04-27T17:51:44.749" v="850" actId="20577"/>
          <ac:spMkLst>
            <pc:docMk/>
            <pc:sldMk cId="4263315432" sldId="285"/>
            <ac:spMk id="116" creationId="{56F6DE73-1AD6-4DF1-1682-B64786CF338C}"/>
          </ac:spMkLst>
        </pc:spChg>
      </pc:sldChg>
      <pc:sldChg chg="addSp delSp modSp add mod ord modNotesTx">
        <pc:chgData name="Muhammad Akmal Farouqi" userId="e4f78791bd2de569" providerId="LiveId" clId="{2750A133-9636-44A5-B254-9A8891DB56C0}" dt="2025-04-27T19:07:27.132" v="3043" actId="1076"/>
        <pc:sldMkLst>
          <pc:docMk/>
          <pc:sldMk cId="2409831601" sldId="286"/>
        </pc:sldMkLst>
        <pc:spChg chg="add mod">
          <ac:chgData name="Muhammad Akmal Farouqi" userId="e4f78791bd2de569" providerId="LiveId" clId="{2750A133-9636-44A5-B254-9A8891DB56C0}" dt="2025-04-27T19:07:27.132" v="3043" actId="1076"/>
          <ac:spMkLst>
            <pc:docMk/>
            <pc:sldMk cId="2409831601" sldId="286"/>
            <ac:spMk id="2" creationId="{20F0BF2B-813F-498B-4B8F-CB1DD435052A}"/>
          </ac:spMkLst>
        </pc:spChg>
        <pc:spChg chg="add mod">
          <ac:chgData name="Muhammad Akmal Farouqi" userId="e4f78791bd2de569" providerId="LiveId" clId="{2750A133-9636-44A5-B254-9A8891DB56C0}" dt="2025-04-27T19:07:27.132" v="3043" actId="1076"/>
          <ac:spMkLst>
            <pc:docMk/>
            <pc:sldMk cId="2409831601" sldId="286"/>
            <ac:spMk id="5" creationId="{983F3E8A-C8EE-FD73-06F6-3EB87EF56292}"/>
          </ac:spMkLst>
        </pc:spChg>
        <pc:spChg chg="mod">
          <ac:chgData name="Muhammad Akmal Farouqi" userId="e4f78791bd2de569" providerId="LiveId" clId="{2750A133-9636-44A5-B254-9A8891DB56C0}" dt="2025-04-27T18:32:56.337" v="2223" actId="20577"/>
          <ac:spMkLst>
            <pc:docMk/>
            <pc:sldMk cId="2409831601" sldId="286"/>
            <ac:spMk id="116" creationId="{14B87BBF-B040-2928-A397-7AC6A30DFE13}"/>
          </ac:spMkLst>
        </pc:spChg>
      </pc:sldChg>
    </pc:docChg>
  </pc:docChgLst>
  <pc:docChgLst>
    <pc:chgData name="Muhammad Akmal Farouqi" userId="e4f78791bd2de569" providerId="LiveId" clId="{D5245956-3A9F-4715-BD52-F37963FB8B15}"/>
    <pc:docChg chg="modSld">
      <pc:chgData name="Muhammad Akmal Farouqi" userId="e4f78791bd2de569" providerId="LiveId" clId="{D5245956-3A9F-4715-BD52-F37963FB8B15}" dt="2025-06-09T06:55:33.875" v="64" actId="20577"/>
      <pc:docMkLst>
        <pc:docMk/>
      </pc:docMkLst>
      <pc:sldChg chg="modSp mod">
        <pc:chgData name="Muhammad Akmal Farouqi" userId="e4f78791bd2de569" providerId="LiveId" clId="{D5245956-3A9F-4715-BD52-F37963FB8B15}" dt="2025-06-09T06:55:33.875" v="64" actId="20577"/>
        <pc:sldMkLst>
          <pc:docMk/>
          <pc:sldMk cId="0" sldId="256"/>
        </pc:sldMkLst>
        <pc:spChg chg="mod">
          <ac:chgData name="Muhammad Akmal Farouqi" userId="e4f78791bd2de569" providerId="LiveId" clId="{D5245956-3A9F-4715-BD52-F37963FB8B15}" dt="2025-06-09T06:55:33.875" v="64" actId="20577"/>
          <ac:spMkLst>
            <pc:docMk/>
            <pc:sldMk cId="0" sldId="256"/>
            <ac:spMk id="108" creationId="{00000000-0000-0000-0000-000000000000}"/>
          </ac:spMkLst>
        </pc:spChg>
      </pc:sldChg>
    </pc:docChg>
  </pc:docChgLst>
  <pc:docChgLst>
    <pc:chgData name="Muhammad Akmal Farouqi" userId="e4f78791bd2de569" providerId="LiveId" clId="{42D68EE9-04B4-4B3F-93A1-67A205372EB3}"/>
    <pc:docChg chg="delSld modSld">
      <pc:chgData name="Muhammad Akmal Farouqi" userId="e4f78791bd2de569" providerId="LiveId" clId="{42D68EE9-04B4-4B3F-93A1-67A205372EB3}" dt="2024-10-17T00:37:00.389" v="24" actId="20577"/>
      <pc:docMkLst>
        <pc:docMk/>
      </pc:docMkLst>
      <pc:sldChg chg="del">
        <pc:chgData name="Muhammad Akmal Farouqi" userId="e4f78791bd2de569" providerId="LiveId" clId="{42D68EE9-04B4-4B3F-93A1-67A205372EB3}" dt="2024-10-17T00:36:52.484" v="0" actId="47"/>
        <pc:sldMkLst>
          <pc:docMk/>
          <pc:sldMk cId="3503083584" sldId="272"/>
        </pc:sldMkLst>
      </pc:sldChg>
      <pc:sldChg chg="del">
        <pc:chgData name="Muhammad Akmal Farouqi" userId="e4f78791bd2de569" providerId="LiveId" clId="{42D68EE9-04B4-4B3F-93A1-67A205372EB3}" dt="2024-10-17T00:36:52.484" v="0" actId="47"/>
        <pc:sldMkLst>
          <pc:docMk/>
          <pc:sldMk cId="2821881008" sldId="278"/>
        </pc:sldMkLst>
      </pc:sldChg>
      <pc:sldChg chg="modSp mod">
        <pc:chgData name="Muhammad Akmal Farouqi" userId="e4f78791bd2de569" providerId="LiveId" clId="{42D68EE9-04B4-4B3F-93A1-67A205372EB3}" dt="2024-10-17T00:37:00.389" v="24" actId="20577"/>
        <pc:sldMkLst>
          <pc:docMk/>
          <pc:sldMk cId="2803765280" sldId="279"/>
        </pc:sldMkLst>
      </pc:sldChg>
      <pc:sldMasterChg chg="delSldLayout">
        <pc:chgData name="Muhammad Akmal Farouqi" userId="e4f78791bd2de569" providerId="LiveId" clId="{42D68EE9-04B4-4B3F-93A1-67A205372EB3}" dt="2024-10-17T00:36:52.484" v="0" actId="47"/>
        <pc:sldMasterMkLst>
          <pc:docMk/>
          <pc:sldMasterMk cId="0" sldId="2147483658"/>
        </pc:sldMasterMkLst>
        <pc:sldLayoutChg chg="del">
          <pc:chgData name="Muhammad Akmal Farouqi" userId="e4f78791bd2de569" providerId="LiveId" clId="{42D68EE9-04B4-4B3F-93A1-67A205372EB3}" dt="2024-10-17T00:36:52.484" v="0" actId="47"/>
          <pc:sldLayoutMkLst>
            <pc:docMk/>
            <pc:sldMasterMk cId="0" sldId="2147483658"/>
            <pc:sldLayoutMk cId="0" sldId="2147483653"/>
          </pc:sldLayoutMkLst>
        </pc:sldLayoutChg>
      </pc:sldMasterChg>
    </pc:docChg>
  </pc:docChgLst>
  <pc:docChgLst>
    <pc:chgData name="muheqi2001" userId="6c415505-3ab9-4ae7-915e-a09ee782599f" providerId="ADAL" clId="{442D60DF-98B2-4ADD-8CCA-E2AE341646A8}"/>
    <pc:docChg chg="undo redo custSel addSld delSld modSld">
      <pc:chgData name="muheqi2001" userId="6c415505-3ab9-4ae7-915e-a09ee782599f" providerId="ADAL" clId="{442D60DF-98B2-4ADD-8CCA-E2AE341646A8}" dt="2024-03-05T16:37:11.122" v="2061" actId="20577"/>
      <pc:docMkLst>
        <pc:docMk/>
      </pc:docMkLst>
      <pc:sldChg chg="addSp modSp mod">
        <pc:chgData name="muheqi2001" userId="6c415505-3ab9-4ae7-915e-a09ee782599f" providerId="ADAL" clId="{442D60DF-98B2-4ADD-8CCA-E2AE341646A8}" dt="2024-03-05T12:05:24.869" v="11" actId="255"/>
        <pc:sldMkLst>
          <pc:docMk/>
          <pc:sldMk cId="0" sldId="256"/>
        </pc:sldMkLst>
      </pc:sldChg>
      <pc:sldChg chg="del">
        <pc:chgData name="muheqi2001" userId="6c415505-3ab9-4ae7-915e-a09ee782599f" providerId="ADAL" clId="{442D60DF-98B2-4ADD-8CCA-E2AE341646A8}" dt="2024-03-05T15:33:17.839" v="1100" actId="47"/>
        <pc:sldMkLst>
          <pc:docMk/>
          <pc:sldMk cId="0" sldId="257"/>
        </pc:sldMkLst>
      </pc:sldChg>
      <pc:sldChg chg="del">
        <pc:chgData name="muheqi2001" userId="6c415505-3ab9-4ae7-915e-a09ee782599f" providerId="ADAL" clId="{442D60DF-98B2-4ADD-8CCA-E2AE341646A8}" dt="2024-03-05T15:33:17.839" v="1100" actId="47"/>
        <pc:sldMkLst>
          <pc:docMk/>
          <pc:sldMk cId="0" sldId="258"/>
        </pc:sldMkLst>
      </pc:sldChg>
      <pc:sldChg chg="addSp delSp modSp mod">
        <pc:chgData name="muheqi2001" userId="6c415505-3ab9-4ae7-915e-a09ee782599f" providerId="ADAL" clId="{442D60DF-98B2-4ADD-8CCA-E2AE341646A8}" dt="2024-03-05T13:58:30.926" v="771"/>
        <pc:sldMkLst>
          <pc:docMk/>
          <pc:sldMk cId="2331083845" sldId="261"/>
        </pc:sldMkLst>
      </pc:sldChg>
      <pc:sldChg chg="del">
        <pc:chgData name="muheqi2001" userId="6c415505-3ab9-4ae7-915e-a09ee782599f" providerId="ADAL" clId="{442D60DF-98B2-4ADD-8CCA-E2AE341646A8}" dt="2024-03-05T15:33:17.839" v="1100" actId="47"/>
        <pc:sldMkLst>
          <pc:docMk/>
          <pc:sldMk cId="3671505953" sldId="262"/>
        </pc:sldMkLst>
      </pc:sldChg>
      <pc:sldChg chg="del">
        <pc:chgData name="muheqi2001" userId="6c415505-3ab9-4ae7-915e-a09ee782599f" providerId="ADAL" clId="{442D60DF-98B2-4ADD-8CCA-E2AE341646A8}" dt="2024-03-05T15:33:17.839" v="1100" actId="47"/>
        <pc:sldMkLst>
          <pc:docMk/>
          <pc:sldMk cId="3562568188" sldId="263"/>
        </pc:sldMkLst>
      </pc:sldChg>
      <pc:sldChg chg="del">
        <pc:chgData name="muheqi2001" userId="6c415505-3ab9-4ae7-915e-a09ee782599f" providerId="ADAL" clId="{442D60DF-98B2-4ADD-8CCA-E2AE341646A8}" dt="2024-03-05T15:33:17.839" v="1100" actId="47"/>
        <pc:sldMkLst>
          <pc:docMk/>
          <pc:sldMk cId="3643742634" sldId="290"/>
        </pc:sldMkLst>
      </pc:sldChg>
      <pc:sldChg chg="del">
        <pc:chgData name="muheqi2001" userId="6c415505-3ab9-4ae7-915e-a09ee782599f" providerId="ADAL" clId="{442D60DF-98B2-4ADD-8CCA-E2AE341646A8}" dt="2024-03-05T15:33:17.839" v="1100" actId="47"/>
        <pc:sldMkLst>
          <pc:docMk/>
          <pc:sldMk cId="2647247643" sldId="320"/>
        </pc:sldMkLst>
      </pc:sldChg>
      <pc:sldChg chg="del">
        <pc:chgData name="muheqi2001" userId="6c415505-3ab9-4ae7-915e-a09ee782599f" providerId="ADAL" clId="{442D60DF-98B2-4ADD-8CCA-E2AE341646A8}" dt="2024-03-05T15:33:17.839" v="1100" actId="47"/>
        <pc:sldMkLst>
          <pc:docMk/>
          <pc:sldMk cId="2579736610" sldId="321"/>
        </pc:sldMkLst>
      </pc:sldChg>
      <pc:sldChg chg="del">
        <pc:chgData name="muheqi2001" userId="6c415505-3ab9-4ae7-915e-a09ee782599f" providerId="ADAL" clId="{442D60DF-98B2-4ADD-8CCA-E2AE341646A8}" dt="2024-03-05T15:33:17.839" v="1100" actId="47"/>
        <pc:sldMkLst>
          <pc:docMk/>
          <pc:sldMk cId="3201354853" sldId="325"/>
        </pc:sldMkLst>
      </pc:sldChg>
      <pc:sldChg chg="del">
        <pc:chgData name="muheqi2001" userId="6c415505-3ab9-4ae7-915e-a09ee782599f" providerId="ADAL" clId="{442D60DF-98B2-4ADD-8CCA-E2AE341646A8}" dt="2024-03-05T15:33:17.839" v="1100" actId="47"/>
        <pc:sldMkLst>
          <pc:docMk/>
          <pc:sldMk cId="4214886988" sldId="326"/>
        </pc:sldMkLst>
      </pc:sldChg>
      <pc:sldChg chg="addSp delSp modSp add mod">
        <pc:chgData name="muheqi2001" userId="6c415505-3ab9-4ae7-915e-a09ee782599f" providerId="ADAL" clId="{442D60DF-98B2-4ADD-8CCA-E2AE341646A8}" dt="2024-03-05T15:43:32.725" v="1118" actId="1076"/>
        <pc:sldMkLst>
          <pc:docMk/>
          <pc:sldMk cId="69222642" sldId="327"/>
        </pc:sldMkLst>
      </pc:sldChg>
      <pc:sldChg chg="addSp delSp modSp add mod">
        <pc:chgData name="muheqi2001" userId="6c415505-3ab9-4ae7-915e-a09ee782599f" providerId="ADAL" clId="{442D60DF-98B2-4ADD-8CCA-E2AE341646A8}" dt="2024-03-05T15:51:18.026" v="1431" actId="207"/>
        <pc:sldMkLst>
          <pc:docMk/>
          <pc:sldMk cId="1833806858" sldId="328"/>
        </pc:sldMkLst>
      </pc:sldChg>
      <pc:sldChg chg="addSp delSp modSp add mod">
        <pc:chgData name="muheqi2001" userId="6c415505-3ab9-4ae7-915e-a09ee782599f" providerId="ADAL" clId="{442D60DF-98B2-4ADD-8CCA-E2AE341646A8}" dt="2024-03-05T16:05:52.526" v="1824" actId="123"/>
        <pc:sldMkLst>
          <pc:docMk/>
          <pc:sldMk cId="2659352110" sldId="329"/>
        </pc:sldMkLst>
      </pc:sldChg>
      <pc:sldChg chg="addSp delSp modSp add mod">
        <pc:chgData name="muheqi2001" userId="6c415505-3ab9-4ae7-915e-a09ee782599f" providerId="ADAL" clId="{442D60DF-98B2-4ADD-8CCA-E2AE341646A8}" dt="2024-03-05T16:11:14.488" v="1850" actId="255"/>
        <pc:sldMkLst>
          <pc:docMk/>
          <pc:sldMk cId="10267991" sldId="330"/>
        </pc:sldMkLst>
      </pc:sldChg>
      <pc:sldChg chg="addSp delSp modSp add mod">
        <pc:chgData name="muheqi2001" userId="6c415505-3ab9-4ae7-915e-a09ee782599f" providerId="ADAL" clId="{442D60DF-98B2-4ADD-8CCA-E2AE341646A8}" dt="2024-03-05T16:37:11.122" v="2061" actId="20577"/>
        <pc:sldMkLst>
          <pc:docMk/>
          <pc:sldMk cId="591344556" sldId="331"/>
        </pc:sldMkLst>
      </pc:sldChg>
      <pc:sldMasterChg chg="delSldLayout">
        <pc:chgData name="muheqi2001" userId="6c415505-3ab9-4ae7-915e-a09ee782599f" providerId="ADAL" clId="{442D60DF-98B2-4ADD-8CCA-E2AE341646A8}" dt="2024-03-05T15:33:17.839" v="1100" actId="47"/>
        <pc:sldMasterMkLst>
          <pc:docMk/>
          <pc:sldMasterMk cId="0" sldId="2147483658"/>
        </pc:sldMasterMkLst>
        <pc:sldLayoutChg chg="del">
          <pc:chgData name="muheqi2001" userId="6c415505-3ab9-4ae7-915e-a09ee782599f" providerId="ADAL" clId="{442D60DF-98B2-4ADD-8CCA-E2AE341646A8}" dt="2024-03-05T15:33:17.839" v="1100" actId="47"/>
          <pc:sldLayoutMkLst>
            <pc:docMk/>
            <pc:sldMasterMk cId="0" sldId="2147483658"/>
            <pc:sldLayoutMk cId="3306097798" sldId="2147483659"/>
          </pc:sldLayoutMkLst>
        </pc:sldLayoutChg>
      </pc:sldMasterChg>
    </pc:docChg>
  </pc:docChgLst>
  <pc:docChgLst>
    <pc:chgData name="Muhammad Akmal Farouqi" userId="e4f78791bd2de569" providerId="LiveId" clId="{A44F7E7E-6936-4B58-8E17-34BF63162E6C}"/>
    <pc:docChg chg="undo redo custSel addSld delSld modSld sldOrd">
      <pc:chgData name="Muhammad Akmal Farouqi" userId="e4f78791bd2de569" providerId="LiveId" clId="{A44F7E7E-6936-4B58-8E17-34BF63162E6C}" dt="2025-04-04T12:37:04.428" v="4695" actId="20577"/>
      <pc:docMkLst>
        <pc:docMk/>
      </pc:docMkLst>
      <pc:sldChg chg="addSp delSp modSp mod ord">
        <pc:chgData name="Muhammad Akmal Farouqi" userId="e4f78791bd2de569" providerId="LiveId" clId="{A44F7E7E-6936-4B58-8E17-34BF63162E6C}" dt="2025-04-04T12:36:40.689" v="4670" actId="1076"/>
        <pc:sldMkLst>
          <pc:docMk/>
          <pc:sldMk cId="2803765280" sldId="279"/>
        </pc:sldMkLst>
        <pc:spChg chg="add mod">
          <ac:chgData name="Muhammad Akmal Farouqi" userId="e4f78791bd2de569" providerId="LiveId" clId="{A44F7E7E-6936-4B58-8E17-34BF63162E6C}" dt="2025-04-04T12:08:17.559" v="4426" actId="13926"/>
          <ac:spMkLst>
            <pc:docMk/>
            <pc:sldMk cId="2803765280" sldId="279"/>
            <ac:spMk id="2" creationId="{CA882BF2-A32E-9E41-8FBD-EF368F0A3CEE}"/>
          </ac:spMkLst>
        </pc:spChg>
        <pc:spChg chg="add mod">
          <ac:chgData name="Muhammad Akmal Farouqi" userId="e4f78791bd2de569" providerId="LiveId" clId="{A44F7E7E-6936-4B58-8E17-34BF63162E6C}" dt="2025-04-04T12:19:25.006" v="4436" actId="14100"/>
          <ac:spMkLst>
            <pc:docMk/>
            <pc:sldMk cId="2803765280" sldId="279"/>
            <ac:spMk id="3" creationId="{E251754C-6DCF-4578-9DB9-56855A2CC814}"/>
          </ac:spMkLst>
        </pc:spChg>
        <pc:spChg chg="mod">
          <ac:chgData name="Muhammad Akmal Farouqi" userId="e4f78791bd2de569" providerId="LiveId" clId="{A44F7E7E-6936-4B58-8E17-34BF63162E6C}" dt="2025-04-04T12:08:25.361" v="4427" actId="13926"/>
          <ac:spMkLst>
            <pc:docMk/>
            <pc:sldMk cId="2803765280" sldId="279"/>
            <ac:spMk id="10" creationId="{1D431ED7-2428-0FB1-FEFA-2E5D4CF25716}"/>
          </ac:spMkLst>
        </pc:spChg>
        <pc:spChg chg="add mod">
          <ac:chgData name="Muhammad Akmal Farouqi" userId="e4f78791bd2de569" providerId="LiveId" clId="{A44F7E7E-6936-4B58-8E17-34BF63162E6C}" dt="2025-04-04T12:36:40.689" v="4670" actId="1076"/>
          <ac:spMkLst>
            <pc:docMk/>
            <pc:sldMk cId="2803765280" sldId="279"/>
            <ac:spMk id="17" creationId="{15A9EF6A-F189-3042-438C-D7F9874E6C5D}"/>
          </ac:spMkLst>
        </pc:spChg>
        <pc:spChg chg="mod">
          <ac:chgData name="Muhammad Akmal Farouqi" userId="e4f78791bd2de569" providerId="LiveId" clId="{A44F7E7E-6936-4B58-8E17-34BF63162E6C}" dt="2025-04-04T10:16:06.475" v="3830"/>
          <ac:spMkLst>
            <pc:docMk/>
            <pc:sldMk cId="2803765280" sldId="279"/>
            <ac:spMk id="116" creationId="{94FF7330-664F-941F-41F2-568937AB7181}"/>
          </ac:spMkLst>
        </pc:spChg>
        <pc:picChg chg="add mod">
          <ac:chgData name="Muhammad Akmal Farouqi" userId="e4f78791bd2de569" providerId="LiveId" clId="{A44F7E7E-6936-4B58-8E17-34BF63162E6C}" dt="2025-04-04T12:19:21.210" v="4434" actId="1076"/>
          <ac:picMkLst>
            <pc:docMk/>
            <pc:sldMk cId="2803765280" sldId="279"/>
            <ac:picMk id="1026" creationId="{781CCC0B-A1CA-CC50-F52D-A912EF2A0DB6}"/>
          </ac:picMkLst>
        </pc:picChg>
        <pc:cxnChg chg="add mod">
          <ac:chgData name="Muhammad Akmal Farouqi" userId="e4f78791bd2de569" providerId="LiveId" clId="{A44F7E7E-6936-4B58-8E17-34BF63162E6C}" dt="2025-04-04T12:19:30.773" v="4437" actId="14100"/>
          <ac:cxnSpMkLst>
            <pc:docMk/>
            <pc:sldMk cId="2803765280" sldId="279"/>
            <ac:cxnSpMk id="4" creationId="{50D1FFDA-4959-B228-1C09-582846DB06A2}"/>
          </ac:cxnSpMkLst>
        </pc:cxnChg>
      </pc:sldChg>
      <pc:sldChg chg="addSp delSp modSp add mod ord">
        <pc:chgData name="Muhammad Akmal Farouqi" userId="e4f78791bd2de569" providerId="LiveId" clId="{A44F7E7E-6936-4B58-8E17-34BF63162E6C}" dt="2025-04-03T10:38:19.778" v="2491" actId="255"/>
        <pc:sldMkLst>
          <pc:docMk/>
          <pc:sldMk cId="1659775450" sldId="280"/>
        </pc:sldMkLst>
        <pc:spChg chg="add mod">
          <ac:chgData name="Muhammad Akmal Farouqi" userId="e4f78791bd2de569" providerId="LiveId" clId="{A44F7E7E-6936-4B58-8E17-34BF63162E6C}" dt="2025-04-02T20:05:47.733" v="746" actId="14100"/>
          <ac:spMkLst>
            <pc:docMk/>
            <pc:sldMk cId="1659775450" sldId="280"/>
            <ac:spMk id="2" creationId="{634B33C3-75EB-FFAD-30F6-3DC6FFEF9587}"/>
          </ac:spMkLst>
        </pc:spChg>
        <pc:spChg chg="add mod">
          <ac:chgData name="Muhammad Akmal Farouqi" userId="e4f78791bd2de569" providerId="LiveId" clId="{A44F7E7E-6936-4B58-8E17-34BF63162E6C}" dt="2025-04-03T09:33:57.210" v="1695" actId="255"/>
          <ac:spMkLst>
            <pc:docMk/>
            <pc:sldMk cId="1659775450" sldId="280"/>
            <ac:spMk id="3" creationId="{50D7B67A-682D-511B-4B4F-23805696D676}"/>
          </ac:spMkLst>
        </pc:spChg>
        <pc:spChg chg="add mod">
          <ac:chgData name="Muhammad Akmal Farouqi" userId="e4f78791bd2de569" providerId="LiveId" clId="{A44F7E7E-6936-4B58-8E17-34BF63162E6C}" dt="2025-04-02T20:24:47.665" v="1070" actId="20577"/>
          <ac:spMkLst>
            <pc:docMk/>
            <pc:sldMk cId="1659775450" sldId="280"/>
            <ac:spMk id="4" creationId="{ADCEF9C9-34AA-F44F-F23C-538E9E6CB410}"/>
          </ac:spMkLst>
        </pc:spChg>
        <pc:spChg chg="add mod">
          <ac:chgData name="Muhammad Akmal Farouqi" userId="e4f78791bd2de569" providerId="LiveId" clId="{A44F7E7E-6936-4B58-8E17-34BF63162E6C}" dt="2025-04-03T09:34:10.260" v="1696" actId="1076"/>
          <ac:spMkLst>
            <pc:docMk/>
            <pc:sldMk cId="1659775450" sldId="280"/>
            <ac:spMk id="7" creationId="{C70804B9-CEAB-0652-CE81-3DA4EF0F4760}"/>
          </ac:spMkLst>
        </pc:spChg>
        <pc:spChg chg="mod">
          <ac:chgData name="Muhammad Akmal Farouqi" userId="e4f78791bd2de569" providerId="LiveId" clId="{A44F7E7E-6936-4B58-8E17-34BF63162E6C}" dt="2025-04-03T09:42:51.493" v="1783" actId="20577"/>
          <ac:spMkLst>
            <pc:docMk/>
            <pc:sldMk cId="1659775450" sldId="280"/>
            <ac:spMk id="10" creationId="{02FFE240-10FC-47C6-8629-E8E5E0E1114D}"/>
          </ac:spMkLst>
        </pc:spChg>
        <pc:spChg chg="add mod">
          <ac:chgData name="Muhammad Akmal Farouqi" userId="e4f78791bd2de569" providerId="LiveId" clId="{A44F7E7E-6936-4B58-8E17-34BF63162E6C}" dt="2025-04-03T10:35:58.063" v="2374" actId="1076"/>
          <ac:spMkLst>
            <pc:docMk/>
            <pc:sldMk cId="1659775450" sldId="280"/>
            <ac:spMk id="15" creationId="{2E89202B-D618-7855-98F9-CE3977F47DF0}"/>
          </ac:spMkLst>
        </pc:spChg>
        <pc:spChg chg="add mod">
          <ac:chgData name="Muhammad Akmal Farouqi" userId="e4f78791bd2de569" providerId="LiveId" clId="{A44F7E7E-6936-4B58-8E17-34BF63162E6C}" dt="2025-04-03T10:35:58.063" v="2374" actId="1076"/>
          <ac:spMkLst>
            <pc:docMk/>
            <pc:sldMk cId="1659775450" sldId="280"/>
            <ac:spMk id="17" creationId="{41E4DAD4-DDCB-5E56-18FF-8F3E9A67ECED}"/>
          </ac:spMkLst>
        </pc:spChg>
        <pc:spChg chg="add mod">
          <ac:chgData name="Muhammad Akmal Farouqi" userId="e4f78791bd2de569" providerId="LiveId" clId="{A44F7E7E-6936-4B58-8E17-34BF63162E6C}" dt="2025-04-03T10:38:19.778" v="2491" actId="255"/>
          <ac:spMkLst>
            <pc:docMk/>
            <pc:sldMk cId="1659775450" sldId="280"/>
            <ac:spMk id="26" creationId="{04D0D124-2488-CA14-2139-936AE4E4BA46}"/>
          </ac:spMkLst>
        </pc:spChg>
        <pc:spChg chg="mod">
          <ac:chgData name="Muhammad Akmal Farouqi" userId="e4f78791bd2de569" providerId="LiveId" clId="{A44F7E7E-6936-4B58-8E17-34BF63162E6C}" dt="2025-04-02T20:19:23.671" v="1044" actId="20577"/>
          <ac:spMkLst>
            <pc:docMk/>
            <pc:sldMk cId="1659775450" sldId="280"/>
            <ac:spMk id="116" creationId="{FC1EBE76-4977-02C9-27CA-EEE0F746AF6A}"/>
          </ac:spMkLst>
        </pc:spChg>
        <pc:cxnChg chg="add mod">
          <ac:chgData name="Muhammad Akmal Farouqi" userId="e4f78791bd2de569" providerId="LiveId" clId="{A44F7E7E-6936-4B58-8E17-34BF63162E6C}" dt="2025-04-03T09:34:10.260" v="1696" actId="1076"/>
          <ac:cxnSpMkLst>
            <pc:docMk/>
            <pc:sldMk cId="1659775450" sldId="280"/>
            <ac:cxnSpMk id="9" creationId="{EC7375BE-BEC3-A9F2-3508-BC74683D75FE}"/>
          </ac:cxnSpMkLst>
        </pc:cxnChg>
        <pc:cxnChg chg="add mod">
          <ac:chgData name="Muhammad Akmal Farouqi" userId="e4f78791bd2de569" providerId="LiveId" clId="{A44F7E7E-6936-4B58-8E17-34BF63162E6C}" dt="2025-04-03T09:34:10.260" v="1696" actId="1076"/>
          <ac:cxnSpMkLst>
            <pc:docMk/>
            <pc:sldMk cId="1659775450" sldId="280"/>
            <ac:cxnSpMk id="11" creationId="{9B0F75AE-1936-FA53-657E-162AAC01A122}"/>
          </ac:cxnSpMkLst>
        </pc:cxnChg>
        <pc:cxnChg chg="add mod">
          <ac:chgData name="Muhammad Akmal Farouqi" userId="e4f78791bd2de569" providerId="LiveId" clId="{A44F7E7E-6936-4B58-8E17-34BF63162E6C}" dt="2025-04-03T10:36:17.844" v="2381" actId="14100"/>
          <ac:cxnSpMkLst>
            <pc:docMk/>
            <pc:sldMk cId="1659775450" sldId="280"/>
            <ac:cxnSpMk id="14" creationId="{541CD54D-4652-ACCC-61C7-399E775F01A6}"/>
          </ac:cxnSpMkLst>
        </pc:cxnChg>
      </pc:sldChg>
      <pc:sldChg chg="addSp delSp modSp add mod ord">
        <pc:chgData name="Muhammad Akmal Farouqi" userId="e4f78791bd2de569" providerId="LiveId" clId="{A44F7E7E-6936-4B58-8E17-34BF63162E6C}" dt="2025-04-04T08:53:03.912" v="3801" actId="1076"/>
        <pc:sldMkLst>
          <pc:docMk/>
          <pc:sldMk cId="2974186347" sldId="281"/>
        </pc:sldMkLst>
        <pc:spChg chg="add mod">
          <ac:chgData name="Muhammad Akmal Farouqi" userId="e4f78791bd2de569" providerId="LiveId" clId="{A44F7E7E-6936-4B58-8E17-34BF63162E6C}" dt="2025-04-03T10:44:11.541" v="2667" actId="20577"/>
          <ac:spMkLst>
            <pc:docMk/>
            <pc:sldMk cId="2974186347" sldId="281"/>
            <ac:spMk id="2" creationId="{C71DB99A-7993-B142-1867-AC17E53B10BD}"/>
          </ac:spMkLst>
        </pc:spChg>
        <pc:spChg chg="add mod">
          <ac:chgData name="Muhammad Akmal Farouqi" userId="e4f78791bd2de569" providerId="LiveId" clId="{A44F7E7E-6936-4B58-8E17-34BF63162E6C}" dt="2025-04-03T10:40:30.852" v="2564" actId="20577"/>
          <ac:spMkLst>
            <pc:docMk/>
            <pc:sldMk cId="2974186347" sldId="281"/>
            <ac:spMk id="3" creationId="{CC8FD5A3-66BF-3547-7693-3602F9C3CF94}"/>
          </ac:spMkLst>
        </pc:spChg>
        <pc:spChg chg="add mod">
          <ac:chgData name="Muhammad Akmal Farouqi" userId="e4f78791bd2de569" providerId="LiveId" clId="{A44F7E7E-6936-4B58-8E17-34BF63162E6C}" dt="2025-04-04T08:29:13.484" v="3145" actId="255"/>
          <ac:spMkLst>
            <pc:docMk/>
            <pc:sldMk cId="2974186347" sldId="281"/>
            <ac:spMk id="5" creationId="{C838EA70-D135-B6E5-B6D3-20A5EFF7F57F}"/>
          </ac:spMkLst>
        </pc:spChg>
        <pc:spChg chg="add mod">
          <ac:chgData name="Muhammad Akmal Farouqi" userId="e4f78791bd2de569" providerId="LiveId" clId="{A44F7E7E-6936-4B58-8E17-34BF63162E6C}" dt="2025-04-03T11:05:07.922" v="3012" actId="2085"/>
          <ac:spMkLst>
            <pc:docMk/>
            <pc:sldMk cId="2974186347" sldId="281"/>
            <ac:spMk id="7" creationId="{145532D3-4602-FF80-B27E-50C34874265C}"/>
          </ac:spMkLst>
        </pc:spChg>
        <pc:spChg chg="add mod">
          <ac:chgData name="Muhammad Akmal Farouqi" userId="e4f78791bd2de569" providerId="LiveId" clId="{A44F7E7E-6936-4B58-8E17-34BF63162E6C}" dt="2025-04-04T08:35:16.171" v="3296" actId="1076"/>
          <ac:spMkLst>
            <pc:docMk/>
            <pc:sldMk cId="2974186347" sldId="281"/>
            <ac:spMk id="11" creationId="{6A102C9A-A592-F895-6E0B-64C9EB447042}"/>
          </ac:spMkLst>
        </pc:spChg>
        <pc:spChg chg="add mod">
          <ac:chgData name="Muhammad Akmal Farouqi" userId="e4f78791bd2de569" providerId="LiveId" clId="{A44F7E7E-6936-4B58-8E17-34BF63162E6C}" dt="2025-04-04T08:35:26.242" v="3299" actId="1076"/>
          <ac:spMkLst>
            <pc:docMk/>
            <pc:sldMk cId="2974186347" sldId="281"/>
            <ac:spMk id="13" creationId="{4465909F-15C6-FDA2-24DA-DB86960F3934}"/>
          </ac:spMkLst>
        </pc:spChg>
        <pc:spChg chg="add mod">
          <ac:chgData name="Muhammad Akmal Farouqi" userId="e4f78791bd2de569" providerId="LiveId" clId="{A44F7E7E-6936-4B58-8E17-34BF63162E6C}" dt="2025-04-04T08:35:16.171" v="3296" actId="1076"/>
          <ac:spMkLst>
            <pc:docMk/>
            <pc:sldMk cId="2974186347" sldId="281"/>
            <ac:spMk id="16" creationId="{6DB40C32-CD66-A5E4-85F5-65813AFB3A9E}"/>
          </ac:spMkLst>
        </pc:spChg>
        <pc:spChg chg="add mod">
          <ac:chgData name="Muhammad Akmal Farouqi" userId="e4f78791bd2de569" providerId="LiveId" clId="{A44F7E7E-6936-4B58-8E17-34BF63162E6C}" dt="2025-04-04T08:35:16.171" v="3296" actId="1076"/>
          <ac:spMkLst>
            <pc:docMk/>
            <pc:sldMk cId="2974186347" sldId="281"/>
            <ac:spMk id="17" creationId="{03BB1D89-CB7B-7776-70EE-EE01691CEAF9}"/>
          </ac:spMkLst>
        </pc:spChg>
        <pc:spChg chg="add mod">
          <ac:chgData name="Muhammad Akmal Farouqi" userId="e4f78791bd2de569" providerId="LiveId" clId="{A44F7E7E-6936-4B58-8E17-34BF63162E6C}" dt="2025-04-04T08:35:20.576" v="3298" actId="1076"/>
          <ac:spMkLst>
            <pc:docMk/>
            <pc:sldMk cId="2974186347" sldId="281"/>
            <ac:spMk id="18" creationId="{0F6183DD-D0EF-3C44-29D0-2EB60252D01F}"/>
          </ac:spMkLst>
        </pc:spChg>
        <pc:spChg chg="add mod">
          <ac:chgData name="Muhammad Akmal Farouqi" userId="e4f78791bd2de569" providerId="LiveId" clId="{A44F7E7E-6936-4B58-8E17-34BF63162E6C}" dt="2025-04-04T08:35:29.110" v="3301" actId="1076"/>
          <ac:spMkLst>
            <pc:docMk/>
            <pc:sldMk cId="2974186347" sldId="281"/>
            <ac:spMk id="19" creationId="{2E0E9DD6-4843-DF56-18B1-95AB1CBCE0D5}"/>
          </ac:spMkLst>
        </pc:spChg>
        <pc:spChg chg="add mod">
          <ac:chgData name="Muhammad Akmal Farouqi" userId="e4f78791bd2de569" providerId="LiveId" clId="{A44F7E7E-6936-4B58-8E17-34BF63162E6C}" dt="2025-04-04T08:35:16.171" v="3296" actId="1076"/>
          <ac:spMkLst>
            <pc:docMk/>
            <pc:sldMk cId="2974186347" sldId="281"/>
            <ac:spMk id="22" creationId="{83906287-D3FD-988E-2D3B-511383383202}"/>
          </ac:spMkLst>
        </pc:spChg>
        <pc:spChg chg="add mod">
          <ac:chgData name="Muhammad Akmal Farouqi" userId="e4f78791bd2de569" providerId="LiveId" clId="{A44F7E7E-6936-4B58-8E17-34BF63162E6C}" dt="2025-04-04T08:35:16.171" v="3296" actId="1076"/>
          <ac:spMkLst>
            <pc:docMk/>
            <pc:sldMk cId="2974186347" sldId="281"/>
            <ac:spMk id="23" creationId="{10E2BB6D-FBE2-9034-0A3A-94416F40A01E}"/>
          </ac:spMkLst>
        </pc:spChg>
        <pc:spChg chg="add mod">
          <ac:chgData name="Muhammad Akmal Farouqi" userId="e4f78791bd2de569" providerId="LiveId" clId="{A44F7E7E-6936-4B58-8E17-34BF63162E6C}" dt="2025-04-04T08:39:31.120" v="3543" actId="1076"/>
          <ac:spMkLst>
            <pc:docMk/>
            <pc:sldMk cId="2974186347" sldId="281"/>
            <ac:spMk id="44" creationId="{B98B6437-0FD0-0E53-64C0-79E55505D263}"/>
          </ac:spMkLst>
        </pc:spChg>
        <pc:spChg chg="add mod">
          <ac:chgData name="Muhammad Akmal Farouqi" userId="e4f78791bd2de569" providerId="LiveId" clId="{A44F7E7E-6936-4B58-8E17-34BF63162E6C}" dt="2025-04-04T08:39:22.313" v="3539" actId="1076"/>
          <ac:spMkLst>
            <pc:docMk/>
            <pc:sldMk cId="2974186347" sldId="281"/>
            <ac:spMk id="45" creationId="{204334FF-815F-B7A2-6A03-54C80E8672BC}"/>
          </ac:spMkLst>
        </pc:spChg>
        <pc:spChg chg="add mod">
          <ac:chgData name="Muhammad Akmal Farouqi" userId="e4f78791bd2de569" providerId="LiveId" clId="{A44F7E7E-6936-4B58-8E17-34BF63162E6C}" dt="2025-04-04T08:53:03.912" v="3801" actId="1076"/>
          <ac:spMkLst>
            <pc:docMk/>
            <pc:sldMk cId="2974186347" sldId="281"/>
            <ac:spMk id="62" creationId="{908FF7F2-02B6-8F6B-89BC-089328F19194}"/>
          </ac:spMkLst>
        </pc:spChg>
        <pc:picChg chg="add mod">
          <ac:chgData name="Muhammad Akmal Farouqi" userId="e4f78791bd2de569" providerId="LiveId" clId="{A44F7E7E-6936-4B58-8E17-34BF63162E6C}" dt="2025-04-04T08:35:18.116" v="3297" actId="1076"/>
          <ac:picMkLst>
            <pc:docMk/>
            <pc:sldMk cId="2974186347" sldId="281"/>
            <ac:picMk id="6" creationId="{0261BAA3-D9AD-6768-82AB-DA7512C879D8}"/>
          </ac:picMkLst>
        </pc:picChg>
        <pc:picChg chg="add mod">
          <ac:chgData name="Muhammad Akmal Farouqi" userId="e4f78791bd2de569" providerId="LiveId" clId="{A44F7E7E-6936-4B58-8E17-34BF63162E6C}" dt="2025-04-04T08:35:16.171" v="3296" actId="1076"/>
          <ac:picMkLst>
            <pc:docMk/>
            <pc:sldMk cId="2974186347" sldId="281"/>
            <ac:picMk id="8" creationId="{AFF07740-D764-6C75-8045-947AA1D3AA5D}"/>
          </ac:picMkLst>
        </pc:picChg>
        <pc:picChg chg="add mod">
          <ac:chgData name="Muhammad Akmal Farouqi" userId="e4f78791bd2de569" providerId="LiveId" clId="{A44F7E7E-6936-4B58-8E17-34BF63162E6C}" dt="2025-04-04T08:39:31.120" v="3543" actId="1076"/>
          <ac:picMkLst>
            <pc:docMk/>
            <pc:sldMk cId="2974186347" sldId="281"/>
            <ac:picMk id="36" creationId="{F1068BDA-D722-D667-D044-BC628045FB3E}"/>
          </ac:picMkLst>
        </pc:picChg>
        <pc:cxnChg chg="add mod">
          <ac:chgData name="Muhammad Akmal Farouqi" userId="e4f78791bd2de569" providerId="LiveId" clId="{A44F7E7E-6936-4B58-8E17-34BF63162E6C}" dt="2025-04-04T08:35:18.116" v="3297" actId="1076"/>
          <ac:cxnSpMkLst>
            <pc:docMk/>
            <pc:sldMk cId="2974186347" sldId="281"/>
            <ac:cxnSpMk id="10" creationId="{69E6A970-ED18-8E38-1523-E33C892996AC}"/>
          </ac:cxnSpMkLst>
        </pc:cxnChg>
        <pc:cxnChg chg="add mod">
          <ac:chgData name="Muhammad Akmal Farouqi" userId="e4f78791bd2de569" providerId="LiveId" clId="{A44F7E7E-6936-4B58-8E17-34BF63162E6C}" dt="2025-04-04T08:35:26.242" v="3299" actId="1076"/>
          <ac:cxnSpMkLst>
            <pc:docMk/>
            <pc:sldMk cId="2974186347" sldId="281"/>
            <ac:cxnSpMk id="15" creationId="{C8784D2C-1678-FE86-BEDA-18B032D72BBA}"/>
          </ac:cxnSpMkLst>
        </pc:cxnChg>
        <pc:cxnChg chg="add mod">
          <ac:chgData name="Muhammad Akmal Farouqi" userId="e4f78791bd2de569" providerId="LiveId" clId="{A44F7E7E-6936-4B58-8E17-34BF63162E6C}" dt="2025-04-04T08:35:29.110" v="3301" actId="1076"/>
          <ac:cxnSpMkLst>
            <pc:docMk/>
            <pc:sldMk cId="2974186347" sldId="281"/>
            <ac:cxnSpMk id="20" creationId="{CDC5A81F-9F34-8306-609D-1075E030FE51}"/>
          </ac:cxnSpMkLst>
        </pc:cxnChg>
        <pc:cxnChg chg="add mod">
          <ac:chgData name="Muhammad Akmal Farouqi" userId="e4f78791bd2de569" providerId="LiveId" clId="{A44F7E7E-6936-4B58-8E17-34BF63162E6C}" dt="2025-04-04T08:30:35.244" v="3170" actId="14100"/>
          <ac:cxnSpMkLst>
            <pc:docMk/>
            <pc:sldMk cId="2974186347" sldId="281"/>
            <ac:cxnSpMk id="25" creationId="{CE7ECDA2-1D2F-83BF-517D-22527D24E9EE}"/>
          </ac:cxnSpMkLst>
        </pc:cxnChg>
        <pc:cxnChg chg="add mod">
          <ac:chgData name="Muhammad Akmal Farouqi" userId="e4f78791bd2de569" providerId="LiveId" clId="{A44F7E7E-6936-4B58-8E17-34BF63162E6C}" dt="2025-04-04T08:31:09.197" v="3176" actId="1076"/>
          <ac:cxnSpMkLst>
            <pc:docMk/>
            <pc:sldMk cId="2974186347" sldId="281"/>
            <ac:cxnSpMk id="28" creationId="{2CCBCDF0-F679-42F9-E6C6-0C139D8401AF}"/>
          </ac:cxnSpMkLst>
        </pc:cxnChg>
        <pc:cxnChg chg="add mod">
          <ac:chgData name="Muhammad Akmal Farouqi" userId="e4f78791bd2de569" providerId="LiveId" clId="{A44F7E7E-6936-4B58-8E17-34BF63162E6C}" dt="2025-04-04T08:39:33.704" v="3544" actId="14100"/>
          <ac:cxnSpMkLst>
            <pc:docMk/>
            <pc:sldMk cId="2974186347" sldId="281"/>
            <ac:cxnSpMk id="47" creationId="{78BC3220-29EA-889B-1312-3B2D9B8E2892}"/>
          </ac:cxnSpMkLst>
        </pc:cxnChg>
      </pc:sldChg>
      <pc:sldChg chg="modSp new mod ord">
        <pc:chgData name="Muhammad Akmal Farouqi" userId="e4f78791bd2de569" providerId="LiveId" clId="{A44F7E7E-6936-4B58-8E17-34BF63162E6C}" dt="2025-04-02T19:28:00.746" v="68" actId="1076"/>
        <pc:sldMkLst>
          <pc:docMk/>
          <pc:sldMk cId="473397825" sldId="282"/>
        </pc:sldMkLst>
        <pc:spChg chg="mod">
          <ac:chgData name="Muhammad Akmal Farouqi" userId="e4f78791bd2de569" providerId="LiveId" clId="{A44F7E7E-6936-4B58-8E17-34BF63162E6C}" dt="2025-04-02T19:28:00.746" v="68" actId="1076"/>
          <ac:spMkLst>
            <pc:docMk/>
            <pc:sldMk cId="473397825" sldId="282"/>
            <ac:spMk id="2" creationId="{2BE2100B-9743-4636-4E0B-A19D82E6CE6A}"/>
          </ac:spMkLst>
        </pc:spChg>
      </pc:sldChg>
      <pc:sldChg chg="new del">
        <pc:chgData name="Muhammad Akmal Farouqi" userId="e4f78791bd2de569" providerId="LiveId" clId="{A44F7E7E-6936-4B58-8E17-34BF63162E6C}" dt="2025-04-02T14:51:23.774" v="27" actId="680"/>
        <pc:sldMkLst>
          <pc:docMk/>
          <pc:sldMk cId="1689158599" sldId="282"/>
        </pc:sldMkLst>
      </pc:sldChg>
      <pc:sldChg chg="modSp add mod ord">
        <pc:chgData name="Muhammad Akmal Farouqi" userId="e4f78791bd2de569" providerId="LiveId" clId="{A44F7E7E-6936-4B58-8E17-34BF63162E6C}" dt="2025-04-04T12:37:04.428" v="4695" actId="20577"/>
        <pc:sldMkLst>
          <pc:docMk/>
          <pc:sldMk cId="555668064" sldId="283"/>
        </pc:sldMkLst>
        <pc:spChg chg="mod">
          <ac:chgData name="Muhammad Akmal Farouqi" userId="e4f78791bd2de569" providerId="LiveId" clId="{A44F7E7E-6936-4B58-8E17-34BF63162E6C}" dt="2025-04-04T12:37:04.428" v="4695" actId="20577"/>
          <ac:spMkLst>
            <pc:docMk/>
            <pc:sldMk cId="555668064" sldId="283"/>
            <ac:spMk id="2" creationId="{46AF885A-E58C-CD8A-5588-85057ABD1BFF}"/>
          </ac:spMkLst>
        </pc:spChg>
      </pc:sldChg>
    </pc:docChg>
  </pc:docChgLst>
  <pc:docChgLst>
    <pc:chgData name="muheqi2001" userId="6c415505-3ab9-4ae7-915e-a09ee782599f" providerId="ADAL" clId="{F8C667A9-D1CD-4CFF-BBC3-1E0B74612CF3}"/>
    <pc:docChg chg="undo redo custSel modSld">
      <pc:chgData name="muheqi2001" userId="6c415505-3ab9-4ae7-915e-a09ee782599f" providerId="ADAL" clId="{F8C667A9-D1CD-4CFF-BBC3-1E0B74612CF3}" dt="2024-04-01T08:29:33.279" v="48" actId="20577"/>
      <pc:docMkLst>
        <pc:docMk/>
      </pc:docMkLst>
      <pc:sldChg chg="modSp mod">
        <pc:chgData name="muheqi2001" userId="6c415505-3ab9-4ae7-915e-a09ee782599f" providerId="ADAL" clId="{F8C667A9-D1CD-4CFF-BBC3-1E0B74612CF3}" dt="2024-04-01T08:05:17.488" v="3" actId="20577"/>
        <pc:sldMkLst>
          <pc:docMk/>
          <pc:sldMk cId="0" sldId="256"/>
        </pc:sldMkLst>
      </pc:sldChg>
      <pc:sldChg chg="addSp delSp modSp mod">
        <pc:chgData name="muheqi2001" userId="6c415505-3ab9-4ae7-915e-a09ee782599f" providerId="ADAL" clId="{F8C667A9-D1CD-4CFF-BBC3-1E0B74612CF3}" dt="2024-04-01T08:29:33.279" v="48" actId="20577"/>
        <pc:sldMkLst>
          <pc:docMk/>
          <pc:sldMk cId="2331083845" sldId="261"/>
        </pc:sldMkLst>
      </pc:sldChg>
      <pc:sldChg chg="modSp mod">
        <pc:chgData name="muheqi2001" userId="6c415505-3ab9-4ae7-915e-a09ee782599f" providerId="ADAL" clId="{F8C667A9-D1CD-4CFF-BBC3-1E0B74612CF3}" dt="2024-04-01T08:05:31.364" v="10"/>
        <pc:sldMkLst>
          <pc:docMk/>
          <pc:sldMk cId="3503083584" sldId="272"/>
        </pc:sldMkLst>
      </pc:sldChg>
    </pc:docChg>
  </pc:docChgLst>
  <pc:docChgLst>
    <pc:chgData name="Muhammad Akmal Farouqi" userId="e4f78791bd2de569" providerId="LiveId" clId="{2ED3EF68-9E70-48DB-981D-82DAC3E710D5}"/>
    <pc:docChg chg="undo custSel addSld delSld modSld sldOrd">
      <pc:chgData name="Muhammad Akmal Farouqi" userId="e4f78791bd2de569" providerId="LiveId" clId="{2ED3EF68-9E70-48DB-981D-82DAC3E710D5}" dt="2024-10-16T16:57:58.964" v="663" actId="20577"/>
      <pc:docMkLst>
        <pc:docMk/>
      </pc:docMkLst>
      <pc:sldChg chg="ord">
        <pc:chgData name="Muhammad Akmal Farouqi" userId="e4f78791bd2de569" providerId="LiveId" clId="{2ED3EF68-9E70-48DB-981D-82DAC3E710D5}" dt="2024-10-16T16:06:13.559" v="83"/>
        <pc:sldMkLst>
          <pc:docMk/>
          <pc:sldMk cId="2331083845" sldId="261"/>
        </pc:sldMkLst>
      </pc:sldChg>
      <pc:sldChg chg="addSp modSp mod">
        <pc:chgData name="Muhammad Akmal Farouqi" userId="e4f78791bd2de569" providerId="LiveId" clId="{2ED3EF68-9E70-48DB-981D-82DAC3E710D5}" dt="2024-10-16T16:57:58.964" v="663" actId="20577"/>
        <pc:sldMkLst>
          <pc:docMk/>
          <pc:sldMk cId="637748418" sldId="276"/>
        </pc:sldMkLst>
      </pc:sldChg>
      <pc:sldChg chg="addSp delSp modSp add mod">
        <pc:chgData name="Muhammad Akmal Farouqi" userId="e4f78791bd2de569" providerId="LiveId" clId="{2ED3EF68-9E70-48DB-981D-82DAC3E710D5}" dt="2024-10-16T15:17:27.500" v="81" actId="1076"/>
        <pc:sldMkLst>
          <pc:docMk/>
          <pc:sldMk cId="2803765280" sldId="279"/>
        </pc:sldMkLst>
      </pc:sldChg>
      <pc:sldChg chg="add del">
        <pc:chgData name="Muhammad Akmal Farouqi" userId="e4f78791bd2de569" providerId="LiveId" clId="{2ED3EF68-9E70-48DB-981D-82DAC3E710D5}" dt="2024-10-16T14:17:02.791" v="1"/>
        <pc:sldMkLst>
          <pc:docMk/>
          <pc:sldMk cId="283467659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2ba778ff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2ba778ff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11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b5f8b43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b5f8b43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E01C3B66-9E60-9BEF-E510-9867CB32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A3A15DB7-9C92-AB41-C6EA-456FC26693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2E656827-E577-C41D-CE7F-CD201D072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0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D448F89A-0415-5401-2765-A63689D38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373BED56-A5B9-F5B5-493A-8B9334FFC5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CF4B2C4B-9B22-550A-BD5D-DCE5D2956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5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FC467830-EF6F-AC0C-E22F-602829BD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8655D9E2-87A5-D901-19B2-7E2B855E10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4DC88CD1-208A-B6CE-D22F-457A11CF6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1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92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40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17C7A177-82F4-F5FD-CF39-71A62E20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D9E2359A-BE6B-C889-1C28-3447065465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FF8CA32F-E531-E4A9-64EA-3DC673EB7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30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E4496DC0-1D27-7A02-E2A4-06E1AB4E3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776CE793-9345-DDBC-B99B-EFA5D37E7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1768017B-D085-6F89-3F81-1A3B459A7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1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1F579EE8-7C8B-0139-A849-5A3FABCDB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4DA459CA-0C85-CB38-93BA-19C5117C59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E7631D03-D263-6F3C-C7D0-18C90827E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https://core.ac.uk/reader/297708750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20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18420" b="30833"/>
          <a:stretch/>
        </p:blipFill>
        <p:spPr>
          <a:xfrm>
            <a:off x="0" y="487825"/>
            <a:ext cx="9144000" cy="43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353950" y="759525"/>
            <a:ext cx="64305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2400"/>
              <a:buNone/>
              <a:defRPr sz="2400">
                <a:solidFill>
                  <a:srgbClr val="0743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069325" y="3029850"/>
            <a:ext cx="47076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dist="19050" dir="54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2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3"/>
          </p:nvPr>
        </p:nvSpPr>
        <p:spPr>
          <a:xfrm>
            <a:off x="5250225" y="398025"/>
            <a:ext cx="3534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13539"/>
          <a:stretch/>
        </p:blipFill>
        <p:spPr>
          <a:xfrm>
            <a:off x="0" y="0"/>
            <a:ext cx="9144000" cy="48076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r="53303" b="13539"/>
          <a:stretch/>
        </p:blipFill>
        <p:spPr>
          <a:xfrm>
            <a:off x="0" y="0"/>
            <a:ext cx="4269951" cy="48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3253475" y="1900375"/>
            <a:ext cx="124200" cy="2916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-54925" y="1900375"/>
            <a:ext cx="3432600" cy="1106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7436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956425" y="876075"/>
            <a:ext cx="4187700" cy="29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0" y="213750"/>
            <a:ext cx="1550826" cy="155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0" y="0"/>
            <a:ext cx="124200" cy="3006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803975" y="23415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6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4800" y="0"/>
            <a:ext cx="1874399" cy="187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8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8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8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">
  <p:cSld name="BLANK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9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9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ntent">
  <p:cSld name="BLANK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0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0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0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729450" y="934450"/>
            <a:ext cx="35535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2"/>
          </p:nvPr>
        </p:nvSpPr>
        <p:spPr>
          <a:xfrm>
            <a:off x="4814525" y="934450"/>
            <a:ext cx="35535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814097"/>
            <a:ext cx="91440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814100"/>
            <a:ext cx="2339400" cy="3294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" name="Google Shape;11;p1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60464" y="4749850"/>
            <a:ext cx="1983535" cy="4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1">
            <a:alphaModFix amt="88000"/>
          </a:blip>
          <a:srcRect r="49315"/>
          <a:stretch/>
        </p:blipFill>
        <p:spPr>
          <a:xfrm>
            <a:off x="7193251" y="353600"/>
            <a:ext cx="1950750" cy="39910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dist="19050" dir="54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/>
          <p:nvPr/>
        </p:nvSpPr>
        <p:spPr>
          <a:xfrm>
            <a:off x="2339275" y="4814100"/>
            <a:ext cx="68046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207" y="4731013"/>
            <a:ext cx="2156631" cy="480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ctrTitle"/>
          </p:nvPr>
        </p:nvSpPr>
        <p:spPr>
          <a:xfrm>
            <a:off x="2353950" y="1375425"/>
            <a:ext cx="6430500" cy="1034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Difference-in-Differences and </a:t>
            </a:r>
            <a:r>
              <a:rPr lang="en-GB" sz="2000"/>
              <a:t>Instrumental Variable</a:t>
            </a:r>
            <a:endParaRPr lang="en-GB" sz="2000"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subTitle" idx="1"/>
          </p:nvPr>
        </p:nvSpPr>
        <p:spPr>
          <a:xfrm>
            <a:off x="4069325" y="2660325"/>
            <a:ext cx="47076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27/3/2024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ubTitle" idx="2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Muhammad Akmal Farouqi</a:t>
            </a:r>
            <a:endParaRPr b="1" dirty="0"/>
          </a:p>
        </p:txBody>
      </p:sp>
      <p:sp>
        <p:nvSpPr>
          <p:cNvPr id="111" name="Google Shape;111;p12"/>
          <p:cNvSpPr txBox="1">
            <a:spLocks noGrp="1"/>
          </p:cNvSpPr>
          <p:nvPr>
            <p:ph type="subTitle" idx="3"/>
          </p:nvPr>
        </p:nvSpPr>
        <p:spPr>
          <a:xfrm>
            <a:off x="5250225" y="398025"/>
            <a:ext cx="3534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Ekonometrika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Penelitian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C199319-3036-C643-446C-5B32F29D6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56F6DE73-1AD6-4DF1-1682-B64786CF33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Unbiasedness vs Efficiency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EB69F-CB2A-4B30-DA15-125A044FAB7E}"/>
              </a:ext>
            </a:extLst>
          </p:cNvPr>
          <p:cNvSpPr txBox="1"/>
          <p:nvPr/>
        </p:nvSpPr>
        <p:spPr>
          <a:xfrm>
            <a:off x="277368" y="751550"/>
            <a:ext cx="6038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OLS (Ordinary Least Squares)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0DD829-375A-A067-A300-83F89E04B804}"/>
                  </a:ext>
                </a:extLst>
              </p:cNvPr>
              <p:cNvSpPr/>
              <p:nvPr/>
            </p:nvSpPr>
            <p:spPr>
              <a:xfrm>
                <a:off x="277368" y="1059326"/>
                <a:ext cx="8528702" cy="1550630"/>
              </a:xfrm>
              <a:prstGeom prst="rect">
                <a:avLst/>
              </a:prstGeom>
              <a:noFill/>
              <a:ln w="9525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Unbiasedness:</a:t>
                </a:r>
                <a:endParaRPr lang="en-ID" b="1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If all regressors are exogenous, then OLS estimations are unbiased: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𝑂𝐿𝑆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However, the unbiasedness can be violated if one of the regressor (or more) is endogenous</a:t>
                </a:r>
              </a:p>
              <a:p>
                <a:r>
                  <a:rPr lang="en-US" b="1" dirty="0">
                    <a:solidFill>
                      <a:schemeClr val="bg2"/>
                    </a:solidFill>
                  </a:rPr>
                  <a:t>Efficiency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OLS is the most efficient estimation (under BLUE assumptions) 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0DD829-375A-A067-A300-83F89E04B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" y="1059326"/>
                <a:ext cx="8528702" cy="1550630"/>
              </a:xfrm>
              <a:prstGeom prst="rect">
                <a:avLst/>
              </a:prstGeom>
              <a:blipFill>
                <a:blip r:embed="rId3"/>
                <a:stretch>
                  <a:fillRect l="-143" t="-3125" b="-3516"/>
                </a:stretch>
              </a:blipFill>
              <a:ln w="9525">
                <a:prstDash val="sysDot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AAAFDB-6320-3B5A-63B4-8D838635E32F}"/>
              </a:ext>
            </a:extLst>
          </p:cNvPr>
          <p:cNvSpPr txBox="1"/>
          <p:nvPr/>
        </p:nvSpPr>
        <p:spPr>
          <a:xfrm>
            <a:off x="277368" y="2673024"/>
            <a:ext cx="6038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IV 2SLS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67F136-8D9F-0D58-3CF2-943A92101B8F}"/>
                  </a:ext>
                </a:extLst>
              </p:cNvPr>
              <p:cNvSpPr/>
              <p:nvPr/>
            </p:nvSpPr>
            <p:spPr>
              <a:xfrm>
                <a:off x="277368" y="2964478"/>
                <a:ext cx="8528702" cy="1689498"/>
              </a:xfrm>
              <a:prstGeom prst="rect">
                <a:avLst/>
              </a:prstGeom>
              <a:noFill/>
              <a:ln w="9525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Unbiasedness: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If we chose proper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then the estimations will be unbiased.</a:t>
                </a:r>
              </a:p>
              <a:p>
                <a:r>
                  <a:rPr lang="en-US" b="1" dirty="0">
                    <a:solidFill>
                      <a:schemeClr val="bg2"/>
                    </a:solidFill>
                  </a:rPr>
                  <a:t>Efficiency: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However, since it is estimated in two stages there is a possibility of loss in efficiency in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Hence, making the estimates variance larger than OLS leading to potential bias and inconsistency on different sample size.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𝑆𝐿𝑆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67F136-8D9F-0D58-3CF2-943A92101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" y="2964478"/>
                <a:ext cx="8528702" cy="1689498"/>
              </a:xfrm>
              <a:prstGeom prst="rect">
                <a:avLst/>
              </a:prstGeom>
              <a:blipFill>
                <a:blip r:embed="rId4"/>
                <a:stretch>
                  <a:fillRect l="-143" t="-4301" b="-4659"/>
                </a:stretch>
              </a:blipFill>
              <a:ln w="9525">
                <a:prstDash val="sysDot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31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04BC70E3-C241-CC07-D123-EA0D905D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14B87BBF-B040-2928-A397-7AC6A30DF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Example (</a:t>
            </a:r>
            <a:r>
              <a:rPr lang="en-GB" dirty="0" err="1"/>
              <a:t>Jumirah</a:t>
            </a:r>
            <a:r>
              <a:rPr lang="en-GB" dirty="0"/>
              <a:t> &amp; Wahyuni, 2018)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F0BF2B-813F-498B-4B8F-CB1DD435052A}"/>
                  </a:ext>
                </a:extLst>
              </p:cNvPr>
              <p:cNvSpPr/>
              <p:nvPr/>
            </p:nvSpPr>
            <p:spPr>
              <a:xfrm>
                <a:off x="307649" y="1339742"/>
                <a:ext cx="8528702" cy="3073762"/>
              </a:xfrm>
              <a:prstGeom prst="rect">
                <a:avLst/>
              </a:prstGeom>
              <a:noFill/>
              <a:ln w="9525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Objective: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The goal of this study is to </a:t>
                </a:r>
                <a:r>
                  <a:rPr lang="en-US" dirty="0" err="1">
                    <a:solidFill>
                      <a:schemeClr val="bg2"/>
                    </a:solidFill>
                  </a:rPr>
                  <a:t>analyse</a:t>
                </a:r>
                <a:r>
                  <a:rPr lang="en-US" dirty="0">
                    <a:solidFill>
                      <a:schemeClr val="bg2"/>
                    </a:solidFill>
                  </a:rPr>
                  <a:t> the impact of social capital on welfare in Indonesia</a:t>
                </a:r>
              </a:p>
              <a:p>
                <a:r>
                  <a:rPr lang="en-US" b="1" dirty="0">
                    <a:solidFill>
                      <a:schemeClr val="bg2"/>
                    </a:solidFill>
                  </a:rPr>
                  <a:t>Data: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Social capital is measured by three indicators; 1) trust, 2) cooperativeness, and 3) social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Welfare is measured by HH expenditure for food and non-food items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(sourced from IFLS wave 4 &amp; 5)</a:t>
                </a:r>
              </a:p>
              <a:p>
                <a:r>
                  <a:rPr lang="en-US" b="1" dirty="0">
                    <a:solidFill>
                      <a:schemeClr val="bg2"/>
                    </a:solidFill>
                  </a:rPr>
                  <a:t>Endogeneity problem: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Potential two-way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, means individual with higher welfare tends to have a higher possibility of participating in community activities.</a:t>
                </a:r>
              </a:p>
              <a:p>
                <a:r>
                  <a:rPr lang="en-US" b="1" dirty="0">
                    <a:solidFill>
                      <a:schemeClr val="bg2"/>
                    </a:solidFill>
                  </a:rPr>
                  <a:t>IV: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Marital status. A persons’ marital status may influence them to participate in the community’s activities, meanwhile it will not influence his/her welfare.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F0BF2B-813F-498B-4B8F-CB1DD4350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49" y="1339742"/>
                <a:ext cx="8528702" cy="3073762"/>
              </a:xfrm>
              <a:prstGeom prst="rect">
                <a:avLst/>
              </a:prstGeom>
              <a:blipFill>
                <a:blip r:embed="rId3"/>
                <a:stretch>
                  <a:fillRect l="-143"/>
                </a:stretch>
              </a:blipFill>
              <a:ln w="9525">
                <a:prstDash val="sysDot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3F3E8A-C8EE-FD73-06F6-3EB87EF56292}"/>
              </a:ext>
            </a:extLst>
          </p:cNvPr>
          <p:cNvSpPr txBox="1"/>
          <p:nvPr/>
        </p:nvSpPr>
        <p:spPr>
          <a:xfrm>
            <a:off x="307649" y="942532"/>
            <a:ext cx="5959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</a:rPr>
              <a:t>THE EFFECT OF SOCIAL CAPITAL ON WELFARE IN INDONESIA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40983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Another Example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DAFAE9-B0E8-192A-5837-11ED3E80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89787"/>
              </p:ext>
            </p:extLst>
          </p:nvPr>
        </p:nvGraphicFramePr>
        <p:xfrm>
          <a:off x="301924" y="941769"/>
          <a:ext cx="8540151" cy="18884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48110">
                  <a:extLst>
                    <a:ext uri="{9D8B030D-6E8A-4147-A177-3AD203B41FA5}">
                      <a16:colId xmlns:a16="http://schemas.microsoft.com/office/drawing/2014/main" val="3611436099"/>
                    </a:ext>
                  </a:extLst>
                </a:gridCol>
                <a:gridCol w="2292971">
                  <a:extLst>
                    <a:ext uri="{9D8B030D-6E8A-4147-A177-3AD203B41FA5}">
                      <a16:colId xmlns:a16="http://schemas.microsoft.com/office/drawing/2014/main" val="1272526156"/>
                    </a:ext>
                  </a:extLst>
                </a:gridCol>
                <a:gridCol w="1450655">
                  <a:extLst>
                    <a:ext uri="{9D8B030D-6E8A-4147-A177-3AD203B41FA5}">
                      <a16:colId xmlns:a16="http://schemas.microsoft.com/office/drawing/2014/main" val="3213143494"/>
                    </a:ext>
                  </a:extLst>
                </a:gridCol>
                <a:gridCol w="1848415">
                  <a:extLst>
                    <a:ext uri="{9D8B030D-6E8A-4147-A177-3AD203B41FA5}">
                      <a16:colId xmlns:a16="http://schemas.microsoft.com/office/drawing/2014/main" val="1833683584"/>
                    </a:ext>
                  </a:extLst>
                </a:gridCol>
              </a:tblGrid>
              <a:tr h="218746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3294"/>
                  </a:ext>
                </a:extLst>
              </a:tr>
              <a:tr h="415213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Mulyaningsih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 et al., 2021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Distance to school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Years of education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earnings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8598"/>
                  </a:ext>
                </a:extLst>
              </a:tr>
              <a:tr h="344033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Alfada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, 2019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Corruption conviction rate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Corruption case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Economic growth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88555"/>
                  </a:ext>
                </a:extLst>
              </a:tr>
              <a:tr h="721438">
                <a:tc>
                  <a:txBody>
                    <a:bodyPr/>
                    <a:lstStyle/>
                    <a:p>
                      <a:r>
                        <a:rPr lang="en-ID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Priebe,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Same-sex siblings’ parent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Fertility rate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Labor Market</a:t>
                      </a:r>
                      <a:endParaRPr lang="en-ID" dirty="0">
                        <a:ln>
                          <a:noFill/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7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723300" y="31922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ctrTitle" idx="4294967295"/>
          </p:nvPr>
        </p:nvSpPr>
        <p:spPr>
          <a:xfrm>
            <a:off x="1356750" y="1440075"/>
            <a:ext cx="64305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Thank You</a:t>
            </a:r>
            <a:endParaRPr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E2100B-9743-4636-4E0B-A19D82E6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300" y="2341500"/>
            <a:ext cx="7697400" cy="460500"/>
          </a:xfrm>
        </p:spPr>
        <p:txBody>
          <a:bodyPr/>
          <a:lstStyle/>
          <a:p>
            <a:pPr algn="ctr"/>
            <a:r>
              <a:rPr lang="en-US" b="1" dirty="0"/>
              <a:t>Difference-in-differences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7339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B55FE80-CFA5-47C8-D13D-F31EBF93C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FC1EBE76-4977-02C9-27CA-EEE0F746AF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FE240-10FC-47C6-8629-E8E5E0E1114D}"/>
              </a:ext>
            </a:extLst>
          </p:cNvPr>
          <p:cNvSpPr txBox="1"/>
          <p:nvPr/>
        </p:nvSpPr>
        <p:spPr>
          <a:xfrm>
            <a:off x="210493" y="751550"/>
            <a:ext cx="85669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The main challenge in </a:t>
            </a:r>
            <a:r>
              <a:rPr lang="en-US" sz="1000" dirty="0" err="1"/>
              <a:t>microeconometrics</a:t>
            </a:r>
            <a:r>
              <a:rPr lang="en-US" sz="1000" dirty="0"/>
              <a:t> is to obtain a valid counterfactual, in order to estimates the causal relationship of a particular intervention. Relying only on national surveys or observational data might be difficult because treated and compared groups usually have different characteristics. Therefore, observing pre-treatment outcome is important!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B33C3-75EB-FFAD-30F6-3DC6FFEF9587}"/>
              </a:ext>
            </a:extLst>
          </p:cNvPr>
          <p:cNvSpPr txBox="1"/>
          <p:nvPr/>
        </p:nvSpPr>
        <p:spPr>
          <a:xfrm>
            <a:off x="210493" y="1444047"/>
            <a:ext cx="4296550" cy="29238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300" b="1" dirty="0">
                <a:solidFill>
                  <a:schemeClr val="bg1"/>
                </a:solidFill>
              </a:rPr>
              <a:t>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D7B67A-682D-511B-4B4F-23805696D676}"/>
                  </a:ext>
                </a:extLst>
              </p:cNvPr>
              <p:cNvSpPr txBox="1"/>
              <p:nvPr/>
            </p:nvSpPr>
            <p:spPr>
              <a:xfrm>
                <a:off x="210493" y="1736435"/>
                <a:ext cx="8566914" cy="897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Minimum of two-waves (cross-section or panel)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cross-sectional units: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000" b="1" dirty="0"/>
                  <a:t>Time periods</a:t>
                </a:r>
                <a:r>
                  <a:rPr lang="en-US" sz="1000" dirty="0"/>
                  <a:t>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∈(0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,1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000" b="1" dirty="0"/>
                  <a:t>Group indicator</a:t>
                </a:r>
                <a:r>
                  <a:rPr lang="en-US" sz="1000" dirty="0"/>
                  <a:t>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𝑇𝑟𝑒𝑎𝑡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𝑡𝑟𝑒𝑎𝑡𝑚𝑒𝑛𝑡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𝑐𝑜𝑛𝑡𝑟𝑜𝑙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D7B67A-682D-511B-4B4F-23805696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93" y="1736435"/>
                <a:ext cx="8566914" cy="897297"/>
              </a:xfrm>
              <a:prstGeom prst="rect">
                <a:avLst/>
              </a:prstGeom>
              <a:blipFill>
                <a:blip r:embed="rId3"/>
                <a:stretch>
                  <a:fillRect t="-34694" b="-1231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16;p13">
            <a:extLst>
              <a:ext uri="{FF2B5EF4-FFF2-40B4-BE49-F238E27FC236}">
                <a16:creationId xmlns:a16="http://schemas.microsoft.com/office/drawing/2014/main" id="{ADCEF9C9-34AA-F44F-F23C-538E9E6CB410}"/>
              </a:ext>
            </a:extLst>
          </p:cNvPr>
          <p:cNvSpPr txBox="1">
            <a:spLocks/>
          </p:cNvSpPr>
          <p:nvPr/>
        </p:nvSpPr>
        <p:spPr>
          <a:xfrm>
            <a:off x="726150" y="2163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Proxima Nova"/>
              <a:buNone/>
              <a:defRPr sz="26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Why </a:t>
            </a:r>
            <a:r>
              <a:rPr lang="en-US" dirty="0" err="1"/>
              <a:t>DiD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804B9-CEAB-0652-CE81-3DA4EF0F4760}"/>
              </a:ext>
            </a:extLst>
          </p:cNvPr>
          <p:cNvSpPr/>
          <p:nvPr/>
        </p:nvSpPr>
        <p:spPr>
          <a:xfrm>
            <a:off x="5029200" y="2068840"/>
            <a:ext cx="1875183" cy="5648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DiD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 model interacts the two variables</a:t>
            </a:r>
            <a:endParaRPr lang="en-ID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7375BE-BEC3-A9F2-3508-BC74683D75FE}"/>
              </a:ext>
            </a:extLst>
          </p:cNvPr>
          <p:cNvCxnSpPr/>
          <p:nvPr/>
        </p:nvCxnSpPr>
        <p:spPr>
          <a:xfrm flipH="1">
            <a:off x="4631635" y="2155793"/>
            <a:ext cx="39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0F75AE-1936-FA53-657E-162AAC01A122}"/>
              </a:ext>
            </a:extLst>
          </p:cNvPr>
          <p:cNvCxnSpPr>
            <a:cxnSpLocks/>
          </p:cNvCxnSpPr>
          <p:nvPr/>
        </p:nvCxnSpPr>
        <p:spPr>
          <a:xfrm flipH="1">
            <a:off x="3279913" y="2480471"/>
            <a:ext cx="1749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41CD54D-4652-ACCC-61C7-399E775F01A6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6911009" y="2351286"/>
            <a:ext cx="1892584" cy="1758218"/>
          </a:xfrm>
          <a:prstGeom prst="curvedConnector3">
            <a:avLst>
              <a:gd name="adj1" fmla="val 1075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9202B-D618-7855-98F9-CE3977F47DF0}"/>
                  </a:ext>
                </a:extLst>
              </p:cNvPr>
              <p:cNvSpPr txBox="1"/>
              <p:nvPr/>
            </p:nvSpPr>
            <p:spPr>
              <a:xfrm>
                <a:off x="223586" y="2762843"/>
                <a:ext cx="8566914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(with &amp; without) </a:t>
                </a:r>
                <a:r>
                  <a:rPr lang="en-US" sz="1200" dirty="0"/>
                  <a:t>What if we regress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𝑡𝑟𝑒𝑎𝑡𝑒𝑑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?</a:t>
                </a:r>
              </a:p>
              <a:p>
                <a:pPr algn="just"/>
                <a:r>
                  <a:rPr lang="en-US" sz="1200" dirty="0"/>
                  <a:t>possible bias due to different characteristics that may contribute on the over/underestimates of the intervention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9202B-D618-7855-98F9-CE3977F47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6" y="2762843"/>
                <a:ext cx="8566914" cy="461665"/>
              </a:xfrm>
              <a:prstGeom prst="rect">
                <a:avLst/>
              </a:prstGeom>
              <a:blipFill>
                <a:blip r:embed="rId4"/>
                <a:stretch>
                  <a:fillRect l="-71" t="-1316" b="-78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E4DAD4-DDCB-5E56-18FF-8F3E9A67ECED}"/>
                  </a:ext>
                </a:extLst>
              </p:cNvPr>
              <p:cNvSpPr txBox="1"/>
              <p:nvPr/>
            </p:nvSpPr>
            <p:spPr>
              <a:xfrm>
                <a:off x="223586" y="3276047"/>
                <a:ext cx="8580007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(before &amp; after) </a:t>
                </a:r>
                <a:r>
                  <a:rPr lang="en-US" sz="1200" dirty="0"/>
                  <a:t>What if we regress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1200" dirty="0"/>
              </a:p>
              <a:p>
                <a:pPr algn="just"/>
                <a:r>
                  <a:rPr lang="en-US" sz="1200" b="0" dirty="0"/>
                  <a:t>Possible bias because the time-varying changes of the outcome doesn’t only associated with the intervention.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E4DAD4-DDCB-5E56-18FF-8F3E9A67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6" y="3276047"/>
                <a:ext cx="8580007" cy="461665"/>
              </a:xfrm>
              <a:prstGeom prst="rect">
                <a:avLst/>
              </a:prstGeom>
              <a:blipFill>
                <a:blip r:embed="rId5"/>
                <a:stretch>
                  <a:fillRect l="-71" t="-1316" b="-78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4D0D124-2488-CA14-2139-936AE4E4BA46}"/>
              </a:ext>
            </a:extLst>
          </p:cNvPr>
          <p:cNvSpPr/>
          <p:nvPr/>
        </p:nvSpPr>
        <p:spPr>
          <a:xfrm>
            <a:off x="210493" y="3827058"/>
            <a:ext cx="8593100" cy="5648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idea is to compare the differences in group and differences in time</a:t>
            </a:r>
            <a:endParaRPr lang="en-ID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7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F85B40C5-FE71-569D-2080-74658D440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8FD5A3-66BF-3547-7693-3602F9C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and Intuition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1DB99A-7993-B142-1867-AC17E53B10BD}"/>
                  </a:ext>
                </a:extLst>
              </p:cNvPr>
              <p:cNvSpPr txBox="1"/>
              <p:nvPr/>
            </p:nvSpPr>
            <p:spPr>
              <a:xfrm>
                <a:off x="288543" y="751550"/>
                <a:ext cx="8566914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𝑇𝑟𝑒𝑎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𝑇𝑟𝑒𝑎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1DB99A-7993-B142-1867-AC17E53B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43" y="751550"/>
                <a:ext cx="8566914" cy="353943"/>
              </a:xfrm>
              <a:prstGeom prst="rect">
                <a:avLst/>
              </a:prstGeom>
              <a:blipFill>
                <a:blip r:embed="rId3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8EA70-D135-B6E5-B6D3-20A5EFF7F57F}"/>
                  </a:ext>
                </a:extLst>
              </p:cNvPr>
              <p:cNvSpPr txBox="1"/>
              <p:nvPr/>
            </p:nvSpPr>
            <p:spPr>
              <a:xfrm>
                <a:off x="288543" y="1195918"/>
                <a:ext cx="59801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𝑇𝑟𝑒𝑎𝑡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dummy variable describing the treatment and control group (1 = treatment group)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time period dummy (1 = for a unit in the second time period)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8EA70-D135-B6E5-B6D3-20A5EFF7F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43" y="1195918"/>
                <a:ext cx="5980177" cy="646331"/>
              </a:xfrm>
              <a:prstGeom prst="rect">
                <a:avLst/>
              </a:prstGeom>
              <a:blipFill>
                <a:blip r:embed="rId4"/>
                <a:stretch>
                  <a:fillRect t="-943" r="-102" b="-56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FF07740-D764-6C75-8045-947AA1D3A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2" y="1801472"/>
            <a:ext cx="4911826" cy="1289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1BAA3-D9AD-6768-82AB-DA7512C87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119" y="1150623"/>
            <a:ext cx="2264539" cy="121172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45532D3-4602-FF80-B27E-50C34874265C}"/>
              </a:ext>
            </a:extLst>
          </p:cNvPr>
          <p:cNvSpPr/>
          <p:nvPr/>
        </p:nvSpPr>
        <p:spPr>
          <a:xfrm>
            <a:off x="4953000" y="687784"/>
            <a:ext cx="1691640" cy="535200"/>
          </a:xfrm>
          <a:prstGeom prst="ellipse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9E6A970-ED18-8E38-1523-E33C892996AC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H="1">
            <a:off x="6444684" y="41919"/>
            <a:ext cx="462839" cy="1754569"/>
          </a:xfrm>
          <a:prstGeom prst="curvedConnector3">
            <a:avLst>
              <a:gd name="adj1" fmla="val -49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102C9A-A592-F895-6E0B-64C9EB447042}"/>
              </a:ext>
            </a:extLst>
          </p:cNvPr>
          <p:cNvSpPr/>
          <p:nvPr/>
        </p:nvSpPr>
        <p:spPr>
          <a:xfrm>
            <a:off x="4457700" y="2740597"/>
            <a:ext cx="541020" cy="350520"/>
          </a:xfrm>
          <a:prstGeom prst="ellipse">
            <a:avLst/>
          </a:prstGeom>
          <a:solidFill>
            <a:srgbClr val="5959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5909F-15C6-FDA2-24DA-DB86960F3934}"/>
              </a:ext>
            </a:extLst>
          </p:cNvPr>
          <p:cNvSpPr/>
          <p:nvPr/>
        </p:nvSpPr>
        <p:spPr>
          <a:xfrm>
            <a:off x="5522567" y="2651713"/>
            <a:ext cx="3111883" cy="5753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Main </a:t>
            </a:r>
            <a:r>
              <a:rPr lang="en-US" sz="1200" dirty="0" err="1"/>
              <a:t>DiD</a:t>
            </a:r>
            <a:r>
              <a:rPr lang="en-US" sz="1200" dirty="0"/>
              <a:t> parameter that has been isolated from different characteristics and time-varying biases </a:t>
            </a:r>
            <a:endParaRPr lang="en-ID" sz="1200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8784D2C-1678-FE86-BEDA-18B032D72BBA}"/>
              </a:ext>
            </a:extLst>
          </p:cNvPr>
          <p:cNvCxnSpPr>
            <a:cxnSpLocks/>
            <a:stCxn id="13" idx="1"/>
            <a:endCxn id="11" idx="6"/>
          </p:cNvCxnSpPr>
          <p:nvPr/>
        </p:nvCxnSpPr>
        <p:spPr>
          <a:xfrm rot="10800000">
            <a:off x="4998721" y="2915858"/>
            <a:ext cx="523847" cy="235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F6183DD-D0EF-3C44-29D0-2EB60252D01F}"/>
              </a:ext>
            </a:extLst>
          </p:cNvPr>
          <p:cNvSpPr/>
          <p:nvPr/>
        </p:nvSpPr>
        <p:spPr>
          <a:xfrm>
            <a:off x="7962900" y="2090870"/>
            <a:ext cx="541020" cy="350520"/>
          </a:xfrm>
          <a:prstGeom prst="ellipse">
            <a:avLst/>
          </a:prstGeom>
          <a:solidFill>
            <a:srgbClr val="5959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0E9DD6-4843-DF56-18B1-95AB1CBCE0D5}"/>
              </a:ext>
            </a:extLst>
          </p:cNvPr>
          <p:cNvSpPr/>
          <p:nvPr/>
        </p:nvSpPr>
        <p:spPr>
          <a:xfrm>
            <a:off x="5533124" y="2319561"/>
            <a:ext cx="1754570" cy="294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Transformation result</a:t>
            </a:r>
            <a:endParaRPr lang="en-ID" sz="1200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DC5A81F-9F34-8306-609D-1075E030FE51}"/>
              </a:ext>
            </a:extLst>
          </p:cNvPr>
          <p:cNvCxnSpPr>
            <a:cxnSpLocks/>
            <a:stCxn id="19" idx="3"/>
            <a:endCxn id="18" idx="4"/>
          </p:cNvCxnSpPr>
          <p:nvPr/>
        </p:nvCxnSpPr>
        <p:spPr>
          <a:xfrm flipV="1">
            <a:off x="7287694" y="2441390"/>
            <a:ext cx="945716" cy="252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B40C32-CD66-A5E4-85F5-65813AFB3A9E}"/>
              </a:ext>
            </a:extLst>
          </p:cNvPr>
          <p:cNvSpPr txBox="1"/>
          <p:nvPr/>
        </p:nvSpPr>
        <p:spPr>
          <a:xfrm>
            <a:off x="350402" y="3198246"/>
            <a:ext cx="224289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with &amp; </a:t>
            </a:r>
            <a:r>
              <a:rPr lang="en-US" sz="1200" dirty="0" err="1"/>
              <a:t>without’s</a:t>
            </a:r>
            <a:r>
              <a:rPr lang="en-US" sz="1200" dirty="0"/>
              <a:t> source of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B1D89-CB7B-7776-70EE-EE01691CEAF9}"/>
              </a:ext>
            </a:extLst>
          </p:cNvPr>
          <p:cNvSpPr txBox="1"/>
          <p:nvPr/>
        </p:nvSpPr>
        <p:spPr>
          <a:xfrm>
            <a:off x="2853759" y="3198247"/>
            <a:ext cx="2242898" cy="276999"/>
          </a:xfrm>
          <a:prstGeom prst="rect">
            <a:avLst/>
          </a:prstGeom>
          <a:solidFill>
            <a:srgbClr val="EEEE6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before &amp; after’s source of bias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906287-D3FD-988E-2D3B-511383383202}"/>
              </a:ext>
            </a:extLst>
          </p:cNvPr>
          <p:cNvSpPr/>
          <p:nvPr/>
        </p:nvSpPr>
        <p:spPr>
          <a:xfrm>
            <a:off x="2648985" y="2737051"/>
            <a:ext cx="409548" cy="350520"/>
          </a:xfrm>
          <a:prstGeom prst="ellipse">
            <a:avLst/>
          </a:prstGeom>
          <a:solidFill>
            <a:srgbClr val="E1EDF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E2BB6D-FBE2-9034-0A3A-94416F40A01E}"/>
              </a:ext>
            </a:extLst>
          </p:cNvPr>
          <p:cNvSpPr/>
          <p:nvPr/>
        </p:nvSpPr>
        <p:spPr>
          <a:xfrm>
            <a:off x="4252926" y="2376408"/>
            <a:ext cx="409548" cy="35052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E7ECDA2-1D2F-83BF-517D-22527D24E9EE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rot="10800000" flipV="1">
            <a:off x="3975208" y="2551667"/>
            <a:ext cx="277718" cy="6465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CCBCDF0-F679-42F9-E6C6-0C139D8401AF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10800000" flipV="1">
            <a:off x="1471851" y="2912310"/>
            <a:ext cx="1177134" cy="28593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8" descr="Illustration: difference-in-differences (DiD) method | Download Scientific  Diagram">
            <a:extLst>
              <a:ext uri="{FF2B5EF4-FFF2-40B4-BE49-F238E27FC236}">
                <a16:creationId xmlns:a16="http://schemas.microsoft.com/office/drawing/2014/main" id="{F1068BDA-D722-D667-D044-BC628045F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86" y="3578860"/>
            <a:ext cx="2373378" cy="142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98B6437-0FD0-0E53-64C0-79E55505D263}"/>
              </a:ext>
            </a:extLst>
          </p:cNvPr>
          <p:cNvSpPr/>
          <p:nvPr/>
        </p:nvSpPr>
        <p:spPr>
          <a:xfrm rot="20408946">
            <a:off x="2846415" y="4525195"/>
            <a:ext cx="364761" cy="17241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4334FF-815F-B7A2-6A03-54C80E8672BC}"/>
              </a:ext>
            </a:extLst>
          </p:cNvPr>
          <p:cNvSpPr txBox="1"/>
          <p:nvPr/>
        </p:nvSpPr>
        <p:spPr>
          <a:xfrm>
            <a:off x="288543" y="3593639"/>
            <a:ext cx="2099986" cy="70788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Control group acted as the “trend” of the treated, which was then used as the comparison (or counterfactual)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8BC3220-29EA-889B-1312-3B2D9B8E2892}"/>
              </a:ext>
            </a:extLst>
          </p:cNvPr>
          <p:cNvCxnSpPr>
            <a:cxnSpLocks/>
            <a:stCxn id="45" idx="2"/>
            <a:endCxn id="44" idx="1"/>
          </p:cNvCxnSpPr>
          <p:nvPr/>
        </p:nvCxnSpPr>
        <p:spPr>
          <a:xfrm rot="16200000" flipH="1">
            <a:off x="1911988" y="3728073"/>
            <a:ext cx="371812" cy="15187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08FF7F2-02B6-8F6B-89BC-089328F19194}"/>
              </a:ext>
            </a:extLst>
          </p:cNvPr>
          <p:cNvSpPr/>
          <p:nvPr/>
        </p:nvSpPr>
        <p:spPr>
          <a:xfrm>
            <a:off x="5369916" y="3699529"/>
            <a:ext cx="3417184" cy="663669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ysClr val="windowText" lastClr="000000"/>
                </a:solidFill>
              </a:rPr>
              <a:t>This framework mimics controlled experiments that happened naturally to one group of people but not to another: quasi-experiments</a:t>
            </a:r>
          </a:p>
        </p:txBody>
      </p:sp>
    </p:spTree>
    <p:extLst>
      <p:ext uri="{BB962C8B-B14F-4D97-AF65-F5344CB8AC3E}">
        <p14:creationId xmlns:p14="http://schemas.microsoft.com/office/powerpoint/2010/main" val="297418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EF94B38F-8D2B-9091-AB7F-2D4C989E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94FF7330-664F-941F-41F2-568937AB71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things to note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31ED7-2428-0FB1-FEFA-2E5D4CF25716}"/>
              </a:ext>
            </a:extLst>
          </p:cNvPr>
          <p:cNvSpPr txBox="1"/>
          <p:nvPr/>
        </p:nvSpPr>
        <p:spPr>
          <a:xfrm>
            <a:off x="210493" y="751550"/>
            <a:ext cx="85669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highlight>
                  <a:srgbClr val="FFFF00"/>
                </a:highlight>
              </a:rPr>
              <a:t>Parellel</a:t>
            </a:r>
            <a:r>
              <a:rPr lang="en-US" b="1" dirty="0">
                <a:highlight>
                  <a:srgbClr val="FFFF00"/>
                </a:highlight>
              </a:rPr>
              <a:t> trend assumption:</a:t>
            </a:r>
            <a:endParaRPr lang="en-US" dirty="0">
              <a:highlight>
                <a:srgbClr val="FFFF00"/>
              </a:highlight>
            </a:endParaRPr>
          </a:p>
          <a:p>
            <a:pPr algn="just"/>
            <a:r>
              <a:rPr lang="en-US" dirty="0"/>
              <a:t>A potential problem arises when control and treatment groups have different trending rates. As a result, the estimated effect is no longer accurate, because the counterfactual assumption is not valid. </a:t>
            </a:r>
          </a:p>
          <a:p>
            <a:pPr algn="just"/>
            <a:r>
              <a:rPr lang="en-US" b="1" i="1" dirty="0"/>
              <a:t>To solve this problem, we either get another control group or more years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882BF2-A32E-9E41-8FBD-EF368F0A3CEE}"/>
                  </a:ext>
                </a:extLst>
              </p:cNvPr>
              <p:cNvSpPr txBox="1"/>
              <p:nvPr/>
            </p:nvSpPr>
            <p:spPr>
              <a:xfrm>
                <a:off x="210493" y="1763803"/>
                <a:ext cx="248393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i="1" dirty="0">
                    <a:highlight>
                      <a:srgbClr val="FFFF00"/>
                    </a:highlight>
                  </a:rPr>
                  <a:t>Unbiased condition: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𝑇𝑟𝑒𝑎𝑡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𝑡𝑟𝑒𝑎𝑡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882BF2-A32E-9E41-8FBD-EF368F0A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93" y="1763803"/>
                <a:ext cx="2483939" cy="954107"/>
              </a:xfrm>
              <a:prstGeom prst="rect">
                <a:avLst/>
              </a:prstGeom>
              <a:blipFill>
                <a:blip r:embed="rId3"/>
                <a:stretch>
                  <a:fillRect l="-737" t="-637" b="-12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251754C-6DCF-4578-9DB9-56855A2CC814}"/>
              </a:ext>
            </a:extLst>
          </p:cNvPr>
          <p:cNvSpPr txBox="1"/>
          <p:nvPr/>
        </p:nvSpPr>
        <p:spPr>
          <a:xfrm>
            <a:off x="2812287" y="1860054"/>
            <a:ext cx="1906017" cy="73866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is known as parallel-trend assumption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0D1FFDA-4959-B228-1C09-582846DB06A2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474977" y="2229386"/>
            <a:ext cx="337311" cy="2654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1CCC0B-A1CA-CC50-F52D-A912EF2A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3" y="2648694"/>
            <a:ext cx="3914013" cy="240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A9EF6A-F189-3042-438C-D7F9874E6C5D}"/>
              </a:ext>
            </a:extLst>
          </p:cNvPr>
          <p:cNvSpPr txBox="1"/>
          <p:nvPr/>
        </p:nvSpPr>
        <p:spPr>
          <a:xfrm>
            <a:off x="4836159" y="2791512"/>
            <a:ext cx="41981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highlight>
                  <a:srgbClr val="FFFF00"/>
                </a:highlight>
              </a:rPr>
              <a:t>Correlated standard errors:</a:t>
            </a:r>
            <a:endParaRPr lang="en-US" dirty="0">
              <a:highlight>
                <a:srgbClr val="FFFF00"/>
              </a:highlight>
            </a:endParaRPr>
          </a:p>
          <a:p>
            <a:pPr algn="just"/>
            <a:r>
              <a:rPr lang="en-US" dirty="0"/>
              <a:t>In many research, </a:t>
            </a:r>
            <a:r>
              <a:rPr lang="en-US" dirty="0" err="1"/>
              <a:t>DiD</a:t>
            </a:r>
            <a:r>
              <a:rPr lang="en-US" dirty="0"/>
              <a:t> uses many years of data, arising issues: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Outcomes are correlated across years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Error terms or unobservable are correlated across years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6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2CD69-7CA9-B8A6-B550-146C93C2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F885A-E58C-CD8A-5588-85057ABD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300" y="2341500"/>
            <a:ext cx="7697400" cy="460500"/>
          </a:xfrm>
        </p:spPr>
        <p:txBody>
          <a:bodyPr/>
          <a:lstStyle/>
          <a:p>
            <a:pPr algn="ctr"/>
            <a:r>
              <a:rPr lang="en-US" b="1" dirty="0"/>
              <a:t>Instrumental Variables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55566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3221"/>
            <a:ext cx="8414550" cy="911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Instrumental Variables (IV) are useful for estimating models with: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DC996D-1589-5E6D-A348-BABF0EAE7E8A}"/>
                  </a:ext>
                </a:extLst>
              </p:cNvPr>
              <p:cNvSpPr txBox="1"/>
              <p:nvPr/>
            </p:nvSpPr>
            <p:spPr>
              <a:xfrm>
                <a:off x="245533" y="964647"/>
                <a:ext cx="8652934" cy="16121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b="1" i="1" dirty="0"/>
                  <a:t>Measurement error </a:t>
                </a:r>
                <a:r>
                  <a:rPr lang="en-GB" dirty="0"/>
                  <a:t>= error caused by variable’s inability to capture its true value</a:t>
                </a:r>
              </a:p>
              <a:p>
                <a:pPr algn="l"/>
                <a:r>
                  <a:rPr lang="en-GB" dirty="0"/>
                  <a:t>For example: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/>
              </a:p>
              <a:p>
                <a:pPr algn="l"/>
                <a:r>
                  <a:rPr lang="en-GB" dirty="0"/>
                  <a:t>But we only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pPr algn="l"/>
                <a:r>
                  <a:rPr lang="en-GB" dirty="0"/>
                  <a:t>Where each variable contains additive error. OLS estimation on these variables will lead to a negative bias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GB" dirty="0"/>
                  <a:t> if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positive and a positive bias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negative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DC996D-1589-5E6D-A348-BABF0EAE7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3" y="964647"/>
                <a:ext cx="8652934" cy="1612108"/>
              </a:xfrm>
              <a:prstGeom prst="rect">
                <a:avLst/>
              </a:prstGeom>
              <a:blipFill>
                <a:blip r:embed="rId3"/>
                <a:stretch>
                  <a:fillRect l="-141" t="-375" b="-26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E7E283-8014-914E-F588-477323963CED}"/>
                  </a:ext>
                </a:extLst>
              </p:cNvPr>
              <p:cNvSpPr txBox="1"/>
              <p:nvPr/>
            </p:nvSpPr>
            <p:spPr>
              <a:xfrm>
                <a:off x="245533" y="2700497"/>
                <a:ext cx="8652934" cy="11695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ID" b="1" i="1" dirty="0"/>
                  <a:t>simultaneous causality </a:t>
                </a:r>
                <a:r>
                  <a:rPr lang="en-GB" dirty="0"/>
                  <a:t>= condition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algn="l"/>
                <a:r>
                  <a:rPr lang="en-GB" dirty="0"/>
                  <a:t>For example: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𝑄𝑢𝑎𝑛𝑡𝑖𝑡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i="1" u="sng" dirty="0"/>
                  <a:t>Changes in price affect quantities </a:t>
                </a:r>
                <a:r>
                  <a:rPr lang="en-GB" i="1" dirty="0"/>
                  <a:t>supplied and demanded </a:t>
                </a:r>
              </a:p>
              <a:p>
                <a:pPr algn="ctr"/>
                <a:r>
                  <a:rPr lang="en-GB" i="1" dirty="0"/>
                  <a:t>Changes in quantity supplied and demanded </a:t>
                </a:r>
                <a:r>
                  <a:rPr lang="en-GB" i="1" u="sng" dirty="0"/>
                  <a:t>affect price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E7E283-8014-914E-F588-477323963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3" y="2700497"/>
                <a:ext cx="8652934" cy="1169551"/>
              </a:xfrm>
              <a:prstGeom prst="rect">
                <a:avLst/>
              </a:prstGeom>
              <a:blipFill>
                <a:blip r:embed="rId4"/>
                <a:stretch>
                  <a:fillRect l="-141" t="-515" b="-36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45E201-3FBB-373F-E383-6AE40EBA10BB}"/>
                  </a:ext>
                </a:extLst>
              </p:cNvPr>
              <p:cNvSpPr txBox="1"/>
              <p:nvPr/>
            </p:nvSpPr>
            <p:spPr>
              <a:xfrm>
                <a:off x="245533" y="3920728"/>
                <a:ext cx="8652934" cy="7386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D" b="1" i="1" dirty="0"/>
                  <a:t>omitted variable bias</a:t>
                </a:r>
                <a:r>
                  <a:rPr lang="en-GB" dirty="0"/>
                  <a:t>= </a:t>
                </a:r>
                <a:r>
                  <a:rPr lang="en-ID" dirty="0"/>
                  <a:t>arises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correlated with the omitted variable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i="1" dirty="0"/>
                  <a:t>The omitted variable is a determinant of the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45E201-3FBB-373F-E383-6AE40EBA1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3" y="3920728"/>
                <a:ext cx="8652934" cy="738664"/>
              </a:xfrm>
              <a:prstGeom prst="rect">
                <a:avLst/>
              </a:prstGeom>
              <a:blipFill>
                <a:blip r:embed="rId5"/>
                <a:stretch>
                  <a:fillRect l="-141" t="-813" b="-73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08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Instrumental Variable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1B02A-6FBC-66DB-AC96-B2AE20505A4B}"/>
                  </a:ext>
                </a:extLst>
              </p:cNvPr>
              <p:cNvSpPr txBox="1"/>
              <p:nvPr/>
            </p:nvSpPr>
            <p:spPr>
              <a:xfrm>
                <a:off x="245532" y="751550"/>
                <a:ext cx="865293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/>
                  <a:t>In conclusion, we use IV when model fails conditional mean independence assumption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1B02A-6FBC-66DB-AC96-B2AE20505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751550"/>
                <a:ext cx="8652934" cy="307777"/>
              </a:xfrm>
              <a:prstGeom prst="rect">
                <a:avLst/>
              </a:prstGeom>
              <a:blipFill>
                <a:blip r:embed="rId3"/>
                <a:stretch>
                  <a:fillRect l="-141" b="-169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9BB25DF-86A6-69C4-700A-3437CFBBBF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08"/>
          <a:stretch/>
        </p:blipFill>
        <p:spPr>
          <a:xfrm>
            <a:off x="245531" y="1867472"/>
            <a:ext cx="4268411" cy="252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AF4937-5405-FE7C-26AF-1F2D43195369}"/>
              </a:ext>
            </a:extLst>
          </p:cNvPr>
          <p:cNvSpPr txBox="1"/>
          <p:nvPr/>
        </p:nvSpPr>
        <p:spPr>
          <a:xfrm>
            <a:off x="245531" y="1388285"/>
            <a:ext cx="4268411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i="1" dirty="0"/>
              <a:t>Intuition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1680E9-A10B-5065-26A2-AA89BFBFF733}"/>
              </a:ext>
            </a:extLst>
          </p:cNvPr>
          <p:cNvSpPr/>
          <p:nvPr/>
        </p:nvSpPr>
        <p:spPr>
          <a:xfrm>
            <a:off x="1882813" y="2055797"/>
            <a:ext cx="2118167" cy="649453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3A27ED-F441-8B2B-1183-20448C2C646C}"/>
              </a:ext>
            </a:extLst>
          </p:cNvPr>
          <p:cNvSpPr/>
          <p:nvPr/>
        </p:nvSpPr>
        <p:spPr>
          <a:xfrm>
            <a:off x="2170252" y="3459094"/>
            <a:ext cx="2118167" cy="932855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C5BA1-9A9C-EA01-776A-AE582A0B0731}"/>
              </a:ext>
            </a:extLst>
          </p:cNvPr>
          <p:cNvSpPr txBox="1"/>
          <p:nvPr/>
        </p:nvSpPr>
        <p:spPr>
          <a:xfrm>
            <a:off x="3559213" y="1980650"/>
            <a:ext cx="617500" cy="2462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000" i="1" dirty="0"/>
              <a:t>OVB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9355B-5200-1C92-E2FC-D00B4578D328}"/>
              </a:ext>
            </a:extLst>
          </p:cNvPr>
          <p:cNvSpPr txBox="1"/>
          <p:nvPr/>
        </p:nvSpPr>
        <p:spPr>
          <a:xfrm>
            <a:off x="1244277" y="3991839"/>
            <a:ext cx="1012786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000" i="1" dirty="0"/>
              <a:t>Simultaneous Causality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43A1586-A6E1-2D3E-E787-1C2A4FFFDB60}"/>
              </a:ext>
            </a:extLst>
          </p:cNvPr>
          <p:cNvCxnSpPr>
            <a:cxnSpLocks/>
          </p:cNvCxnSpPr>
          <p:nvPr/>
        </p:nvCxnSpPr>
        <p:spPr>
          <a:xfrm flipV="1">
            <a:off x="439838" y="1575963"/>
            <a:ext cx="4190222" cy="932855"/>
          </a:xfrm>
          <a:prstGeom prst="curvedConnector3">
            <a:avLst>
              <a:gd name="adj1" fmla="val -919"/>
            </a:avLst>
          </a:prstGeom>
          <a:ln w="38100"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FB8190-D061-C447-3769-91536E69C4D4}"/>
                  </a:ext>
                </a:extLst>
              </p:cNvPr>
              <p:cNvSpPr txBox="1"/>
              <p:nvPr/>
            </p:nvSpPr>
            <p:spPr>
              <a:xfrm>
                <a:off x="4630060" y="1503501"/>
                <a:ext cx="4268406" cy="11695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 is an instrumental variable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which needs to fulfil 2 conditions</a:t>
                </a:r>
              </a:p>
              <a:p>
                <a:pPr marL="342900" indent="-342900" algn="l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(</a:t>
                </a:r>
                <a:r>
                  <a:rPr lang="en-GB" b="1" dirty="0"/>
                  <a:t>Relevance)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lit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 marL="342900" indent="-342900" algn="l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 only correlated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(Exogeneity)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FB8190-D061-C447-3769-91536E69C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060" y="1503501"/>
                <a:ext cx="4268406" cy="1169551"/>
              </a:xfrm>
              <a:prstGeom prst="rect">
                <a:avLst/>
              </a:prstGeom>
              <a:blipFill>
                <a:blip r:embed="rId5"/>
                <a:stretch>
                  <a:fillRect l="-285" t="-518" b="-414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2BCEAE-C0FB-A415-7310-4FB000278861}"/>
                  </a:ext>
                </a:extLst>
              </p:cNvPr>
              <p:cNvSpPr txBox="1"/>
              <p:nvPr/>
            </p:nvSpPr>
            <p:spPr>
              <a:xfrm>
                <a:off x="4630060" y="3129710"/>
                <a:ext cx="4268406" cy="13849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b="1" dirty="0"/>
                  <a:t>Endogeneity Test = </a:t>
                </a:r>
                <a:r>
                  <a:rPr lang="en-GB" dirty="0"/>
                  <a:t>To compare the most efficient estimation between OLS and IV</a:t>
                </a:r>
              </a:p>
              <a:p>
                <a:pPr algn="l"/>
                <a:r>
                  <a:rPr lang="en-GB" b="1" dirty="0"/>
                  <a:t>Weak instrument test =</a:t>
                </a:r>
                <a:r>
                  <a:rPr lang="en-GB" dirty="0"/>
                  <a:t> to calculate instrument’s relevancy (insignificant correlation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  <a:p>
                <a:pPr algn="l"/>
                <a:r>
                  <a:rPr lang="en-GB" b="1" dirty="0"/>
                  <a:t>Overidentifying Test = </a:t>
                </a:r>
                <a:r>
                  <a:rPr lang="en-GB" dirty="0"/>
                  <a:t>Testing instrument’s exogeneity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2BCEAE-C0FB-A415-7310-4FB00027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060" y="3129710"/>
                <a:ext cx="4268406" cy="1384995"/>
              </a:xfrm>
              <a:prstGeom prst="rect">
                <a:avLst/>
              </a:prstGeom>
              <a:blipFill>
                <a:blip r:embed="rId6"/>
                <a:stretch>
                  <a:fillRect l="-285" r="-285" b="-30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B08045-1263-0451-6AFF-987370972860}"/>
              </a:ext>
            </a:extLst>
          </p:cNvPr>
          <p:cNvSpPr txBox="1"/>
          <p:nvPr/>
        </p:nvSpPr>
        <p:spPr>
          <a:xfrm>
            <a:off x="4630060" y="1203032"/>
            <a:ext cx="4268411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exclusion restrictions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F1C06-2833-D313-9A81-4B0662114DB7}"/>
              </a:ext>
            </a:extLst>
          </p:cNvPr>
          <p:cNvSpPr txBox="1"/>
          <p:nvPr/>
        </p:nvSpPr>
        <p:spPr>
          <a:xfrm>
            <a:off x="4630055" y="2848082"/>
            <a:ext cx="4268411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Diagnostic Tests</a:t>
            </a:r>
          </a:p>
        </p:txBody>
      </p:sp>
    </p:spTree>
    <p:extLst>
      <p:ext uri="{BB962C8B-B14F-4D97-AF65-F5344CB8AC3E}">
        <p14:creationId xmlns:p14="http://schemas.microsoft.com/office/powerpoint/2010/main" val="63774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49EF4DF9-21D6-F94D-A872-BBDA2F295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6ECE9AAA-2CDD-88C4-ED20-D3E3B4F435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2SLS estimation for Instrumental Variable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B2772-0586-CB8A-208C-2DB66BC84CBD}"/>
              </a:ext>
            </a:extLst>
          </p:cNvPr>
          <p:cNvSpPr txBox="1"/>
          <p:nvPr/>
        </p:nvSpPr>
        <p:spPr>
          <a:xfrm>
            <a:off x="245532" y="751550"/>
            <a:ext cx="865293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Two-Stage Least Squares (2SLS) is a method used to estimate causal relationships when there is endogeneity between the independent variable and the error term. </a:t>
            </a:r>
            <a:r>
              <a:rPr lang="en-US" sz="1000" b="1" dirty="0"/>
              <a:t>It works by first using an instrumental variable</a:t>
            </a:r>
            <a:r>
              <a:rPr lang="en-US" sz="1000" dirty="0"/>
              <a:t> (which is correlated with the endogenous variable but not with the error term) to </a:t>
            </a:r>
            <a:r>
              <a:rPr lang="en-US" sz="1000" b="1" dirty="0"/>
              <a:t>predict the problematic regressor</a:t>
            </a:r>
            <a:r>
              <a:rPr lang="en-US" sz="1000" dirty="0"/>
              <a:t> and </a:t>
            </a:r>
            <a:r>
              <a:rPr lang="en-US" sz="1000" b="1" dirty="0"/>
              <a:t>then using this predicted value in a second regression to estimate the causal effect.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FF59E-D8F5-6229-DD64-94B10AD4877E}"/>
              </a:ext>
            </a:extLst>
          </p:cNvPr>
          <p:cNvSpPr txBox="1"/>
          <p:nvPr/>
        </p:nvSpPr>
        <p:spPr>
          <a:xfrm>
            <a:off x="245532" y="1375436"/>
            <a:ext cx="2534244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chemeClr val="bg2"/>
                </a:solidFill>
              </a:rPr>
              <a:t>Let’s begin with 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574205-DB50-96D6-5D23-BDE52149619B}"/>
                  </a:ext>
                </a:extLst>
              </p:cNvPr>
              <p:cNvSpPr txBox="1"/>
              <p:nvPr/>
            </p:nvSpPr>
            <p:spPr>
              <a:xfrm>
                <a:off x="245532" y="1722323"/>
                <a:ext cx="6676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is an endogenous variable (correlated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D" dirty="0"/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574205-DB50-96D6-5D23-BDE521496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1722323"/>
                <a:ext cx="667637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0A7841-1268-6F3D-5A43-A48BC4C13542}"/>
                  </a:ext>
                </a:extLst>
              </p:cNvPr>
              <p:cNvSpPr txBox="1"/>
              <p:nvPr/>
            </p:nvSpPr>
            <p:spPr>
              <a:xfrm>
                <a:off x="245532" y="2099988"/>
                <a:ext cx="5762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D" dirty="0"/>
                  <a:t>, an instrument that satisfies </a:t>
                </a:r>
                <a:r>
                  <a:rPr lang="en-ID" b="1" dirty="0"/>
                  <a:t>relevance </a:t>
                </a:r>
                <a:r>
                  <a:rPr lang="en-ID" dirty="0"/>
                  <a:t>and </a:t>
                </a:r>
                <a:r>
                  <a:rPr lang="en-ID" b="1" dirty="0"/>
                  <a:t>exogeneity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dirty="0"/>
                  <a:t>Then, we can estimate the first stage below: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0A7841-1268-6F3D-5A43-A48BC4C13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2099988"/>
                <a:ext cx="5762988" cy="523220"/>
              </a:xfrm>
              <a:prstGeom prst="rect">
                <a:avLst/>
              </a:prstGeom>
              <a:blipFill>
                <a:blip r:embed="rId4"/>
                <a:stretch>
                  <a:fillRect l="-106" t="-1163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0864E45-F3F7-7C7E-740E-BBB2591AA10D}"/>
              </a:ext>
            </a:extLst>
          </p:cNvPr>
          <p:cNvSpPr txBox="1"/>
          <p:nvPr/>
        </p:nvSpPr>
        <p:spPr>
          <a:xfrm>
            <a:off x="2133967" y="2693096"/>
            <a:ext cx="2070948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First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63E8A5-E3AF-60E6-31C5-209F338A5165}"/>
                  </a:ext>
                </a:extLst>
              </p:cNvPr>
              <p:cNvSpPr txBox="1"/>
              <p:nvPr/>
            </p:nvSpPr>
            <p:spPr>
              <a:xfrm>
                <a:off x="2133967" y="3039983"/>
                <a:ext cx="2295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63E8A5-E3AF-60E6-31C5-209F338A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67" y="3039983"/>
                <a:ext cx="2295308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F6AB01-965F-0284-AC7B-7FB2AE0D01AD}"/>
                  </a:ext>
                </a:extLst>
              </p:cNvPr>
              <p:cNvSpPr txBox="1"/>
              <p:nvPr/>
            </p:nvSpPr>
            <p:spPr>
              <a:xfrm>
                <a:off x="2128807" y="3988311"/>
                <a:ext cx="1906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F6AB01-965F-0284-AC7B-7FB2AE0D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07" y="3988311"/>
                <a:ext cx="1906227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3EE9-DF3C-53CE-10B0-FE1BD617CF89}"/>
                  </a:ext>
                </a:extLst>
              </p:cNvPr>
              <p:cNvSpPr txBox="1"/>
              <p:nvPr/>
            </p:nvSpPr>
            <p:spPr>
              <a:xfrm>
                <a:off x="2128807" y="3417648"/>
                <a:ext cx="22953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And we get the estimated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3EE9-DF3C-53CE-10B0-FE1BD617C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07" y="3417648"/>
                <a:ext cx="2295308" cy="523220"/>
              </a:xfrm>
              <a:prstGeom prst="rect">
                <a:avLst/>
              </a:prstGeom>
              <a:blipFill>
                <a:blip r:embed="rId7"/>
                <a:stretch>
                  <a:fillRect l="-796" t="-2353" b="-117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3C81958-0448-3F20-00F1-0583C640C44B}"/>
              </a:ext>
            </a:extLst>
          </p:cNvPr>
          <p:cNvSpPr txBox="1"/>
          <p:nvPr/>
        </p:nvSpPr>
        <p:spPr>
          <a:xfrm>
            <a:off x="4973603" y="2693095"/>
            <a:ext cx="2275335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Second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E33BFE-D25F-C2E9-9A9A-A8E33D7EB471}"/>
                  </a:ext>
                </a:extLst>
              </p:cNvPr>
              <p:cNvSpPr txBox="1"/>
              <p:nvPr/>
            </p:nvSpPr>
            <p:spPr>
              <a:xfrm>
                <a:off x="4963616" y="3573238"/>
                <a:ext cx="22953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E33BFE-D25F-C2E9-9A9A-A8E33D7EB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16" y="3573238"/>
                <a:ext cx="2295308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97D3D7-2B19-C815-6A94-195CE7124C47}"/>
                  </a:ext>
                </a:extLst>
              </p:cNvPr>
              <p:cNvSpPr txBox="1"/>
              <p:nvPr/>
            </p:nvSpPr>
            <p:spPr>
              <a:xfrm>
                <a:off x="4861424" y="3050018"/>
                <a:ext cx="25862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dirty="0"/>
                  <a:t>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to the main equation and estimate the equation!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97D3D7-2B19-C815-6A94-195CE7124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424" y="3050018"/>
                <a:ext cx="2586298" cy="523220"/>
              </a:xfrm>
              <a:prstGeom prst="rect">
                <a:avLst/>
              </a:prstGeom>
              <a:blipFill>
                <a:blip r:embed="rId9"/>
                <a:stretch>
                  <a:fillRect l="-706" t="-1163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C6A37A6B-CD78-28DF-D419-4B724C043A8B}"/>
              </a:ext>
            </a:extLst>
          </p:cNvPr>
          <p:cNvSpPr/>
          <p:nvPr/>
        </p:nvSpPr>
        <p:spPr>
          <a:xfrm>
            <a:off x="2128807" y="3988311"/>
            <a:ext cx="405359" cy="400110"/>
          </a:xfrm>
          <a:prstGeom prst="ellipse">
            <a:avLst/>
          </a:prstGeom>
          <a:solidFill>
            <a:srgbClr val="5959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B281305-1D33-67C0-B16F-CF2F13C8116A}"/>
              </a:ext>
            </a:extLst>
          </p:cNvPr>
          <p:cNvCxnSpPr>
            <a:cxnSpLocks/>
            <a:stCxn id="31" idx="4"/>
            <a:endCxn id="30" idx="1"/>
          </p:cNvCxnSpPr>
          <p:nvPr/>
        </p:nvCxnSpPr>
        <p:spPr>
          <a:xfrm rot="5400000" flipH="1" flipV="1">
            <a:off x="3058058" y="2585056"/>
            <a:ext cx="1076793" cy="2529937"/>
          </a:xfrm>
          <a:prstGeom prst="curvedConnector4">
            <a:avLst>
              <a:gd name="adj1" fmla="val -21230"/>
              <a:gd name="adj2" fmla="val 78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4231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1198</Words>
  <Application>Microsoft Office PowerPoint</Application>
  <PresentationFormat>On-screen Show (16:9)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Proxima Nova</vt:lpstr>
      <vt:lpstr>Cambria Math</vt:lpstr>
      <vt:lpstr>Wingdings</vt:lpstr>
      <vt:lpstr>Lato</vt:lpstr>
      <vt:lpstr>Quattrocento Sans</vt:lpstr>
      <vt:lpstr>Times New Roman</vt:lpstr>
      <vt:lpstr>Arial</vt:lpstr>
      <vt:lpstr>Streamline</vt:lpstr>
      <vt:lpstr>Difference-in-Differences and Instrumental Variable</vt:lpstr>
      <vt:lpstr>PowerPoint Presentation</vt:lpstr>
      <vt:lpstr> </vt:lpstr>
      <vt:lpstr>Equation and Intuition</vt:lpstr>
      <vt:lpstr>Some things to note</vt:lpstr>
      <vt:lpstr>PowerPoint Presentation</vt:lpstr>
      <vt:lpstr>Instrumental Variables (IV) are useful for estimating models with:</vt:lpstr>
      <vt:lpstr>Instrumental Variable </vt:lpstr>
      <vt:lpstr>2SLS estimation for Instrumental Variable </vt:lpstr>
      <vt:lpstr>Unbiasedness vs Efficiency</vt:lpstr>
      <vt:lpstr>Example (Jumirah &amp; Wahyuni, 2018)</vt:lpstr>
      <vt:lpstr>Another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1 - Struktur, Manajemen, dan Visualisasi Data Kuantitatif</dc:title>
  <cp:lastModifiedBy>Muhammad Akmal Farouqi</cp:lastModifiedBy>
  <cp:revision>43</cp:revision>
  <dcterms:modified xsi:type="dcterms:W3CDTF">2025-06-09T06:55:36Z</dcterms:modified>
</cp:coreProperties>
</file>