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0"/>
  </p:notesMasterIdLst>
  <p:sldIdLst>
    <p:sldId id="256" r:id="rId2"/>
    <p:sldId id="261" r:id="rId3"/>
    <p:sldId id="327" r:id="rId4"/>
    <p:sldId id="330" r:id="rId5"/>
    <p:sldId id="328" r:id="rId6"/>
    <p:sldId id="329" r:id="rId7"/>
    <p:sldId id="331" r:id="rId8"/>
    <p:sldId id="260" r:id="rId9"/>
  </p:sldIdLst>
  <p:sldSz cx="9144000" cy="5143500" type="screen16x9"/>
  <p:notesSz cx="6858000" cy="9144000"/>
  <p:embeddedFontLst>
    <p:embeddedFont>
      <p:font typeface="Cambria Math" panose="02040503050406030204" pitchFamily="18" charset="0"/>
      <p:regular r:id="rId11"/>
    </p:embeddedFont>
    <p:embeddedFont>
      <p:font typeface="Lato" panose="020F0502020204030203" pitchFamily="34" charset="0"/>
      <p:regular r:id="rId12"/>
      <p:bold r:id="rId13"/>
      <p:italic r:id="rId14"/>
      <p:boldItalic r:id="rId15"/>
    </p:embeddedFont>
    <p:embeddedFont>
      <p:font typeface="Proxima Nova" panose="020B0604020202020204" charset="0"/>
      <p:regular r:id="rId16"/>
      <p:bold r:id="rId17"/>
      <p:italic r:id="rId18"/>
      <p:boldItalic r:id="rId19"/>
    </p:embeddedFont>
    <p:embeddedFont>
      <p:font typeface="Quattrocento Sans" panose="020B05020500000200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9" d="100"/>
          <a:sy n="119" d="100"/>
        </p:scale>
        <p:origin x="41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font" Target="fonts/font13.fntdata"/><Relationship Id="rId28" Type="http://schemas.microsoft.com/office/2016/11/relationships/changesInfo" Target="changesInfos/changesInfo1.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kmal Farouqi" userId="e4f78791bd2de569" providerId="LiveId" clId="{53417567-2DD7-4A00-B327-3A92414C2B52}"/>
    <pc:docChg chg="custSel modSld">
      <pc:chgData name="Muhammad Akmal Farouqi" userId="e4f78791bd2de569" providerId="LiveId" clId="{53417567-2DD7-4A00-B327-3A92414C2B52}" dt="2025-06-09T06:39:06.972" v="62" actId="20577"/>
      <pc:docMkLst>
        <pc:docMk/>
      </pc:docMkLst>
      <pc:sldChg chg="addSp delSp modSp mod">
        <pc:chgData name="Muhammad Akmal Farouqi" userId="e4f78791bd2de569" providerId="LiveId" clId="{53417567-2DD7-4A00-B327-3A92414C2B52}" dt="2025-06-09T06:39:06.972" v="62" actId="20577"/>
        <pc:sldMkLst>
          <pc:docMk/>
          <pc:sldMk cId="0" sldId="256"/>
        </pc:sldMkLst>
        <pc:spChg chg="add mod">
          <ac:chgData name="Muhammad Akmal Farouqi" userId="e4f78791bd2de569" providerId="LiveId" clId="{53417567-2DD7-4A00-B327-3A92414C2B52}" dt="2025-06-09T06:38:40.186" v="41" actId="478"/>
          <ac:spMkLst>
            <pc:docMk/>
            <pc:sldMk cId="0" sldId="256"/>
            <ac:spMk id="3" creationId="{AB9F6A81-4A39-AB09-33DF-D6BC2F46D18F}"/>
          </ac:spMkLst>
        </pc:spChg>
        <pc:spChg chg="mod">
          <ac:chgData name="Muhammad Akmal Farouqi" userId="e4f78791bd2de569" providerId="LiveId" clId="{53417567-2DD7-4A00-B327-3A92414C2B52}" dt="2025-06-09T06:39:06.972" v="62" actId="20577"/>
          <ac:spMkLst>
            <pc:docMk/>
            <pc:sldMk cId="0" sldId="256"/>
            <ac:spMk id="108" creationId="{00000000-0000-0000-0000-000000000000}"/>
          </ac:spMkLst>
        </pc:spChg>
        <pc:spChg chg="del">
          <ac:chgData name="Muhammad Akmal Farouqi" userId="e4f78791bd2de569" providerId="LiveId" clId="{53417567-2DD7-4A00-B327-3A92414C2B52}" dt="2025-06-09T06:38:40.186" v="41" actId="478"/>
          <ac:spMkLst>
            <pc:docMk/>
            <pc:sldMk cId="0" sldId="256"/>
            <ac:spMk id="111" creationId="{00000000-0000-0000-0000-000000000000}"/>
          </ac:spMkLst>
        </pc:spChg>
      </pc:sldChg>
    </pc:docChg>
  </pc:docChgLst>
  <pc:docChgLst>
    <pc:chgData name="Muhammad Akmal Farouqi" userId="e4f78791bd2de569" providerId="LiveId" clId="{C24FD2A7-A879-4005-8286-4037E81DA7A7}"/>
    <pc:docChg chg="modSld">
      <pc:chgData name="Muhammad Akmal Farouqi" userId="e4f78791bd2de569" providerId="LiveId" clId="{C24FD2A7-A879-4005-8286-4037E81DA7A7}" dt="2024-11-15T12:34:32.976" v="0" actId="1036"/>
      <pc:docMkLst>
        <pc:docMk/>
      </pc:docMkLst>
      <pc:sldChg chg="modSp mod">
        <pc:chgData name="Muhammad Akmal Farouqi" userId="e4f78791bd2de569" providerId="LiveId" clId="{C24FD2A7-A879-4005-8286-4037E81DA7A7}" dt="2024-11-15T12:34:32.976" v="0" actId="1036"/>
        <pc:sldMkLst>
          <pc:docMk/>
          <pc:sldMk cId="10267991" sldId="330"/>
        </pc:sldMkLst>
      </pc:sldChg>
    </pc:docChg>
  </pc:docChgLst>
  <pc:docChgLst>
    <pc:chgData name="muheqi2001" userId="6c415505-3ab9-4ae7-915e-a09ee782599f" providerId="ADAL" clId="{442D60DF-98B2-4ADD-8CCA-E2AE341646A8}"/>
    <pc:docChg chg="undo redo custSel addSld delSld modSld">
      <pc:chgData name="muheqi2001" userId="6c415505-3ab9-4ae7-915e-a09ee782599f" providerId="ADAL" clId="{442D60DF-98B2-4ADD-8CCA-E2AE341646A8}" dt="2024-03-05T16:37:11.122" v="2061" actId="20577"/>
      <pc:docMkLst>
        <pc:docMk/>
      </pc:docMkLst>
      <pc:sldChg chg="addSp modSp mod">
        <pc:chgData name="muheqi2001" userId="6c415505-3ab9-4ae7-915e-a09ee782599f" providerId="ADAL" clId="{442D60DF-98B2-4ADD-8CCA-E2AE341646A8}" dt="2024-03-05T12:05:24.869" v="11" actId="255"/>
        <pc:sldMkLst>
          <pc:docMk/>
          <pc:sldMk cId="0" sldId="256"/>
        </pc:sldMkLst>
      </pc:sldChg>
      <pc:sldChg chg="del">
        <pc:chgData name="muheqi2001" userId="6c415505-3ab9-4ae7-915e-a09ee782599f" providerId="ADAL" clId="{442D60DF-98B2-4ADD-8CCA-E2AE341646A8}" dt="2024-03-05T15:33:17.839" v="1100" actId="47"/>
        <pc:sldMkLst>
          <pc:docMk/>
          <pc:sldMk cId="0" sldId="257"/>
        </pc:sldMkLst>
      </pc:sldChg>
      <pc:sldChg chg="del">
        <pc:chgData name="muheqi2001" userId="6c415505-3ab9-4ae7-915e-a09ee782599f" providerId="ADAL" clId="{442D60DF-98B2-4ADD-8CCA-E2AE341646A8}" dt="2024-03-05T15:33:17.839" v="1100" actId="47"/>
        <pc:sldMkLst>
          <pc:docMk/>
          <pc:sldMk cId="0" sldId="258"/>
        </pc:sldMkLst>
      </pc:sldChg>
      <pc:sldChg chg="addSp delSp modSp mod">
        <pc:chgData name="muheqi2001" userId="6c415505-3ab9-4ae7-915e-a09ee782599f" providerId="ADAL" clId="{442D60DF-98B2-4ADD-8CCA-E2AE341646A8}" dt="2024-03-05T13:58:30.926" v="771"/>
        <pc:sldMkLst>
          <pc:docMk/>
          <pc:sldMk cId="2331083845" sldId="261"/>
        </pc:sldMkLst>
      </pc:sldChg>
      <pc:sldChg chg="del">
        <pc:chgData name="muheqi2001" userId="6c415505-3ab9-4ae7-915e-a09ee782599f" providerId="ADAL" clId="{442D60DF-98B2-4ADD-8CCA-E2AE341646A8}" dt="2024-03-05T15:33:17.839" v="1100" actId="47"/>
        <pc:sldMkLst>
          <pc:docMk/>
          <pc:sldMk cId="3671505953" sldId="262"/>
        </pc:sldMkLst>
      </pc:sldChg>
      <pc:sldChg chg="del">
        <pc:chgData name="muheqi2001" userId="6c415505-3ab9-4ae7-915e-a09ee782599f" providerId="ADAL" clId="{442D60DF-98B2-4ADD-8CCA-E2AE341646A8}" dt="2024-03-05T15:33:17.839" v="1100" actId="47"/>
        <pc:sldMkLst>
          <pc:docMk/>
          <pc:sldMk cId="3562568188" sldId="263"/>
        </pc:sldMkLst>
      </pc:sldChg>
      <pc:sldChg chg="del">
        <pc:chgData name="muheqi2001" userId="6c415505-3ab9-4ae7-915e-a09ee782599f" providerId="ADAL" clId="{442D60DF-98B2-4ADD-8CCA-E2AE341646A8}" dt="2024-03-05T15:33:17.839" v="1100" actId="47"/>
        <pc:sldMkLst>
          <pc:docMk/>
          <pc:sldMk cId="3643742634" sldId="290"/>
        </pc:sldMkLst>
      </pc:sldChg>
      <pc:sldChg chg="del">
        <pc:chgData name="muheqi2001" userId="6c415505-3ab9-4ae7-915e-a09ee782599f" providerId="ADAL" clId="{442D60DF-98B2-4ADD-8CCA-E2AE341646A8}" dt="2024-03-05T15:33:17.839" v="1100" actId="47"/>
        <pc:sldMkLst>
          <pc:docMk/>
          <pc:sldMk cId="2647247643" sldId="320"/>
        </pc:sldMkLst>
      </pc:sldChg>
      <pc:sldChg chg="del">
        <pc:chgData name="muheqi2001" userId="6c415505-3ab9-4ae7-915e-a09ee782599f" providerId="ADAL" clId="{442D60DF-98B2-4ADD-8CCA-E2AE341646A8}" dt="2024-03-05T15:33:17.839" v="1100" actId="47"/>
        <pc:sldMkLst>
          <pc:docMk/>
          <pc:sldMk cId="2579736610" sldId="321"/>
        </pc:sldMkLst>
      </pc:sldChg>
      <pc:sldChg chg="del">
        <pc:chgData name="muheqi2001" userId="6c415505-3ab9-4ae7-915e-a09ee782599f" providerId="ADAL" clId="{442D60DF-98B2-4ADD-8CCA-E2AE341646A8}" dt="2024-03-05T15:33:17.839" v="1100" actId="47"/>
        <pc:sldMkLst>
          <pc:docMk/>
          <pc:sldMk cId="3201354853" sldId="325"/>
        </pc:sldMkLst>
      </pc:sldChg>
      <pc:sldChg chg="del">
        <pc:chgData name="muheqi2001" userId="6c415505-3ab9-4ae7-915e-a09ee782599f" providerId="ADAL" clId="{442D60DF-98B2-4ADD-8CCA-E2AE341646A8}" dt="2024-03-05T15:33:17.839" v="1100" actId="47"/>
        <pc:sldMkLst>
          <pc:docMk/>
          <pc:sldMk cId="4214886988" sldId="326"/>
        </pc:sldMkLst>
      </pc:sldChg>
      <pc:sldChg chg="addSp delSp modSp add mod">
        <pc:chgData name="muheqi2001" userId="6c415505-3ab9-4ae7-915e-a09ee782599f" providerId="ADAL" clId="{442D60DF-98B2-4ADD-8CCA-E2AE341646A8}" dt="2024-03-05T15:43:32.725" v="1118" actId="1076"/>
        <pc:sldMkLst>
          <pc:docMk/>
          <pc:sldMk cId="69222642" sldId="327"/>
        </pc:sldMkLst>
      </pc:sldChg>
      <pc:sldChg chg="addSp delSp modSp add mod">
        <pc:chgData name="muheqi2001" userId="6c415505-3ab9-4ae7-915e-a09ee782599f" providerId="ADAL" clId="{442D60DF-98B2-4ADD-8CCA-E2AE341646A8}" dt="2024-03-05T15:51:18.026" v="1431" actId="207"/>
        <pc:sldMkLst>
          <pc:docMk/>
          <pc:sldMk cId="1833806858" sldId="328"/>
        </pc:sldMkLst>
      </pc:sldChg>
      <pc:sldChg chg="addSp delSp modSp add mod">
        <pc:chgData name="muheqi2001" userId="6c415505-3ab9-4ae7-915e-a09ee782599f" providerId="ADAL" clId="{442D60DF-98B2-4ADD-8CCA-E2AE341646A8}" dt="2024-03-05T16:05:52.526" v="1824" actId="123"/>
        <pc:sldMkLst>
          <pc:docMk/>
          <pc:sldMk cId="2659352110" sldId="329"/>
        </pc:sldMkLst>
      </pc:sldChg>
      <pc:sldChg chg="addSp delSp modSp add mod">
        <pc:chgData name="muheqi2001" userId="6c415505-3ab9-4ae7-915e-a09ee782599f" providerId="ADAL" clId="{442D60DF-98B2-4ADD-8CCA-E2AE341646A8}" dt="2024-03-05T16:11:14.488" v="1850" actId="255"/>
        <pc:sldMkLst>
          <pc:docMk/>
          <pc:sldMk cId="10267991" sldId="330"/>
        </pc:sldMkLst>
      </pc:sldChg>
      <pc:sldChg chg="addSp delSp modSp add mod">
        <pc:chgData name="muheqi2001" userId="6c415505-3ab9-4ae7-915e-a09ee782599f" providerId="ADAL" clId="{442D60DF-98B2-4ADD-8CCA-E2AE341646A8}" dt="2024-03-05T16:37:11.122" v="2061" actId="20577"/>
        <pc:sldMkLst>
          <pc:docMk/>
          <pc:sldMk cId="591344556" sldId="331"/>
        </pc:sldMkLst>
      </pc:sldChg>
      <pc:sldMasterChg chg="delSldLayout">
        <pc:chgData name="muheqi2001" userId="6c415505-3ab9-4ae7-915e-a09ee782599f" providerId="ADAL" clId="{442D60DF-98B2-4ADD-8CCA-E2AE341646A8}" dt="2024-03-05T15:33:17.839" v="1100" actId="47"/>
        <pc:sldMasterMkLst>
          <pc:docMk/>
          <pc:sldMasterMk cId="0" sldId="2147483658"/>
        </pc:sldMasterMkLst>
        <pc:sldLayoutChg chg="del">
          <pc:chgData name="muheqi2001" userId="6c415505-3ab9-4ae7-915e-a09ee782599f" providerId="ADAL" clId="{442D60DF-98B2-4ADD-8CCA-E2AE341646A8}" dt="2024-03-05T15:33:17.839" v="1100" actId="47"/>
          <pc:sldLayoutMkLst>
            <pc:docMk/>
            <pc:sldMasterMk cId="0" sldId="2147483658"/>
            <pc:sldLayoutMk cId="3306097798" sldId="2147483659"/>
          </pc:sldLayoutMkLst>
        </pc:sldLayoutChg>
      </pc:sldMasterChg>
    </pc:docChg>
  </pc:docChgLst>
  <pc:docChgLst>
    <pc:chgData name="Muhammad Akmal Farouqi" userId="e4f78791bd2de569" providerId="LiveId" clId="{8B7089A7-05D3-466A-A02A-49F5A888200B}"/>
    <pc:docChg chg="modSld">
      <pc:chgData name="Muhammad Akmal Farouqi" userId="e4f78791bd2de569" providerId="LiveId" clId="{8B7089A7-05D3-466A-A02A-49F5A888200B}" dt="2024-09-02T04:03:34.374" v="2" actId="20577"/>
      <pc:docMkLst>
        <pc:docMk/>
      </pc:docMkLst>
      <pc:sldChg chg="modSp mod">
        <pc:chgData name="Muhammad Akmal Farouqi" userId="e4f78791bd2de569" providerId="LiveId" clId="{8B7089A7-05D3-466A-A02A-49F5A888200B}" dt="2024-09-02T04:03:34.374" v="2" actId="20577"/>
        <pc:sldMkLst>
          <pc:docMk/>
          <pc:sldMk cId="591344556" sldId="33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1a2ba778fff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1a2ba778fff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80C4415-F1C2-95BC-D9EB-46F8D4118AF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92E5ECD-CEF2-77B5-CE7F-3B48B48614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84B24378-6352-6971-952E-15924D793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992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938BCAD5-F4AA-DC81-944A-07AC5F5FF24D}"/>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7BA7ED05-2BF3-E461-7C46-BB3A5E6F9E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C8348CDA-3B0C-2DA4-1C16-B1CE9724F4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124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9767E93F-9207-D41F-921E-7DF81BAB4BF0}"/>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5B124AE3-8492-506E-8DD2-EC084B38D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FD56CE00-9639-3D26-E89E-F49913FE7F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73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9B876C80-EF31-8716-2A00-5EEF13B79145}"/>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C78300E8-396F-FAC9-AE93-9840CC34C8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2083D359-21B6-AC7D-9FF3-018B5DDECD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3366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2FA1145B-4697-B64D-2B29-929B11582066}"/>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855A4587-9608-0152-24EE-00D0502CCF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7276512F-B36A-314F-617D-6A3C84F25E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50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2CFC481-BE24-8402-7D2C-4782747F5EA6}"/>
            </a:ext>
          </a:extLst>
        </p:cNvPr>
        <p:cNvGrpSpPr/>
        <p:nvPr/>
      </p:nvGrpSpPr>
      <p:grpSpPr>
        <a:xfrm>
          <a:off x="0" y="0"/>
          <a:ext cx="0" cy="0"/>
          <a:chOff x="0" y="0"/>
          <a:chExt cx="0" cy="0"/>
        </a:xfrm>
      </p:grpSpPr>
      <p:sp>
        <p:nvSpPr>
          <p:cNvPr id="113" name="Google Shape;113;g9661e735f6_0_0:notes">
            <a:extLst>
              <a:ext uri="{FF2B5EF4-FFF2-40B4-BE49-F238E27FC236}">
                <a16:creationId xmlns:a16="http://schemas.microsoft.com/office/drawing/2014/main" id="{064D0B01-EDE0-4F34-0C08-4F90456AA9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9661e735f6_0_0:notes">
            <a:extLst>
              <a:ext uri="{FF2B5EF4-FFF2-40B4-BE49-F238E27FC236}">
                <a16:creationId xmlns:a16="http://schemas.microsoft.com/office/drawing/2014/main" id="{ADCD91AF-8F78-7E88-1976-A91C06D8AC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9386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b5f8b43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b5f8b43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15"/>
        <p:cNvGrpSpPr/>
        <p:nvPr/>
      </p:nvGrpSpPr>
      <p:grpSpPr>
        <a:xfrm>
          <a:off x="0" y="0"/>
          <a:ext cx="0" cy="0"/>
          <a:chOff x="0" y="0"/>
          <a:chExt cx="0" cy="0"/>
        </a:xfrm>
      </p:grpSpPr>
      <p:pic>
        <p:nvPicPr>
          <p:cNvPr id="16" name="Google Shape;16;p2" descr="shutterstock_429987889_edited.jpg"/>
          <p:cNvPicPr preferRelativeResize="0"/>
          <p:nvPr/>
        </p:nvPicPr>
        <p:blipFill rotWithShape="1">
          <a:blip r:embed="rId2">
            <a:alphaModFix/>
          </a:blip>
          <a:srcRect t="18420" b="30833"/>
          <a:stretch/>
        </p:blipFill>
        <p:spPr>
          <a:xfrm>
            <a:off x="0" y="487825"/>
            <a:ext cx="9144000" cy="4326274"/>
          </a:xfrm>
          <a:prstGeom prst="rect">
            <a:avLst/>
          </a:prstGeom>
          <a:noFill/>
          <a:ln>
            <a:noFill/>
          </a:ln>
        </p:spPr>
      </p:pic>
      <p:sp>
        <p:nvSpPr>
          <p:cNvPr id="17" name="Google Shape;17;p2"/>
          <p:cNvSpPr txBox="1">
            <a:spLocks noGrp="1"/>
          </p:cNvSpPr>
          <p:nvPr>
            <p:ph type="ctrTitle"/>
          </p:nvPr>
        </p:nvSpPr>
        <p:spPr>
          <a:xfrm>
            <a:off x="2353950" y="759525"/>
            <a:ext cx="6430500" cy="16647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2400"/>
              <a:buNone/>
              <a:defRPr sz="2400">
                <a:solidFill>
                  <a:srgbClr val="074364"/>
                </a:solidFill>
              </a:defRPr>
            </a:lvl1pPr>
            <a:lvl2pPr lvl="1">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2pPr>
            <a:lvl3pPr lvl="2">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3pPr>
            <a:lvl4pPr lvl="3">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4pPr>
            <a:lvl5pPr lvl="4">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5pPr>
            <a:lvl6pPr lvl="5">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6pPr>
            <a:lvl7pPr lvl="6">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7pPr>
            <a:lvl8pPr lvl="7">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8pPr>
            <a:lvl9pPr lvl="8">
              <a:spcBef>
                <a:spcPts val="0"/>
              </a:spcBef>
              <a:spcAft>
                <a:spcPts val="0"/>
              </a:spcAft>
              <a:buClr>
                <a:schemeClr val="dk2"/>
              </a:buClr>
              <a:buSzPts val="2400"/>
              <a:buFont typeface="Proxima Nova"/>
              <a:buNone/>
              <a:defRPr sz="2400">
                <a:solidFill>
                  <a:schemeClr val="dk2"/>
                </a:solidFill>
                <a:latin typeface="Proxima Nova"/>
                <a:ea typeface="Proxima Nova"/>
                <a:cs typeface="Proxima Nova"/>
                <a:sym typeface="Proxima Nova"/>
              </a:defRPr>
            </a:lvl9pPr>
          </a:lstStyle>
          <a:p>
            <a:endParaRPr/>
          </a:p>
        </p:txBody>
      </p:sp>
      <p:sp>
        <p:nvSpPr>
          <p:cNvPr id="18" name="Google Shape;18;p2"/>
          <p:cNvSpPr txBox="1">
            <a:spLocks noGrp="1"/>
          </p:cNvSpPr>
          <p:nvPr>
            <p:ph type="subTitle" idx="1"/>
          </p:nvPr>
        </p:nvSpPr>
        <p:spPr>
          <a:xfrm>
            <a:off x="4069325" y="3029850"/>
            <a:ext cx="4707600" cy="8319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2pPr>
            <a:lvl3pPr lvl="2"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3pPr>
            <a:lvl4pPr lvl="3"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4pPr>
            <a:lvl5pPr lvl="4"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5pPr>
            <a:lvl6pPr lvl="5"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6pPr>
            <a:lvl7pPr lvl="6"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7pPr>
            <a:lvl8pPr lvl="7"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8pPr>
            <a:lvl9pPr lvl="8" algn="r">
              <a:lnSpc>
                <a:spcPct val="100000"/>
              </a:lnSpc>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9pPr>
          </a:lstStyle>
          <a:p>
            <a:endParaRPr/>
          </a:p>
        </p:txBody>
      </p:sp>
      <p:sp>
        <p:nvSpPr>
          <p:cNvPr id="19" name="Google Shape;19;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 name="Google Shape;20;p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 name="Google Shape;22;p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23" name="Google Shape;23;p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25" name="Google Shape;25;p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26" name="Google Shape;26;p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400"/>
            </a:lvl1pPr>
            <a:lvl2pPr lvl="1" algn="r">
              <a:spcBef>
                <a:spcPts val="1600"/>
              </a:spcBef>
              <a:spcAft>
                <a:spcPts val="0"/>
              </a:spcAft>
              <a:buSzPts val="1100"/>
              <a:buNone/>
              <a:defRPr/>
            </a:lvl2pPr>
            <a:lvl3pPr lvl="2" algn="r">
              <a:spcBef>
                <a:spcPts val="1600"/>
              </a:spcBef>
              <a:spcAft>
                <a:spcPts val="0"/>
              </a:spcAft>
              <a:buSzPts val="1100"/>
              <a:buNone/>
              <a:defRPr/>
            </a:lvl3pPr>
            <a:lvl4pPr lvl="3" algn="r">
              <a:spcBef>
                <a:spcPts val="1600"/>
              </a:spcBef>
              <a:spcAft>
                <a:spcPts val="0"/>
              </a:spcAft>
              <a:buSzPts val="1100"/>
              <a:buNone/>
              <a:defRPr/>
            </a:lvl4pPr>
            <a:lvl5pPr lvl="4" algn="r">
              <a:spcBef>
                <a:spcPts val="1600"/>
              </a:spcBef>
              <a:spcAft>
                <a:spcPts val="0"/>
              </a:spcAft>
              <a:buSzPts val="1100"/>
              <a:buNone/>
              <a:defRPr/>
            </a:lvl5pPr>
            <a:lvl6pPr lvl="5" algn="r">
              <a:spcBef>
                <a:spcPts val="1600"/>
              </a:spcBef>
              <a:spcAft>
                <a:spcPts val="0"/>
              </a:spcAft>
              <a:buSzPts val="1100"/>
              <a:buNone/>
              <a:defRPr/>
            </a:lvl6pPr>
            <a:lvl7pPr lvl="6" algn="r">
              <a:spcBef>
                <a:spcPts val="1600"/>
              </a:spcBef>
              <a:spcAft>
                <a:spcPts val="0"/>
              </a:spcAft>
              <a:buSzPts val="1100"/>
              <a:buNone/>
              <a:defRPr/>
            </a:lvl7pPr>
            <a:lvl8pPr lvl="7" algn="r">
              <a:spcBef>
                <a:spcPts val="1600"/>
              </a:spcBef>
              <a:spcAft>
                <a:spcPts val="0"/>
              </a:spcAft>
              <a:buSzPts val="1100"/>
              <a:buNone/>
              <a:defRPr/>
            </a:lvl8pPr>
            <a:lvl9pPr lvl="8" algn="r">
              <a:spcBef>
                <a:spcPts val="1600"/>
              </a:spcBef>
              <a:spcAft>
                <a:spcPts val="1600"/>
              </a:spcAft>
              <a:buSzPts val="1100"/>
              <a:buNone/>
              <a:defRPr/>
            </a:lvl9pPr>
          </a:lstStyle>
          <a:p>
            <a:endParaRPr/>
          </a:p>
        </p:txBody>
      </p:sp>
      <p:sp>
        <p:nvSpPr>
          <p:cNvPr id="27" name="Google Shape;27;p2"/>
          <p:cNvSpPr txBox="1">
            <a:spLocks noGrp="1"/>
          </p:cNvSpPr>
          <p:nvPr>
            <p:ph type="subTitle" idx="3"/>
          </p:nvPr>
        </p:nvSpPr>
        <p:spPr>
          <a:xfrm>
            <a:off x="5250225" y="398025"/>
            <a:ext cx="3534300" cy="3936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074364"/>
              </a:buClr>
              <a:buSzPts val="1400"/>
              <a:buFont typeface="Proxima Nova"/>
              <a:buNone/>
              <a:defRPr sz="1400">
                <a:solidFill>
                  <a:srgbClr val="074364"/>
                </a:solidFill>
                <a:latin typeface="Proxima Nova"/>
                <a:ea typeface="Proxima Nova"/>
                <a:cs typeface="Proxima Nova"/>
                <a:sym typeface="Proxima Nova"/>
              </a:defRPr>
            </a:lvl1pPr>
            <a:lvl2pPr lvl="1">
              <a:spcBef>
                <a:spcPts val="1600"/>
              </a:spcBef>
              <a:spcAft>
                <a:spcPts val="0"/>
              </a:spcAft>
              <a:buSzPts val="1100"/>
              <a:buNone/>
              <a:defRPr/>
            </a:lvl2pPr>
            <a:lvl3pPr lvl="2">
              <a:spcBef>
                <a:spcPts val="1600"/>
              </a:spcBef>
              <a:spcAft>
                <a:spcPts val="0"/>
              </a:spcAft>
              <a:buSzPts val="1100"/>
              <a:buNone/>
              <a:defRPr/>
            </a:lvl3pPr>
            <a:lvl4pPr lvl="3">
              <a:spcBef>
                <a:spcPts val="1600"/>
              </a:spcBef>
              <a:spcAft>
                <a:spcPts val="0"/>
              </a:spcAft>
              <a:buSzPts val="1100"/>
              <a:buNone/>
              <a:defRPr/>
            </a:lvl4pPr>
            <a:lvl5pPr lvl="4">
              <a:spcBef>
                <a:spcPts val="1600"/>
              </a:spcBef>
              <a:spcAft>
                <a:spcPts val="0"/>
              </a:spcAft>
              <a:buSzPts val="1100"/>
              <a:buNone/>
              <a:defRPr/>
            </a:lvl5pPr>
            <a:lvl6pPr lvl="5">
              <a:spcBef>
                <a:spcPts val="1600"/>
              </a:spcBef>
              <a:spcAft>
                <a:spcPts val="0"/>
              </a:spcAft>
              <a:buSzPts val="1100"/>
              <a:buNone/>
              <a:defRPr/>
            </a:lvl6pPr>
            <a:lvl7pPr lvl="6">
              <a:spcBef>
                <a:spcPts val="1600"/>
              </a:spcBef>
              <a:spcAft>
                <a:spcPts val="0"/>
              </a:spcAft>
              <a:buSzPts val="1100"/>
              <a:buNone/>
              <a:defRPr/>
            </a:lvl7pPr>
            <a:lvl8pPr lvl="7">
              <a:spcBef>
                <a:spcPts val="1600"/>
              </a:spcBef>
              <a:spcAft>
                <a:spcPts val="0"/>
              </a:spcAft>
              <a:buSzPts val="1100"/>
              <a:buNone/>
              <a:defRPr/>
            </a:lvl8pPr>
            <a:lvl9pPr lvl="8">
              <a:spcBef>
                <a:spcPts val="1600"/>
              </a:spcBef>
              <a:spcAft>
                <a:spcPts val="160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Section">
  <p:cSld name="CUSTOM">
    <p:spTree>
      <p:nvGrpSpPr>
        <p:cNvPr id="1" name="Shape 28"/>
        <p:cNvGrpSpPr/>
        <p:nvPr/>
      </p:nvGrpSpPr>
      <p:grpSpPr>
        <a:xfrm>
          <a:off x="0" y="0"/>
          <a:ext cx="0" cy="0"/>
          <a:chOff x="0" y="0"/>
          <a:chExt cx="0" cy="0"/>
        </a:xfrm>
      </p:grpSpPr>
      <p:pic>
        <p:nvPicPr>
          <p:cNvPr id="29" name="Google Shape;29;p3"/>
          <p:cNvPicPr preferRelativeResize="0"/>
          <p:nvPr/>
        </p:nvPicPr>
        <p:blipFill rotWithShape="1">
          <a:blip r:embed="rId2">
            <a:alphaModFix/>
          </a:blip>
          <a:srcRect b="13539"/>
          <a:stretch/>
        </p:blipFill>
        <p:spPr>
          <a:xfrm>
            <a:off x="0" y="0"/>
            <a:ext cx="9144000" cy="4807626"/>
          </a:xfrm>
          <a:prstGeom prst="rect">
            <a:avLst/>
          </a:prstGeom>
          <a:noFill/>
          <a:ln>
            <a:noFill/>
          </a:ln>
          <a:effectLst>
            <a:outerShdw blurRad="57150" dist="19050" dir="5400000" algn="bl" rotWithShape="0">
              <a:srgbClr val="000000">
                <a:alpha val="50000"/>
              </a:srgbClr>
            </a:outerShdw>
          </a:effectLst>
        </p:spPr>
      </p:pic>
      <p:sp>
        <p:nvSpPr>
          <p:cNvPr id="30" name="Google Shape;30;p3"/>
          <p:cNvSpPr txBox="1">
            <a:spLocks noGrp="1"/>
          </p:cNvSpPr>
          <p:nvPr>
            <p:ph type="title"/>
          </p:nvPr>
        </p:nvSpPr>
        <p:spPr>
          <a:xfrm>
            <a:off x="1352400" y="2018550"/>
            <a:ext cx="6439200" cy="1106400"/>
          </a:xfrm>
          <a:prstGeom prst="rect">
            <a:avLst/>
          </a:prstGeom>
          <a:solidFill>
            <a:schemeClr val="lt1"/>
          </a:solidFill>
          <a:ln>
            <a:noFill/>
          </a:ln>
        </p:spPr>
        <p:txBody>
          <a:bodyPr spcFirstLastPara="1" wrap="square" lIns="91425" tIns="91425" rIns="91425" bIns="91425" anchor="ctr" anchorCtr="0">
            <a:noAutofit/>
          </a:bodyPr>
          <a:lstStyle>
            <a:lvl1pPr lvl="0" algn="r">
              <a:spcBef>
                <a:spcPts val="0"/>
              </a:spcBef>
              <a:spcAft>
                <a:spcPts val="0"/>
              </a:spcAft>
              <a:buNone/>
              <a:defRPr sz="3600">
                <a:solidFill>
                  <a:srgbClr val="074364"/>
                </a:solidFill>
              </a:defRPr>
            </a:lvl1pPr>
            <a:lvl2pPr lvl="1" algn="r">
              <a:spcBef>
                <a:spcPts val="0"/>
              </a:spcBef>
              <a:spcAft>
                <a:spcPts val="0"/>
              </a:spcAft>
              <a:buNone/>
              <a:defRPr sz="3600">
                <a:solidFill>
                  <a:srgbClr val="074364"/>
                </a:solidFill>
              </a:defRPr>
            </a:lvl2pPr>
            <a:lvl3pPr lvl="2" algn="r">
              <a:spcBef>
                <a:spcPts val="0"/>
              </a:spcBef>
              <a:spcAft>
                <a:spcPts val="0"/>
              </a:spcAft>
              <a:buNone/>
              <a:defRPr sz="3600">
                <a:solidFill>
                  <a:srgbClr val="074364"/>
                </a:solidFill>
              </a:defRPr>
            </a:lvl3pPr>
            <a:lvl4pPr lvl="3" algn="r">
              <a:spcBef>
                <a:spcPts val="0"/>
              </a:spcBef>
              <a:spcAft>
                <a:spcPts val="0"/>
              </a:spcAft>
              <a:buNone/>
              <a:defRPr sz="3600">
                <a:solidFill>
                  <a:srgbClr val="074364"/>
                </a:solidFill>
              </a:defRPr>
            </a:lvl4pPr>
            <a:lvl5pPr lvl="4" algn="r">
              <a:spcBef>
                <a:spcPts val="0"/>
              </a:spcBef>
              <a:spcAft>
                <a:spcPts val="0"/>
              </a:spcAft>
              <a:buNone/>
              <a:defRPr sz="3600">
                <a:solidFill>
                  <a:srgbClr val="074364"/>
                </a:solidFill>
              </a:defRPr>
            </a:lvl5pPr>
            <a:lvl6pPr lvl="5" algn="r">
              <a:spcBef>
                <a:spcPts val="0"/>
              </a:spcBef>
              <a:spcAft>
                <a:spcPts val="0"/>
              </a:spcAft>
              <a:buNone/>
              <a:defRPr sz="3600">
                <a:solidFill>
                  <a:srgbClr val="074364"/>
                </a:solidFill>
              </a:defRPr>
            </a:lvl6pPr>
            <a:lvl7pPr lvl="6" algn="r">
              <a:spcBef>
                <a:spcPts val="0"/>
              </a:spcBef>
              <a:spcAft>
                <a:spcPts val="0"/>
              </a:spcAft>
              <a:buNone/>
              <a:defRPr sz="3600">
                <a:solidFill>
                  <a:srgbClr val="074364"/>
                </a:solidFill>
              </a:defRPr>
            </a:lvl7pPr>
            <a:lvl8pPr lvl="7" algn="r">
              <a:spcBef>
                <a:spcPts val="0"/>
              </a:spcBef>
              <a:spcAft>
                <a:spcPts val="0"/>
              </a:spcAft>
              <a:buNone/>
              <a:defRPr sz="3600">
                <a:solidFill>
                  <a:srgbClr val="074364"/>
                </a:solidFill>
              </a:defRPr>
            </a:lvl8pPr>
            <a:lvl9pPr lvl="8" algn="r">
              <a:spcBef>
                <a:spcPts val="0"/>
              </a:spcBef>
              <a:spcAft>
                <a:spcPts val="0"/>
              </a:spcAft>
              <a:buNone/>
              <a:defRPr sz="3600">
                <a:solidFill>
                  <a:srgbClr val="074364"/>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ew Section 1">
  <p:cSld name="CUSTOM_1">
    <p:spTree>
      <p:nvGrpSpPr>
        <p:cNvPr id="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r="53303" b="13539"/>
          <a:stretch/>
        </p:blipFill>
        <p:spPr>
          <a:xfrm>
            <a:off x="0" y="0"/>
            <a:ext cx="4269951" cy="4820774"/>
          </a:xfrm>
          <a:prstGeom prst="rect">
            <a:avLst/>
          </a:prstGeom>
          <a:noFill/>
          <a:ln>
            <a:noFill/>
          </a:ln>
        </p:spPr>
      </p:pic>
      <p:sp>
        <p:nvSpPr>
          <p:cNvPr id="33" name="Google Shape;33;p4"/>
          <p:cNvSpPr/>
          <p:nvPr/>
        </p:nvSpPr>
        <p:spPr>
          <a:xfrm>
            <a:off x="3253475" y="1900375"/>
            <a:ext cx="124200" cy="2916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txBox="1">
            <a:spLocks noGrp="1"/>
          </p:cNvSpPr>
          <p:nvPr>
            <p:ph type="title"/>
          </p:nvPr>
        </p:nvSpPr>
        <p:spPr>
          <a:xfrm>
            <a:off x="-54925" y="1900375"/>
            <a:ext cx="3432600" cy="1106400"/>
          </a:xfrm>
          <a:prstGeom prst="rect">
            <a:avLst/>
          </a:prstGeom>
          <a:solidFill>
            <a:srgbClr val="F4F5FB"/>
          </a:solidFill>
          <a:ln>
            <a:noFill/>
          </a:ln>
        </p:spPr>
        <p:txBody>
          <a:bodyPr spcFirstLastPara="1" wrap="square" lIns="91425" tIns="91425" rIns="91425" bIns="91425" anchor="ctr" anchorCtr="0">
            <a:noAutofit/>
          </a:bodyPr>
          <a:lstStyle>
            <a:lvl1pPr lvl="0" algn="ctr" rtl="0">
              <a:spcBef>
                <a:spcPts val="0"/>
              </a:spcBef>
              <a:spcAft>
                <a:spcPts val="0"/>
              </a:spcAft>
              <a:buNone/>
              <a:defRPr sz="3000">
                <a:solidFill>
                  <a:srgbClr val="074364"/>
                </a:solidFill>
              </a:defRPr>
            </a:lvl1pPr>
            <a:lvl2pPr lvl="1" algn="r" rtl="0">
              <a:spcBef>
                <a:spcPts val="0"/>
              </a:spcBef>
              <a:spcAft>
                <a:spcPts val="0"/>
              </a:spcAft>
              <a:buNone/>
              <a:defRPr sz="3600"/>
            </a:lvl2pPr>
            <a:lvl3pPr lvl="2" algn="r" rtl="0">
              <a:spcBef>
                <a:spcPts val="0"/>
              </a:spcBef>
              <a:spcAft>
                <a:spcPts val="0"/>
              </a:spcAft>
              <a:buNone/>
              <a:defRPr sz="3600"/>
            </a:lvl3pPr>
            <a:lvl4pPr lvl="3" algn="r" rtl="0">
              <a:spcBef>
                <a:spcPts val="0"/>
              </a:spcBef>
              <a:spcAft>
                <a:spcPts val="0"/>
              </a:spcAft>
              <a:buNone/>
              <a:defRPr sz="3600"/>
            </a:lvl4pPr>
            <a:lvl5pPr lvl="4" algn="r" rtl="0">
              <a:spcBef>
                <a:spcPts val="0"/>
              </a:spcBef>
              <a:spcAft>
                <a:spcPts val="0"/>
              </a:spcAft>
              <a:buNone/>
              <a:defRPr sz="3600"/>
            </a:lvl5pPr>
            <a:lvl6pPr lvl="5" algn="r" rtl="0">
              <a:spcBef>
                <a:spcPts val="0"/>
              </a:spcBef>
              <a:spcAft>
                <a:spcPts val="0"/>
              </a:spcAft>
              <a:buNone/>
              <a:defRPr sz="3600"/>
            </a:lvl6pPr>
            <a:lvl7pPr lvl="6" algn="r" rtl="0">
              <a:spcBef>
                <a:spcPts val="0"/>
              </a:spcBef>
              <a:spcAft>
                <a:spcPts val="0"/>
              </a:spcAft>
              <a:buNone/>
              <a:defRPr sz="3600"/>
            </a:lvl7pPr>
            <a:lvl8pPr lvl="7" algn="r" rtl="0">
              <a:spcBef>
                <a:spcPts val="0"/>
              </a:spcBef>
              <a:spcAft>
                <a:spcPts val="0"/>
              </a:spcAft>
              <a:buNone/>
              <a:defRPr sz="3600"/>
            </a:lvl8pPr>
            <a:lvl9pPr lvl="8" algn="r" rtl="0">
              <a:spcBef>
                <a:spcPts val="0"/>
              </a:spcBef>
              <a:spcAft>
                <a:spcPts val="0"/>
              </a:spcAft>
              <a:buNone/>
              <a:defRPr sz="3600"/>
            </a:lvl9pPr>
          </a:lstStyle>
          <a:p>
            <a:endParaRPr/>
          </a:p>
        </p:txBody>
      </p:sp>
      <p:sp>
        <p:nvSpPr>
          <p:cNvPr id="35" name="Google Shape;35;p4"/>
          <p:cNvSpPr txBox="1">
            <a:spLocks noGrp="1"/>
          </p:cNvSpPr>
          <p:nvPr>
            <p:ph type="body" idx="1"/>
          </p:nvPr>
        </p:nvSpPr>
        <p:spPr>
          <a:xfrm>
            <a:off x="4956425" y="876075"/>
            <a:ext cx="4187700" cy="2941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000000"/>
              </a:buClr>
              <a:buSzPts val="1800"/>
              <a:buChar char="●"/>
              <a:defRPr>
                <a:solidFill>
                  <a:srgbClr val="000000"/>
                </a:solidFill>
              </a:defRPr>
            </a:lvl1pPr>
            <a:lvl2pPr marL="914400" lvl="1" indent="-298450">
              <a:spcBef>
                <a:spcPts val="1600"/>
              </a:spcBef>
              <a:spcAft>
                <a:spcPts val="0"/>
              </a:spcAft>
              <a:buClr>
                <a:srgbClr val="000000"/>
              </a:buClr>
              <a:buSzPts val="1100"/>
              <a:buChar char="○"/>
              <a:defRPr>
                <a:solidFill>
                  <a:srgbClr val="000000"/>
                </a:solidFill>
              </a:defRPr>
            </a:lvl2pPr>
            <a:lvl3pPr marL="1371600" lvl="2" indent="-298450">
              <a:spcBef>
                <a:spcPts val="1600"/>
              </a:spcBef>
              <a:spcAft>
                <a:spcPts val="0"/>
              </a:spcAft>
              <a:buClr>
                <a:srgbClr val="000000"/>
              </a:buClr>
              <a:buSzPts val="1100"/>
              <a:buChar char="■"/>
              <a:defRPr>
                <a:solidFill>
                  <a:srgbClr val="000000"/>
                </a:solidFill>
              </a:defRPr>
            </a:lvl3pPr>
            <a:lvl4pPr marL="1828800" lvl="3" indent="-298450">
              <a:spcBef>
                <a:spcPts val="1600"/>
              </a:spcBef>
              <a:spcAft>
                <a:spcPts val="0"/>
              </a:spcAft>
              <a:buClr>
                <a:srgbClr val="000000"/>
              </a:buClr>
              <a:buSzPts val="1100"/>
              <a:buChar char="●"/>
              <a:defRPr>
                <a:solidFill>
                  <a:srgbClr val="000000"/>
                </a:solidFill>
              </a:defRPr>
            </a:lvl4pPr>
            <a:lvl5pPr marL="2286000" lvl="4" indent="-298450">
              <a:spcBef>
                <a:spcPts val="1600"/>
              </a:spcBef>
              <a:spcAft>
                <a:spcPts val="0"/>
              </a:spcAft>
              <a:buClr>
                <a:srgbClr val="000000"/>
              </a:buClr>
              <a:buSzPts val="1100"/>
              <a:buChar char="○"/>
              <a:defRPr>
                <a:solidFill>
                  <a:srgbClr val="000000"/>
                </a:solidFill>
              </a:defRPr>
            </a:lvl5pPr>
            <a:lvl6pPr marL="2743200" lvl="5" indent="-298450">
              <a:spcBef>
                <a:spcPts val="1600"/>
              </a:spcBef>
              <a:spcAft>
                <a:spcPts val="0"/>
              </a:spcAft>
              <a:buClr>
                <a:srgbClr val="000000"/>
              </a:buClr>
              <a:buSzPts val="1100"/>
              <a:buChar char="■"/>
              <a:defRPr>
                <a:solidFill>
                  <a:srgbClr val="000000"/>
                </a:solidFill>
              </a:defRPr>
            </a:lvl6pPr>
            <a:lvl7pPr marL="3200400" lvl="6" indent="-298450">
              <a:spcBef>
                <a:spcPts val="1600"/>
              </a:spcBef>
              <a:spcAft>
                <a:spcPts val="0"/>
              </a:spcAft>
              <a:buClr>
                <a:srgbClr val="000000"/>
              </a:buClr>
              <a:buSzPts val="1100"/>
              <a:buChar char="●"/>
              <a:defRPr>
                <a:solidFill>
                  <a:srgbClr val="000000"/>
                </a:solidFill>
              </a:defRPr>
            </a:lvl7pPr>
            <a:lvl8pPr marL="3657600" lvl="7" indent="-298450">
              <a:spcBef>
                <a:spcPts val="1600"/>
              </a:spcBef>
              <a:spcAft>
                <a:spcPts val="0"/>
              </a:spcAft>
              <a:buClr>
                <a:srgbClr val="000000"/>
              </a:buClr>
              <a:buSzPts val="1100"/>
              <a:buChar char="○"/>
              <a:defRPr>
                <a:solidFill>
                  <a:srgbClr val="000000"/>
                </a:solidFill>
              </a:defRPr>
            </a:lvl8pPr>
            <a:lvl9pPr marL="4114800" lvl="8" indent="-298450">
              <a:spcBef>
                <a:spcPts val="1600"/>
              </a:spcBef>
              <a:spcAft>
                <a:spcPts val="1600"/>
              </a:spcAft>
              <a:buClr>
                <a:srgbClr val="000000"/>
              </a:buClr>
              <a:buSzPts val="1100"/>
              <a:buChar char="■"/>
              <a:defRPr>
                <a:solidFill>
                  <a:srgbClr val="000000"/>
                </a:solidFill>
              </a:defRPr>
            </a:lvl9pPr>
          </a:lstStyle>
          <a:p>
            <a:endParaRPr/>
          </a:p>
        </p:txBody>
      </p:sp>
      <p:pic>
        <p:nvPicPr>
          <p:cNvPr id="36" name="Google Shape;36;p4"/>
          <p:cNvPicPr preferRelativeResize="0"/>
          <p:nvPr/>
        </p:nvPicPr>
        <p:blipFill>
          <a:blip r:embed="rId3">
            <a:alphaModFix/>
          </a:blip>
          <a:stretch>
            <a:fillRect/>
          </a:stretch>
        </p:blipFill>
        <p:spPr>
          <a:xfrm>
            <a:off x="288950" y="213750"/>
            <a:ext cx="1550826" cy="1550826"/>
          </a:xfrm>
          <a:prstGeom prst="rect">
            <a:avLst/>
          </a:prstGeom>
          <a:noFill/>
          <a:ln>
            <a:noFill/>
          </a:ln>
        </p:spPr>
      </p:pic>
      <p:sp>
        <p:nvSpPr>
          <p:cNvPr id="37" name="Google Shape;37;p4"/>
          <p:cNvSpPr/>
          <p:nvPr/>
        </p:nvSpPr>
        <p:spPr>
          <a:xfrm>
            <a:off x="0" y="0"/>
            <a:ext cx="124200" cy="3006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6"/>
          <p:cNvSpPr txBox="1">
            <a:spLocks noGrp="1"/>
          </p:cNvSpPr>
          <p:nvPr>
            <p:ph type="body" idx="1"/>
          </p:nvPr>
        </p:nvSpPr>
        <p:spPr>
          <a:xfrm>
            <a:off x="803975" y="2341501"/>
            <a:ext cx="7697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50" name="Google Shape;50;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1" name="Google Shape;51;p6">
            <a:hlinkClick r:id="" action="ppaction://noaction"/>
          </p:cNvPr>
          <p:cNvSpPr/>
          <p:nvPr/>
        </p:nvSpPr>
        <p:spPr>
          <a:xfrm>
            <a:off x="8280450" y="0"/>
            <a:ext cx="863400" cy="454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 name="Google Shape;52;p6">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3" name="Google Shape;53;p6">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54" name="Google Shape;54;p6">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pic>
        <p:nvPicPr>
          <p:cNvPr id="55" name="Google Shape;55;p6"/>
          <p:cNvPicPr preferRelativeResize="0"/>
          <p:nvPr/>
        </p:nvPicPr>
        <p:blipFill>
          <a:blip r:embed="rId2">
            <a:alphaModFix/>
          </a:blip>
          <a:stretch>
            <a:fillRect/>
          </a:stretch>
        </p:blipFill>
        <p:spPr>
          <a:xfrm>
            <a:off x="3634800" y="0"/>
            <a:ext cx="1874399" cy="18743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7">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 name="Google Shape;59;p7">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0" name="Google Shape;60;p7">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1" name="Google Shape;61;p7">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with Title">
  <p:cSld name="BLANK_1">
    <p:spTree>
      <p:nvGrpSpPr>
        <p:cNvPr id="1" name="Shape 62"/>
        <p:cNvGrpSpPr/>
        <p:nvPr/>
      </p:nvGrpSpPr>
      <p:grpSpPr>
        <a:xfrm>
          <a:off x="0" y="0"/>
          <a:ext cx="0" cy="0"/>
          <a:chOff x="0" y="0"/>
          <a:chExt cx="0" cy="0"/>
        </a:xfrm>
      </p:grpSpPr>
      <p:sp>
        <p:nvSpPr>
          <p:cNvPr id="63" name="Google Shape;6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8">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 name="Google Shape;65;p8">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6" name="Google Shape;66;p8">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67" name="Google Shape;67;p8">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68" name="Google Shape;68;p8"/>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9" name="Google Shape;69;p8"/>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Content">
  <p:cSld name="BLANK_1_1">
    <p:spTree>
      <p:nvGrpSpPr>
        <p:cNvPr id="1" name="Shape 71"/>
        <p:cNvGrpSpPr/>
        <p:nvPr/>
      </p:nvGrpSpPr>
      <p:grpSpPr>
        <a:xfrm>
          <a:off x="0" y="0"/>
          <a:ext cx="0" cy="0"/>
          <a:chOff x="0" y="0"/>
          <a:chExt cx="0" cy="0"/>
        </a:xfrm>
      </p:grpSpPr>
      <p:sp>
        <p:nvSpPr>
          <p:cNvPr id="72" name="Google Shape;72;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3" name="Google Shape;73;p9">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4" name="Google Shape;74;p9">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5" name="Google Shape;75;p9">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76" name="Google Shape;76;p9">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77" name="Google Shape;77;p9"/>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8" name="Google Shape;78;p9"/>
          <p:cNvSpPr txBox="1">
            <a:spLocks noGrp="1"/>
          </p:cNvSpPr>
          <p:nvPr>
            <p:ph type="body" idx="1"/>
          </p:nvPr>
        </p:nvSpPr>
        <p:spPr>
          <a:xfrm>
            <a:off x="729450" y="934450"/>
            <a:ext cx="7329300" cy="2938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79" name="Google Shape;79;p9"/>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2 Content">
  <p:cSld name="BLANK_1_1_1">
    <p:spTree>
      <p:nvGrpSpPr>
        <p:cNvPr id="1" name="Shape 81"/>
        <p:cNvGrpSpPr/>
        <p:nvPr/>
      </p:nvGrpSpPr>
      <p:grpSpPr>
        <a:xfrm>
          <a:off x="0" y="0"/>
          <a:ext cx="0" cy="0"/>
          <a:chOff x="0" y="0"/>
          <a:chExt cx="0" cy="0"/>
        </a:xfrm>
      </p:grpSpPr>
      <p:sp>
        <p:nvSpPr>
          <p:cNvPr id="82" name="Google Shape;8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83" name="Google Shape;83;p10">
            <a:hlinkClick r:id="" action="ppaction://noaction"/>
          </p:cNvPr>
          <p:cNvSpPr/>
          <p:nvPr/>
        </p:nvSpPr>
        <p:spPr>
          <a:xfrm>
            <a:off x="8280450" y="0"/>
            <a:ext cx="863400" cy="454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4" name="Google Shape;84;p10">
            <a:hlinkClick r:id="" action="ppaction://noaction"/>
          </p:cNvPr>
          <p:cNvCxnSpPr/>
          <p:nvPr/>
        </p:nvCxnSpPr>
        <p:spPr>
          <a:xfrm>
            <a:off x="8598817" y="216350"/>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5" name="Google Shape;85;p10">
            <a:hlinkClick r:id="" action="ppaction://noaction"/>
          </p:cNvPr>
          <p:cNvCxnSpPr/>
          <p:nvPr/>
        </p:nvCxnSpPr>
        <p:spPr>
          <a:xfrm>
            <a:off x="8598817" y="250138"/>
            <a:ext cx="216300" cy="0"/>
          </a:xfrm>
          <a:prstGeom prst="straightConnector1">
            <a:avLst/>
          </a:prstGeom>
          <a:noFill/>
          <a:ln w="9525" cap="flat" cmpd="sng">
            <a:solidFill>
              <a:srgbClr val="B7B7B7"/>
            </a:solidFill>
            <a:prstDash val="solid"/>
            <a:round/>
            <a:headEnd type="none" w="med" len="med"/>
            <a:tailEnd type="none" w="med" len="med"/>
          </a:ln>
        </p:spPr>
      </p:cxnSp>
      <p:cxnSp>
        <p:nvCxnSpPr>
          <p:cNvPr id="86" name="Google Shape;86;p10">
            <a:hlinkClick r:id="" action="ppaction://noaction"/>
          </p:cNvPr>
          <p:cNvCxnSpPr/>
          <p:nvPr/>
        </p:nvCxnSpPr>
        <p:spPr>
          <a:xfrm>
            <a:off x="8598817" y="283925"/>
            <a:ext cx="216300" cy="0"/>
          </a:xfrm>
          <a:prstGeom prst="straightConnector1">
            <a:avLst/>
          </a:prstGeom>
          <a:noFill/>
          <a:ln w="9525" cap="flat" cmpd="sng">
            <a:solidFill>
              <a:srgbClr val="B7B7B7"/>
            </a:solidFill>
            <a:prstDash val="solid"/>
            <a:round/>
            <a:headEnd type="none" w="med" len="med"/>
            <a:tailEnd type="none" w="med" len="med"/>
          </a:ln>
        </p:spPr>
      </p:cxnSp>
      <p:sp>
        <p:nvSpPr>
          <p:cNvPr id="87" name="Google Shape;87;p10"/>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8" name="Google Shape;88;p10"/>
          <p:cNvSpPr txBox="1">
            <a:spLocks noGrp="1"/>
          </p:cNvSpPr>
          <p:nvPr>
            <p:ph type="body" idx="1"/>
          </p:nvPr>
        </p:nvSpPr>
        <p:spPr>
          <a:xfrm>
            <a:off x="729450"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9" name="Google Shape;89;p10"/>
          <p:cNvSpPr/>
          <p:nvPr/>
        </p:nvSpPr>
        <p:spPr>
          <a:xfrm>
            <a:off x="0" y="356975"/>
            <a:ext cx="645300" cy="261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508000" y="353450"/>
            <a:ext cx="137400" cy="2610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body" idx="2"/>
          </p:nvPr>
        </p:nvSpPr>
        <p:spPr>
          <a:xfrm>
            <a:off x="4814525" y="934450"/>
            <a:ext cx="3553500" cy="29388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 name="Google Shape;94;p1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5" name="Google Shape;9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roxima Nova"/>
              <a:buNone/>
              <a:defRPr sz="2800" b="1">
                <a:latin typeface="Proxima Nova"/>
                <a:ea typeface="Proxima Nova"/>
                <a:cs typeface="Proxima Nova"/>
                <a:sym typeface="Proxima Nova"/>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Quattrocento Sans"/>
              <a:buChar char="●"/>
              <a:defRPr sz="1800">
                <a:latin typeface="Quattrocento Sans"/>
                <a:ea typeface="Quattrocento Sans"/>
                <a:cs typeface="Quattrocento Sans"/>
                <a:sym typeface="Quattrocento Sans"/>
              </a:defRPr>
            </a:lvl1pPr>
            <a:lvl2pPr marL="914400" lvl="1"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2pPr>
            <a:lvl3pPr marL="1371600" lvl="2"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3pPr>
            <a:lvl4pPr marL="1828800" lvl="3"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4pPr>
            <a:lvl5pPr marL="2286000" lvl="4"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5pPr>
            <a:lvl6pPr marL="2743200" lvl="5"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6pPr>
            <a:lvl7pPr marL="3200400" lvl="6"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7pPr>
            <a:lvl8pPr marL="3657600" lvl="7" indent="-298450">
              <a:lnSpc>
                <a:spcPct val="115000"/>
              </a:lnSpc>
              <a:spcBef>
                <a:spcPts val="1600"/>
              </a:spcBef>
              <a:spcAft>
                <a:spcPts val="0"/>
              </a:spcAft>
              <a:buSzPts val="1100"/>
              <a:buFont typeface="Quattrocento Sans"/>
              <a:buChar char="○"/>
              <a:defRPr sz="1100">
                <a:latin typeface="Quattrocento Sans"/>
                <a:ea typeface="Quattrocento Sans"/>
                <a:cs typeface="Quattrocento Sans"/>
                <a:sym typeface="Quattrocento Sans"/>
              </a:defRPr>
            </a:lvl8pPr>
            <a:lvl9pPr marL="4114800" lvl="8" indent="-298450">
              <a:lnSpc>
                <a:spcPct val="115000"/>
              </a:lnSpc>
              <a:spcBef>
                <a:spcPts val="1600"/>
              </a:spcBef>
              <a:spcAft>
                <a:spcPts val="1600"/>
              </a:spcAft>
              <a:buSzPts val="1100"/>
              <a:buFont typeface="Quattrocento Sans"/>
              <a:buChar char="■"/>
              <a:defRPr sz="1100">
                <a:latin typeface="Quattrocento Sans"/>
                <a:ea typeface="Quattrocento Sans"/>
                <a:cs typeface="Quattrocento Sans"/>
                <a:sym typeface="Quattrocento Sans"/>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
        <p:nvSpPr>
          <p:cNvPr id="9" name="Google Shape;9;p1"/>
          <p:cNvSpPr/>
          <p:nvPr/>
        </p:nvSpPr>
        <p:spPr>
          <a:xfrm>
            <a:off x="0" y="4814097"/>
            <a:ext cx="91440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4814100"/>
            <a:ext cx="2339400" cy="3294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11" name="Google Shape;11;p1"/>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2" name="Google Shape;12;p1"/>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pic>
        <p:nvPicPr>
          <p:cNvPr id="13" name="Google Shape;13;p1"/>
          <p:cNvPicPr preferRelativeResize="0"/>
          <p:nvPr/>
        </p:nvPicPr>
        <p:blipFill>
          <a:blip r:embed="rId11">
            <a:alphaModFix/>
          </a:blip>
          <a:stretch>
            <a:fillRect/>
          </a:stretch>
        </p:blipFill>
        <p:spPr>
          <a:xfrm>
            <a:off x="7160464" y="4749850"/>
            <a:ext cx="1983535" cy="454775"/>
          </a:xfrm>
          <a:prstGeom prst="rect">
            <a:avLst/>
          </a:prstGeom>
          <a:noFill/>
          <a:ln>
            <a:noFill/>
          </a:ln>
        </p:spPr>
      </p:pic>
      <p:pic>
        <p:nvPicPr>
          <p:cNvPr id="14" name="Google Shape;14;p1"/>
          <p:cNvPicPr preferRelativeResize="0"/>
          <p:nvPr/>
        </p:nvPicPr>
        <p:blipFill rotWithShape="1">
          <a:blip r:embed="rId12">
            <a:alphaModFix amt="88000"/>
          </a:blip>
          <a:srcRect r="49315"/>
          <a:stretch/>
        </p:blipFill>
        <p:spPr>
          <a:xfrm>
            <a:off x="7193251" y="353600"/>
            <a:ext cx="1950750" cy="3991048"/>
          </a:xfrm>
          <a:prstGeom prst="rect">
            <a:avLst/>
          </a:prstGeom>
          <a:noFill/>
          <a:ln>
            <a:noFill/>
          </a:ln>
          <a:effectLst>
            <a:outerShdw blurRad="57150" dist="19050" dir="5400000" algn="bl" rotWithShape="0">
              <a:srgbClr val="000000">
                <a:alpha val="9000"/>
              </a:srgbClr>
            </a:outerShdw>
          </a:effectLst>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www.ce.memphis.edu/7906/2014Fall/Lecture-5_v1.pdf" TargetMode="Externa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jonathanold.github.io/pdf/teaching/Interpreting_regression_tables.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hyperlink" Target="https://www.statology.org/kruskal-wallis-test-in-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2"/>
          <p:cNvSpPr/>
          <p:nvPr/>
        </p:nvSpPr>
        <p:spPr>
          <a:xfrm flipH="1">
            <a:off x="479550" y="0"/>
            <a:ext cx="1874400" cy="2945400"/>
          </a:xfrm>
          <a:prstGeom prst="rect">
            <a:avLst/>
          </a:prstGeom>
          <a:solidFill>
            <a:srgbClr val="F4F5FB"/>
          </a:solidFill>
          <a:ln>
            <a:noFill/>
          </a:ln>
          <a:effectLst>
            <a:outerShdw blurRad="57150" dist="19050" dir="5400000" algn="bl" rotWithShape="0">
              <a:srgbClr val="000000">
                <a:alpha val="11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2"/>
          <p:cNvSpPr/>
          <p:nvPr/>
        </p:nvSpPr>
        <p:spPr>
          <a:xfrm flipH="1">
            <a:off x="479550" y="2935650"/>
            <a:ext cx="1874400" cy="942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2" name="Google Shape;102;p12"/>
          <p:cNvPicPr preferRelativeResize="0"/>
          <p:nvPr/>
        </p:nvPicPr>
        <p:blipFill>
          <a:blip r:embed="rId3">
            <a:alphaModFix/>
          </a:blip>
          <a:stretch>
            <a:fillRect/>
          </a:stretch>
        </p:blipFill>
        <p:spPr>
          <a:xfrm>
            <a:off x="479550" y="535500"/>
            <a:ext cx="1874399" cy="1874399"/>
          </a:xfrm>
          <a:prstGeom prst="rect">
            <a:avLst/>
          </a:prstGeom>
          <a:noFill/>
          <a:ln>
            <a:noFill/>
          </a:ln>
        </p:spPr>
      </p:pic>
      <p:sp>
        <p:nvSpPr>
          <p:cNvPr id="103" name="Google Shape;103;p12"/>
          <p:cNvSpPr/>
          <p:nvPr/>
        </p:nvSpPr>
        <p:spPr>
          <a:xfrm>
            <a:off x="2339275" y="4814100"/>
            <a:ext cx="6804600" cy="329400"/>
          </a:xfrm>
          <a:prstGeom prst="rect">
            <a:avLst/>
          </a:prstGeom>
          <a:solidFill>
            <a:srgbClr val="F4F5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p:nvPr/>
        </p:nvSpPr>
        <p:spPr>
          <a:xfrm>
            <a:off x="0" y="4814100"/>
            <a:ext cx="2339400" cy="342900"/>
          </a:xfrm>
          <a:prstGeom prst="rect">
            <a:avLst/>
          </a:prstGeom>
          <a:solidFill>
            <a:srgbClr val="0743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 name="Google Shape;105;p12"/>
          <p:cNvPicPr preferRelativeResize="0"/>
          <p:nvPr/>
        </p:nvPicPr>
        <p:blipFill>
          <a:blip r:embed="rId4">
            <a:alphaModFix/>
          </a:blip>
          <a:stretch>
            <a:fillRect/>
          </a:stretch>
        </p:blipFill>
        <p:spPr>
          <a:xfrm>
            <a:off x="6993207" y="4731013"/>
            <a:ext cx="2156631" cy="480257"/>
          </a:xfrm>
          <a:prstGeom prst="rect">
            <a:avLst/>
          </a:prstGeom>
          <a:noFill/>
          <a:ln>
            <a:noFill/>
          </a:ln>
        </p:spPr>
      </p:pic>
      <p:sp>
        <p:nvSpPr>
          <p:cNvPr id="106" name="Google Shape;106;p12"/>
          <p:cNvSpPr txBox="1"/>
          <p:nvPr/>
        </p:nvSpPr>
        <p:spPr>
          <a:xfrm>
            <a:off x="479550" y="4807350"/>
            <a:ext cx="13803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solidFill>
                  <a:srgbClr val="FFFFFF"/>
                </a:solidFill>
                <a:latin typeface="Quattrocento Sans"/>
                <a:ea typeface="Quattrocento Sans"/>
                <a:cs typeface="Quattrocento Sans"/>
                <a:sym typeface="Quattrocento Sans"/>
              </a:rPr>
              <a:t>www.ugm.ac.id</a:t>
            </a:r>
            <a:endParaRPr sz="1200" b="1">
              <a:solidFill>
                <a:srgbClr val="FFFFFF"/>
              </a:solidFill>
              <a:latin typeface="Quattrocento Sans"/>
              <a:ea typeface="Quattrocento Sans"/>
              <a:cs typeface="Quattrocento Sans"/>
              <a:sym typeface="Quattrocento Sans"/>
            </a:endParaRPr>
          </a:p>
        </p:txBody>
      </p:sp>
      <p:sp>
        <p:nvSpPr>
          <p:cNvPr id="107" name="Google Shape;107;p12"/>
          <p:cNvSpPr txBox="1"/>
          <p:nvPr/>
        </p:nvSpPr>
        <p:spPr>
          <a:xfrm>
            <a:off x="3207450" y="4807350"/>
            <a:ext cx="3450900" cy="342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rgbClr val="074364"/>
                </a:solidFill>
                <a:latin typeface="Quattrocento Sans"/>
                <a:ea typeface="Quattrocento Sans"/>
                <a:cs typeface="Quattrocento Sans"/>
                <a:sym typeface="Quattrocento Sans"/>
              </a:rPr>
              <a:t>Locally Rooted, Globally Respected</a:t>
            </a:r>
            <a:endParaRPr sz="1200">
              <a:solidFill>
                <a:srgbClr val="074364"/>
              </a:solidFill>
              <a:latin typeface="Quattrocento Sans"/>
              <a:ea typeface="Quattrocento Sans"/>
              <a:cs typeface="Quattrocento Sans"/>
              <a:sym typeface="Quattrocento Sans"/>
            </a:endParaRPr>
          </a:p>
        </p:txBody>
      </p:sp>
      <p:sp>
        <p:nvSpPr>
          <p:cNvPr id="108" name="Google Shape;108;p12"/>
          <p:cNvSpPr txBox="1">
            <a:spLocks noGrp="1"/>
          </p:cNvSpPr>
          <p:nvPr>
            <p:ph type="ctrTitle"/>
          </p:nvPr>
        </p:nvSpPr>
        <p:spPr>
          <a:xfrm>
            <a:off x="2353950" y="1375425"/>
            <a:ext cx="6430500" cy="1034474"/>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sz="2000" dirty="0"/>
              <a:t>Least Squares (linier &amp; non-linier), (Ordinary) Least </a:t>
            </a:r>
            <a:r>
              <a:rPr lang="en-GB" sz="2000"/>
              <a:t>Squares Specifications, </a:t>
            </a:r>
            <a:r>
              <a:rPr lang="en-GB" sz="2000" dirty="0"/>
              <a:t>Non-parametric Approach</a:t>
            </a:r>
          </a:p>
        </p:txBody>
      </p:sp>
      <p:sp>
        <p:nvSpPr>
          <p:cNvPr id="109" name="Google Shape;109;p12"/>
          <p:cNvSpPr txBox="1">
            <a:spLocks noGrp="1"/>
          </p:cNvSpPr>
          <p:nvPr>
            <p:ph type="subTitle" idx="1"/>
          </p:nvPr>
        </p:nvSpPr>
        <p:spPr>
          <a:xfrm>
            <a:off x="4069325" y="2660325"/>
            <a:ext cx="4707600" cy="342900"/>
          </a:xfrm>
          <a:prstGeom prst="rect">
            <a:avLst/>
          </a:prstGeom>
        </p:spPr>
        <p:txBody>
          <a:bodyPr spcFirstLastPara="1" wrap="square" lIns="91425" tIns="91425" rIns="91425" bIns="91425" anchor="t" anchorCtr="0">
            <a:noAutofit/>
          </a:bodyPr>
          <a:lstStyle/>
          <a:p>
            <a:pPr marL="0" indent="0"/>
            <a:r>
              <a:rPr lang="en-GB" dirty="0"/>
              <a:t>28/2/2024</a:t>
            </a:r>
          </a:p>
          <a:p>
            <a:pPr marL="0" lvl="0" indent="0" algn="r" rtl="0">
              <a:spcBef>
                <a:spcPts val="0"/>
              </a:spcBef>
              <a:spcAft>
                <a:spcPts val="0"/>
              </a:spcAft>
              <a:buNone/>
            </a:pPr>
            <a:endParaRPr dirty="0"/>
          </a:p>
        </p:txBody>
      </p:sp>
      <p:sp>
        <p:nvSpPr>
          <p:cNvPr id="110" name="Google Shape;110;p12"/>
          <p:cNvSpPr txBox="1">
            <a:spLocks noGrp="1"/>
          </p:cNvSpPr>
          <p:nvPr>
            <p:ph type="subTitle" idx="2"/>
          </p:nvPr>
        </p:nvSpPr>
        <p:spPr>
          <a:xfrm>
            <a:off x="4835300" y="2310150"/>
            <a:ext cx="3941700" cy="541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GB" b="1" dirty="0"/>
              <a:t>Muhammad Akmal Farouqi</a:t>
            </a:r>
            <a:endParaRPr b="1" dirty="0"/>
          </a:p>
        </p:txBody>
      </p:sp>
      <p:sp>
        <p:nvSpPr>
          <p:cNvPr id="3" name="Subtitle 2">
            <a:extLst>
              <a:ext uri="{FF2B5EF4-FFF2-40B4-BE49-F238E27FC236}">
                <a16:creationId xmlns:a16="http://schemas.microsoft.com/office/drawing/2014/main" id="{AB9F6A81-4A39-AB09-33DF-D6BC2F46D18F}"/>
              </a:ext>
            </a:extLst>
          </p:cNvPr>
          <p:cNvSpPr>
            <a:spLocks noGrp="1"/>
          </p:cNvSpPr>
          <p:nvPr>
            <p:ph type="subTitle" idx="3"/>
          </p:nvPr>
        </p:nvSpPr>
        <p:spPr/>
        <p:txBody>
          <a:bodyPr/>
          <a:lstStyle/>
          <a:p>
            <a:endParaRPr lang="en-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A5B04580-E8CD-B2EA-81EC-4BF710733D9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E744FE39-F055-5192-4BD0-9395B38639E2}"/>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Least Square</a:t>
            </a:r>
            <a:endParaRPr dirty="0"/>
          </a:p>
        </p:txBody>
      </p:sp>
      <p:sp>
        <p:nvSpPr>
          <p:cNvPr id="3" name="TextBox 2">
            <a:extLst>
              <a:ext uri="{FF2B5EF4-FFF2-40B4-BE49-F238E27FC236}">
                <a16:creationId xmlns:a16="http://schemas.microsoft.com/office/drawing/2014/main" id="{4E448A52-3DE4-B70C-1B59-376193AFFA56}"/>
              </a:ext>
            </a:extLst>
          </p:cNvPr>
          <p:cNvSpPr txBox="1"/>
          <p:nvPr/>
        </p:nvSpPr>
        <p:spPr>
          <a:xfrm>
            <a:off x="417688" y="751550"/>
            <a:ext cx="8308624" cy="954107"/>
          </a:xfrm>
          <a:prstGeom prst="rect">
            <a:avLst/>
          </a:prstGeom>
          <a:noFill/>
        </p:spPr>
        <p:txBody>
          <a:bodyPr wrap="square" rtlCol="0">
            <a:spAutoFit/>
          </a:bodyPr>
          <a:lstStyle/>
          <a:p>
            <a:pPr algn="just"/>
            <a:r>
              <a:rPr lang="en-GB" dirty="0"/>
              <a:t>The method of least squares is a parameter estimation method in regression analysis based on </a:t>
            </a:r>
            <a:r>
              <a:rPr lang="en-GB" b="1" dirty="0"/>
              <a:t>minimizing the sum of the squares of the residuals </a:t>
            </a:r>
            <a:r>
              <a:rPr lang="en-GB" dirty="0"/>
              <a:t>(a residual being the difference between an observed value and the fitted value provided by a model) made in the results of each individual equation.</a:t>
            </a:r>
          </a:p>
        </p:txBody>
      </p:sp>
      <p:pic>
        <p:nvPicPr>
          <p:cNvPr id="6" name="Picture 5" descr="A graph of a graph showing the age of a person&#10;&#10;Description automatically generated with medium confidence">
            <a:extLst>
              <a:ext uri="{FF2B5EF4-FFF2-40B4-BE49-F238E27FC236}">
                <a16:creationId xmlns:a16="http://schemas.microsoft.com/office/drawing/2014/main" id="{A5ADDF46-C073-7562-DBD3-F097AB80EF71}"/>
              </a:ext>
            </a:extLst>
          </p:cNvPr>
          <p:cNvPicPr>
            <a:picLocks noChangeAspect="1"/>
          </p:cNvPicPr>
          <p:nvPr/>
        </p:nvPicPr>
        <p:blipFill>
          <a:blip r:embed="rId3"/>
          <a:stretch>
            <a:fillRect/>
          </a:stretch>
        </p:blipFill>
        <p:spPr>
          <a:xfrm>
            <a:off x="417688" y="2014133"/>
            <a:ext cx="3294570" cy="2085375"/>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184295-70B8-40EB-E5A9-7F19227524DD}"/>
                  </a:ext>
                </a:extLst>
              </p:cNvPr>
              <p:cNvSpPr txBox="1"/>
              <p:nvPr/>
            </p:nvSpPr>
            <p:spPr>
              <a:xfrm>
                <a:off x="1343378" y="1705657"/>
                <a:ext cx="1443189" cy="3136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ID" i="1" smtClean="0">
                              <a:solidFill>
                                <a:srgbClr val="836967"/>
                              </a:solidFill>
                              <a:latin typeface="Cambria Math" panose="02040503050406030204" pitchFamily="18" charset="0"/>
                            </a:rPr>
                          </m:ctrlPr>
                        </m:accPr>
                        <m:e>
                          <m:r>
                            <a:rPr lang="en-ID" i="1">
                              <a:latin typeface="Cambria Math" panose="02040503050406030204" pitchFamily="18" charset="0"/>
                            </a:rPr>
                            <m:t>𝑌</m:t>
                          </m:r>
                        </m:e>
                      </m:acc>
                      <m:r>
                        <a:rPr lang="en-ID" i="0">
                          <a:latin typeface="Cambria Math" panose="02040503050406030204" pitchFamily="18" charset="0"/>
                        </a:rPr>
                        <m:t>=</m:t>
                      </m:r>
                      <m:r>
                        <a:rPr lang="en-ID" i="1">
                          <a:latin typeface="Cambria Math" panose="02040503050406030204" pitchFamily="18" charset="0"/>
                        </a:rPr>
                        <m:t>𝑎</m:t>
                      </m:r>
                      <m:r>
                        <a:rPr lang="en-ID" i="0">
                          <a:latin typeface="Cambria Math" panose="02040503050406030204" pitchFamily="18" charset="0"/>
                        </a:rPr>
                        <m:t>+</m:t>
                      </m:r>
                      <m:r>
                        <a:rPr lang="en-ID" i="1">
                          <a:latin typeface="Cambria Math" panose="02040503050406030204" pitchFamily="18" charset="0"/>
                        </a:rPr>
                        <m:t>𝑏𝑋</m:t>
                      </m:r>
                      <m:r>
                        <a:rPr lang="en-GB" b="0" i="1" smtClean="0">
                          <a:latin typeface="Cambria Math" panose="02040503050406030204" pitchFamily="18" charset="0"/>
                        </a:rPr>
                        <m:t>+</m:t>
                      </m:r>
                      <m:r>
                        <a:rPr lang="en-GB" b="0" i="1" smtClean="0">
                          <a:latin typeface="Cambria Math" panose="02040503050406030204" pitchFamily="18" charset="0"/>
                        </a:rPr>
                        <m:t>𝜖</m:t>
                      </m:r>
                    </m:oMath>
                  </m:oMathPara>
                </a14:m>
                <a:endParaRPr lang="en-ID" dirty="0"/>
              </a:p>
            </p:txBody>
          </p:sp>
        </mc:Choice>
        <mc:Fallback xmlns="">
          <p:sp>
            <p:nvSpPr>
              <p:cNvPr id="8" name="TextBox 7">
                <a:extLst>
                  <a:ext uri="{FF2B5EF4-FFF2-40B4-BE49-F238E27FC236}">
                    <a16:creationId xmlns:a16="http://schemas.microsoft.com/office/drawing/2014/main" id="{34184295-70B8-40EB-E5A9-7F19227524DD}"/>
                  </a:ext>
                </a:extLst>
              </p:cNvPr>
              <p:cNvSpPr txBox="1">
                <a:spLocks noRot="1" noChangeAspect="1" noMove="1" noResize="1" noEditPoints="1" noAdjustHandles="1" noChangeArrowheads="1" noChangeShapeType="1" noTextEdit="1"/>
              </p:cNvSpPr>
              <p:nvPr/>
            </p:nvSpPr>
            <p:spPr>
              <a:xfrm>
                <a:off x="1343378" y="1705657"/>
                <a:ext cx="1443189" cy="313612"/>
              </a:xfrm>
              <a:prstGeom prst="rect">
                <a:avLst/>
              </a:prstGeom>
              <a:blipFill>
                <a:blip r:embed="rId4"/>
                <a:stretch>
                  <a:fillRect t="-1961"/>
                </a:stretch>
              </a:blipFill>
            </p:spPr>
            <p:txBody>
              <a:bodyPr/>
              <a:lstStyle/>
              <a:p>
                <a:r>
                  <a:rPr lang="en-ID">
                    <a:noFill/>
                  </a:rPr>
                  <a:t> </a:t>
                </a:r>
              </a:p>
            </p:txBody>
          </p:sp>
        </mc:Fallback>
      </mc:AlternateContent>
      <p:sp>
        <p:nvSpPr>
          <p:cNvPr id="9" name="TextBox 8">
            <a:extLst>
              <a:ext uri="{FF2B5EF4-FFF2-40B4-BE49-F238E27FC236}">
                <a16:creationId xmlns:a16="http://schemas.microsoft.com/office/drawing/2014/main" id="{6609EB71-F255-DC9A-97BF-DB450364F685}"/>
              </a:ext>
            </a:extLst>
          </p:cNvPr>
          <p:cNvSpPr txBox="1"/>
          <p:nvPr/>
        </p:nvSpPr>
        <p:spPr>
          <a:xfrm>
            <a:off x="4572000" y="1705657"/>
            <a:ext cx="3432718" cy="738664"/>
          </a:xfrm>
          <a:prstGeom prst="rect">
            <a:avLst/>
          </a:prstGeom>
          <a:noFill/>
        </p:spPr>
        <p:txBody>
          <a:bodyPr wrap="square" rtlCol="0">
            <a:spAutoFit/>
          </a:bodyPr>
          <a:lstStyle/>
          <a:p>
            <a:r>
              <a:rPr lang="en-GB" dirty="0">
                <a:highlight>
                  <a:srgbClr val="FFFF00"/>
                </a:highlight>
              </a:rPr>
              <a:t>However, there are potential bias issues happened when model can’t explain the chosen outcome variable. </a:t>
            </a:r>
            <a:endParaRPr lang="en-ID" dirty="0">
              <a:highlight>
                <a:srgbClr val="FFFF00"/>
              </a:highlight>
            </a:endParaRPr>
          </a:p>
        </p:txBody>
      </p:sp>
      <p:cxnSp>
        <p:nvCxnSpPr>
          <p:cNvPr id="11" name="Straight Arrow Connector 10">
            <a:extLst>
              <a:ext uri="{FF2B5EF4-FFF2-40B4-BE49-F238E27FC236}">
                <a16:creationId xmlns:a16="http://schemas.microsoft.com/office/drawing/2014/main" id="{1B743852-E2BB-747C-BF24-6B2371D414A6}"/>
              </a:ext>
            </a:extLst>
          </p:cNvPr>
          <p:cNvCxnSpPr>
            <a:stCxn id="9" idx="1"/>
            <a:endCxn id="8" idx="3"/>
          </p:cNvCxnSpPr>
          <p:nvPr/>
        </p:nvCxnSpPr>
        <p:spPr>
          <a:xfrm flipH="1" flipV="1">
            <a:off x="2786567" y="1862463"/>
            <a:ext cx="1785433" cy="212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083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342EE797-97F1-14A6-C7E4-5B515435B1D3}"/>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2202A960-903B-95EE-9FB0-BB479C8C0A68}"/>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MLR</a:t>
            </a:r>
            <a:endParaRPr dirty="0"/>
          </a:p>
        </p:txBody>
      </p:sp>
      <p:pic>
        <p:nvPicPr>
          <p:cNvPr id="4" name="Picture 3">
            <a:extLst>
              <a:ext uri="{FF2B5EF4-FFF2-40B4-BE49-F238E27FC236}">
                <a16:creationId xmlns:a16="http://schemas.microsoft.com/office/drawing/2014/main" id="{AC66463D-4A5F-2243-C615-870BFFA00B4C}"/>
              </a:ext>
            </a:extLst>
          </p:cNvPr>
          <p:cNvPicPr>
            <a:picLocks noChangeAspect="1"/>
          </p:cNvPicPr>
          <p:nvPr/>
        </p:nvPicPr>
        <p:blipFill>
          <a:blip r:embed="rId3"/>
          <a:stretch>
            <a:fillRect/>
          </a:stretch>
        </p:blipFill>
        <p:spPr>
          <a:xfrm>
            <a:off x="582692" y="1924060"/>
            <a:ext cx="3558247" cy="1245986"/>
          </a:xfrm>
          <a:prstGeom prst="rect">
            <a:avLst/>
          </a:prstGeom>
        </p:spPr>
      </p:pic>
      <p:sp>
        <p:nvSpPr>
          <p:cNvPr id="7" name="TextBox 6">
            <a:extLst>
              <a:ext uri="{FF2B5EF4-FFF2-40B4-BE49-F238E27FC236}">
                <a16:creationId xmlns:a16="http://schemas.microsoft.com/office/drawing/2014/main" id="{A6CE5F4B-D993-8739-18EF-A663802374AF}"/>
              </a:ext>
            </a:extLst>
          </p:cNvPr>
          <p:cNvSpPr txBox="1"/>
          <p:nvPr/>
        </p:nvSpPr>
        <p:spPr>
          <a:xfrm>
            <a:off x="582692" y="893717"/>
            <a:ext cx="3705003" cy="954107"/>
          </a:xfrm>
          <a:prstGeom prst="rect">
            <a:avLst/>
          </a:prstGeom>
          <a:noFill/>
        </p:spPr>
        <p:txBody>
          <a:bodyPr wrap="square">
            <a:spAutoFit/>
          </a:bodyPr>
          <a:lstStyle/>
          <a:p>
            <a:r>
              <a:rPr lang="en-GB" dirty="0"/>
              <a:t>MLR allows us to explicitly control for many factors those simultaneously affect the dependent variable. Hence, the model able to predict better.</a:t>
            </a:r>
            <a:endParaRPr lang="en-ID" dirty="0"/>
          </a:p>
        </p:txBody>
      </p:sp>
      <p:sp>
        <p:nvSpPr>
          <p:cNvPr id="9" name="TextBox 8">
            <a:extLst>
              <a:ext uri="{FF2B5EF4-FFF2-40B4-BE49-F238E27FC236}">
                <a16:creationId xmlns:a16="http://schemas.microsoft.com/office/drawing/2014/main" id="{86D8123E-336E-7CC1-56C6-AD43BBE6A010}"/>
              </a:ext>
            </a:extLst>
          </p:cNvPr>
          <p:cNvSpPr txBox="1"/>
          <p:nvPr/>
        </p:nvSpPr>
        <p:spPr>
          <a:xfrm>
            <a:off x="4498623" y="893717"/>
            <a:ext cx="3705003" cy="954107"/>
          </a:xfrm>
          <a:prstGeom prst="rect">
            <a:avLst/>
          </a:prstGeom>
          <a:noFill/>
        </p:spPr>
        <p:txBody>
          <a:bodyPr wrap="square">
            <a:spAutoFit/>
          </a:bodyPr>
          <a:lstStyle/>
          <a:p>
            <a:r>
              <a:rPr lang="en-GB" dirty="0"/>
              <a:t>Moreover, MLR model is capable to include quadratic form variables because in some cases the relationship between variables aren’t linear!</a:t>
            </a:r>
            <a:endParaRPr lang="en-ID" dirty="0"/>
          </a:p>
        </p:txBody>
      </p:sp>
      <p:pic>
        <p:nvPicPr>
          <p:cNvPr id="11" name="Picture 10">
            <a:extLst>
              <a:ext uri="{FF2B5EF4-FFF2-40B4-BE49-F238E27FC236}">
                <a16:creationId xmlns:a16="http://schemas.microsoft.com/office/drawing/2014/main" id="{2A55BC04-B9A8-9971-3EBB-C0FCB10DC47A}"/>
              </a:ext>
            </a:extLst>
          </p:cNvPr>
          <p:cNvPicPr>
            <a:picLocks noChangeAspect="1"/>
          </p:cNvPicPr>
          <p:nvPr/>
        </p:nvPicPr>
        <p:blipFill>
          <a:blip r:embed="rId4"/>
          <a:stretch>
            <a:fillRect/>
          </a:stretch>
        </p:blipFill>
        <p:spPr>
          <a:xfrm>
            <a:off x="4572000" y="1906756"/>
            <a:ext cx="4170386" cy="535200"/>
          </a:xfrm>
          <a:prstGeom prst="rect">
            <a:avLst/>
          </a:prstGeom>
        </p:spPr>
      </p:pic>
      <p:sp>
        <p:nvSpPr>
          <p:cNvPr id="13" name="TextBox 12">
            <a:extLst>
              <a:ext uri="{FF2B5EF4-FFF2-40B4-BE49-F238E27FC236}">
                <a16:creationId xmlns:a16="http://schemas.microsoft.com/office/drawing/2014/main" id="{380431F5-09D5-8958-36B3-68903FAFFCD5}"/>
              </a:ext>
            </a:extLst>
          </p:cNvPr>
          <p:cNvSpPr txBox="1"/>
          <p:nvPr/>
        </p:nvSpPr>
        <p:spPr>
          <a:xfrm>
            <a:off x="0" y="4535690"/>
            <a:ext cx="5681519" cy="276999"/>
          </a:xfrm>
          <a:prstGeom prst="rect">
            <a:avLst/>
          </a:prstGeom>
          <a:noFill/>
        </p:spPr>
        <p:txBody>
          <a:bodyPr wrap="square">
            <a:spAutoFit/>
          </a:bodyPr>
          <a:lstStyle/>
          <a:p>
            <a:r>
              <a:rPr lang="en-GB" sz="1200" dirty="0" err="1"/>
              <a:t>Source:</a:t>
            </a:r>
            <a:r>
              <a:rPr lang="en-GB" sz="1200" dirty="0" err="1">
                <a:hlinkClick r:id="rId5"/>
              </a:rPr>
              <a:t>http</a:t>
            </a:r>
            <a:r>
              <a:rPr lang="en-GB" sz="1200" dirty="0">
                <a:hlinkClick r:id="rId5"/>
              </a:rPr>
              <a:t>://www.ce.memphis.edu/7906/2014Fall/Lecture-5_v1.pdf</a:t>
            </a:r>
            <a:r>
              <a:rPr lang="en-GB" sz="1200" dirty="0"/>
              <a:t> </a:t>
            </a:r>
            <a:endParaRPr lang="en-ID" sz="1200" dirty="0"/>
          </a:p>
        </p:txBody>
      </p:sp>
      <p:pic>
        <p:nvPicPr>
          <p:cNvPr id="17" name="Picture 16">
            <a:extLst>
              <a:ext uri="{FF2B5EF4-FFF2-40B4-BE49-F238E27FC236}">
                <a16:creationId xmlns:a16="http://schemas.microsoft.com/office/drawing/2014/main" id="{0B63AEE7-8CED-1EAF-D576-A92E16D1B28E}"/>
              </a:ext>
            </a:extLst>
          </p:cNvPr>
          <p:cNvPicPr>
            <a:picLocks noChangeAspect="1"/>
          </p:cNvPicPr>
          <p:nvPr/>
        </p:nvPicPr>
        <p:blipFill>
          <a:blip r:embed="rId6"/>
          <a:stretch>
            <a:fillRect/>
          </a:stretch>
        </p:blipFill>
        <p:spPr>
          <a:xfrm>
            <a:off x="4678623" y="2467830"/>
            <a:ext cx="1672501" cy="535200"/>
          </a:xfrm>
          <a:prstGeom prst="rect">
            <a:avLst/>
          </a:prstGeom>
        </p:spPr>
      </p:pic>
      <p:sp>
        <p:nvSpPr>
          <p:cNvPr id="18" name="TextBox 17">
            <a:extLst>
              <a:ext uri="{FF2B5EF4-FFF2-40B4-BE49-F238E27FC236}">
                <a16:creationId xmlns:a16="http://schemas.microsoft.com/office/drawing/2014/main" id="{19DBF3ED-E4CE-9533-56FF-E8A84A00743D}"/>
              </a:ext>
            </a:extLst>
          </p:cNvPr>
          <p:cNvSpPr txBox="1"/>
          <p:nvPr/>
        </p:nvSpPr>
        <p:spPr>
          <a:xfrm>
            <a:off x="6351124" y="2604136"/>
            <a:ext cx="2175496" cy="307777"/>
          </a:xfrm>
          <a:prstGeom prst="rect">
            <a:avLst/>
          </a:prstGeom>
          <a:noFill/>
        </p:spPr>
        <p:txBody>
          <a:bodyPr wrap="square">
            <a:spAutoFit/>
          </a:bodyPr>
          <a:lstStyle/>
          <a:p>
            <a:r>
              <a:rPr lang="en-GB" dirty="0"/>
              <a:t>Calculate turning point:</a:t>
            </a:r>
            <a:endParaRPr lang="en-ID" dirty="0"/>
          </a:p>
        </p:txBody>
      </p:sp>
      <p:pic>
        <p:nvPicPr>
          <p:cNvPr id="22" name="Picture 21">
            <a:extLst>
              <a:ext uri="{FF2B5EF4-FFF2-40B4-BE49-F238E27FC236}">
                <a16:creationId xmlns:a16="http://schemas.microsoft.com/office/drawing/2014/main" id="{B7AB3D34-79BF-8504-C2B2-4CDF2A43FD38}"/>
              </a:ext>
            </a:extLst>
          </p:cNvPr>
          <p:cNvPicPr>
            <a:picLocks noChangeAspect="1"/>
          </p:cNvPicPr>
          <p:nvPr/>
        </p:nvPicPr>
        <p:blipFill>
          <a:blip r:embed="rId7"/>
          <a:stretch>
            <a:fillRect/>
          </a:stretch>
        </p:blipFill>
        <p:spPr>
          <a:xfrm>
            <a:off x="1591977" y="3450607"/>
            <a:ext cx="5391436" cy="711638"/>
          </a:xfrm>
          <a:prstGeom prst="rect">
            <a:avLst/>
          </a:prstGeom>
        </p:spPr>
      </p:pic>
    </p:spTree>
    <p:extLst>
      <p:ext uri="{BB962C8B-B14F-4D97-AF65-F5344CB8AC3E}">
        <p14:creationId xmlns:p14="http://schemas.microsoft.com/office/powerpoint/2010/main" val="692226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DBBFC341-BB43-9CD9-DC50-BEB547DDCF83}"/>
            </a:ext>
          </a:extLst>
        </p:cNvPr>
        <p:cNvGrpSpPr/>
        <p:nvPr/>
      </p:nvGrpSpPr>
      <p:grpSpPr>
        <a:xfrm>
          <a:off x="0" y="0"/>
          <a:ext cx="0" cy="0"/>
          <a:chOff x="0" y="0"/>
          <a:chExt cx="0" cy="0"/>
        </a:xfrm>
      </p:grpSpPr>
      <p:sp>
        <p:nvSpPr>
          <p:cNvPr id="39" name="Title 38">
            <a:extLst>
              <a:ext uri="{FF2B5EF4-FFF2-40B4-BE49-F238E27FC236}">
                <a16:creationId xmlns:a16="http://schemas.microsoft.com/office/drawing/2014/main" id="{3FDBDD99-E257-4DA9-9DD4-657C74631016}"/>
              </a:ext>
            </a:extLst>
          </p:cNvPr>
          <p:cNvSpPr>
            <a:spLocks noGrp="1"/>
          </p:cNvSpPr>
          <p:nvPr>
            <p:ph type="title"/>
          </p:nvPr>
        </p:nvSpPr>
        <p:spPr>
          <a:xfrm>
            <a:off x="729450" y="221487"/>
            <a:ext cx="7688400" cy="535200"/>
          </a:xfrm>
        </p:spPr>
        <p:txBody>
          <a:bodyPr/>
          <a:lstStyle/>
          <a:p>
            <a:endParaRPr lang="en-ID" dirty="0"/>
          </a:p>
        </p:txBody>
      </p:sp>
      <p:pic>
        <p:nvPicPr>
          <p:cNvPr id="61" name="Picture 60">
            <a:extLst>
              <a:ext uri="{FF2B5EF4-FFF2-40B4-BE49-F238E27FC236}">
                <a16:creationId xmlns:a16="http://schemas.microsoft.com/office/drawing/2014/main" id="{35C821E8-78F1-D656-4EEA-4E1D9496376C}"/>
              </a:ext>
            </a:extLst>
          </p:cNvPr>
          <p:cNvPicPr>
            <a:picLocks noChangeAspect="1"/>
          </p:cNvPicPr>
          <p:nvPr/>
        </p:nvPicPr>
        <p:blipFill>
          <a:blip r:embed="rId3"/>
          <a:stretch>
            <a:fillRect/>
          </a:stretch>
        </p:blipFill>
        <p:spPr>
          <a:xfrm>
            <a:off x="0" y="751550"/>
            <a:ext cx="9144000" cy="3762298"/>
          </a:xfrm>
          <a:prstGeom prst="rect">
            <a:avLst/>
          </a:prstGeom>
        </p:spPr>
      </p:pic>
      <p:sp>
        <p:nvSpPr>
          <p:cNvPr id="63" name="TextBox 62">
            <a:extLst>
              <a:ext uri="{FF2B5EF4-FFF2-40B4-BE49-F238E27FC236}">
                <a16:creationId xmlns:a16="http://schemas.microsoft.com/office/drawing/2014/main" id="{9201CD6A-079D-4CE0-3253-841BADDE52A9}"/>
              </a:ext>
            </a:extLst>
          </p:cNvPr>
          <p:cNvSpPr txBox="1"/>
          <p:nvPr/>
        </p:nvSpPr>
        <p:spPr>
          <a:xfrm>
            <a:off x="0" y="4391950"/>
            <a:ext cx="6502399" cy="461665"/>
          </a:xfrm>
          <a:prstGeom prst="rect">
            <a:avLst/>
          </a:prstGeom>
          <a:noFill/>
        </p:spPr>
        <p:txBody>
          <a:bodyPr wrap="square">
            <a:spAutoFit/>
          </a:bodyPr>
          <a:lstStyle/>
          <a:p>
            <a:r>
              <a:rPr lang="en-ID" sz="1200" dirty="0"/>
              <a:t>For more comprehensive explanation, please read: </a:t>
            </a:r>
            <a:r>
              <a:rPr lang="en-ID" sz="1200" dirty="0">
                <a:hlinkClick r:id="rId4"/>
              </a:rPr>
              <a:t>https://jonathanold.github.io/pdf/teaching/Interpreting_regression_tables.pdf</a:t>
            </a:r>
            <a:r>
              <a:rPr lang="en-ID" sz="1200" dirty="0"/>
              <a:t>  </a:t>
            </a:r>
          </a:p>
        </p:txBody>
      </p:sp>
    </p:spTree>
    <p:extLst>
      <p:ext uri="{BB962C8B-B14F-4D97-AF65-F5344CB8AC3E}">
        <p14:creationId xmlns:p14="http://schemas.microsoft.com/office/powerpoint/2010/main" val="10267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C5269320-A8EF-16CB-DC0F-6224FD00FBA0}"/>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1A4DD0B1-EAA5-02E7-973E-D3AB03B5A503}"/>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OLS</a:t>
            </a:r>
            <a:endParaRPr dirty="0"/>
          </a:p>
        </p:txBody>
      </p:sp>
      <p:sp>
        <p:nvSpPr>
          <p:cNvPr id="9" name="TextBox 8">
            <a:extLst>
              <a:ext uri="{FF2B5EF4-FFF2-40B4-BE49-F238E27FC236}">
                <a16:creationId xmlns:a16="http://schemas.microsoft.com/office/drawing/2014/main" id="{681C47CB-5FE0-6D34-58A2-AF8220B175AA}"/>
              </a:ext>
            </a:extLst>
          </p:cNvPr>
          <p:cNvSpPr txBox="1"/>
          <p:nvPr/>
        </p:nvSpPr>
        <p:spPr>
          <a:xfrm>
            <a:off x="417689" y="893717"/>
            <a:ext cx="8139289" cy="738664"/>
          </a:xfrm>
          <a:prstGeom prst="rect">
            <a:avLst/>
          </a:prstGeom>
          <a:noFill/>
        </p:spPr>
        <p:txBody>
          <a:bodyPr wrap="square">
            <a:spAutoFit/>
          </a:bodyPr>
          <a:lstStyle/>
          <a:p>
            <a:r>
              <a:rPr lang="en-GB" dirty="0"/>
              <a:t>In statistics, ordinary least squares (OLS) is a type of linear least squares method for choosing the unknown parameters in a linear regression model by the principle of least squares: minimizing the sum of the squares of the differences between the observed dependent variable. </a:t>
            </a:r>
            <a:endParaRPr lang="en-ID" dirty="0"/>
          </a:p>
        </p:txBody>
      </p:sp>
      <p:pic>
        <p:nvPicPr>
          <p:cNvPr id="3" name="Picture 2">
            <a:extLst>
              <a:ext uri="{FF2B5EF4-FFF2-40B4-BE49-F238E27FC236}">
                <a16:creationId xmlns:a16="http://schemas.microsoft.com/office/drawing/2014/main" id="{C38BF3A5-4891-984A-746E-0835A037E482}"/>
              </a:ext>
            </a:extLst>
          </p:cNvPr>
          <p:cNvPicPr>
            <a:picLocks noChangeAspect="1"/>
          </p:cNvPicPr>
          <p:nvPr/>
        </p:nvPicPr>
        <p:blipFill rotWithShape="1">
          <a:blip r:embed="rId3"/>
          <a:srcRect b="22214"/>
          <a:stretch/>
        </p:blipFill>
        <p:spPr>
          <a:xfrm>
            <a:off x="417689" y="2325206"/>
            <a:ext cx="4154312" cy="2114290"/>
          </a:xfrm>
          <a:prstGeom prst="rect">
            <a:avLst/>
          </a:prstGeom>
        </p:spPr>
      </p:pic>
      <p:sp>
        <p:nvSpPr>
          <p:cNvPr id="5" name="TextBox 4">
            <a:extLst>
              <a:ext uri="{FF2B5EF4-FFF2-40B4-BE49-F238E27FC236}">
                <a16:creationId xmlns:a16="http://schemas.microsoft.com/office/drawing/2014/main" id="{C011840E-FB75-6B78-34A1-10022741ED06}"/>
              </a:ext>
            </a:extLst>
          </p:cNvPr>
          <p:cNvSpPr txBox="1"/>
          <p:nvPr/>
        </p:nvSpPr>
        <p:spPr>
          <a:xfrm>
            <a:off x="417688" y="1665000"/>
            <a:ext cx="8139289" cy="523220"/>
          </a:xfrm>
          <a:prstGeom prst="rect">
            <a:avLst/>
          </a:prstGeom>
          <a:solidFill>
            <a:schemeClr val="accent2"/>
          </a:solidFill>
        </p:spPr>
        <p:txBody>
          <a:bodyPr wrap="square">
            <a:spAutoFit/>
          </a:bodyPr>
          <a:lstStyle/>
          <a:p>
            <a:r>
              <a:rPr lang="en-GB" dirty="0"/>
              <a:t>OLS estimation is solving minimization problem using method called OLS </a:t>
            </a:r>
            <a:r>
              <a:rPr lang="en-GB" b="1" dirty="0"/>
              <a:t>First Order Condition (FOC)</a:t>
            </a:r>
            <a:endParaRPr lang="en-ID" b="1"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4F3A91-CBE6-D149-E6E6-D7C9A5B6C272}"/>
                  </a:ext>
                </a:extLst>
              </p:cNvPr>
              <p:cNvSpPr txBox="1"/>
              <p:nvPr/>
            </p:nvSpPr>
            <p:spPr>
              <a:xfrm>
                <a:off x="4679243" y="2325206"/>
                <a:ext cx="4154312" cy="771365"/>
              </a:xfrm>
              <a:prstGeom prst="rect">
                <a:avLst/>
              </a:prstGeom>
              <a:noFill/>
              <a:ln>
                <a:solidFill>
                  <a:schemeClr val="tx1"/>
                </a:solidFill>
                <a:prstDash val="dashDot"/>
              </a:ln>
            </p:spPr>
            <p:txBody>
              <a:bodyPr wrap="square">
                <a:spAutoFit/>
              </a:bodyPr>
              <a:lstStyle/>
              <a:p>
                <a:r>
                  <a:rPr lang="en-GB" dirty="0"/>
                  <a:t>The </a:t>
                </a:r>
                <a:r>
                  <a:rPr lang="en-GB" b="1" dirty="0"/>
                  <a:t>First Order Condition (FOC) </a:t>
                </a:r>
                <a:r>
                  <a:rPr lang="en-GB" dirty="0"/>
                  <a:t>can be obtained by Method of Moments, by assuming </a:t>
                </a:r>
                <a14:m>
                  <m:oMath xmlns:m="http://schemas.openxmlformats.org/officeDocument/2006/math">
                    <m:r>
                      <a:rPr lang="en-GB" b="0" i="1" smtClean="0">
                        <a:latin typeface="Cambria Math" panose="02040503050406030204" pitchFamily="18" charset="0"/>
                      </a:rPr>
                      <m:t>𝐸</m:t>
                    </m:r>
                    <m:d>
                      <m:dPr>
                        <m:ctrlPr>
                          <a:rPr lang="en-GB" b="0" i="1" smtClean="0">
                            <a:latin typeface="Cambria Math" panose="02040503050406030204" pitchFamily="18" charset="0"/>
                          </a:rPr>
                        </m:ctrlPr>
                      </m:dPr>
                      <m:e>
                        <m:r>
                          <a:rPr lang="en-GB" b="0" i="1" smtClean="0">
                            <a:latin typeface="Cambria Math" panose="02040503050406030204" pitchFamily="18" charset="0"/>
                          </a:rPr>
                          <m:t>𝑢</m:t>
                        </m:r>
                      </m:e>
                    </m:d>
                    <m:r>
                      <a:rPr lang="en-GB" b="0" i="1" smtClean="0">
                        <a:latin typeface="Cambria Math" panose="02040503050406030204" pitchFamily="18" charset="0"/>
                      </a:rPr>
                      <m:t>=0</m:t>
                    </m:r>
                  </m:oMath>
                </a14:m>
                <a:r>
                  <a:rPr lang="en-ID" dirty="0"/>
                  <a:t> and </a:t>
                </a:r>
                <a14:m>
                  <m:oMath xmlns:m="http://schemas.openxmlformats.org/officeDocument/2006/math">
                    <m:r>
                      <a:rPr lang="en-GB" b="0" i="1" smtClean="0">
                        <a:latin typeface="Cambria Math" panose="02040503050406030204" pitchFamily="18" charset="0"/>
                      </a:rPr>
                      <m:t>𝐸</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𝑗</m:t>
                            </m:r>
                          </m:sub>
                        </m:sSub>
                        <m:r>
                          <a:rPr lang="en-GB" b="0" i="1" smtClean="0">
                            <a:latin typeface="Cambria Math" panose="02040503050406030204" pitchFamily="18" charset="0"/>
                          </a:rPr>
                          <m:t>𝑢</m:t>
                        </m:r>
                      </m:e>
                    </m:d>
                    <m:r>
                      <a:rPr lang="en-GB" b="0" i="1" smtClean="0">
                        <a:latin typeface="Cambria Math" panose="02040503050406030204" pitchFamily="18" charset="0"/>
                      </a:rPr>
                      <m:t>=0</m:t>
                    </m:r>
                  </m:oMath>
                </a14:m>
                <a:endParaRPr lang="en-ID" dirty="0"/>
              </a:p>
            </p:txBody>
          </p:sp>
        </mc:Choice>
        <mc:Fallback xmlns="">
          <p:sp>
            <p:nvSpPr>
              <p:cNvPr id="6" name="TextBox 5">
                <a:extLst>
                  <a:ext uri="{FF2B5EF4-FFF2-40B4-BE49-F238E27FC236}">
                    <a16:creationId xmlns:a16="http://schemas.microsoft.com/office/drawing/2014/main" id="{624F3A91-CBE6-D149-E6E6-D7C9A5B6C272}"/>
                  </a:ext>
                </a:extLst>
              </p:cNvPr>
              <p:cNvSpPr txBox="1">
                <a:spLocks noRot="1" noChangeAspect="1" noMove="1" noResize="1" noEditPoints="1" noAdjustHandles="1" noChangeArrowheads="1" noChangeShapeType="1" noTextEdit="1"/>
              </p:cNvSpPr>
              <p:nvPr/>
            </p:nvSpPr>
            <p:spPr>
              <a:xfrm>
                <a:off x="4679243" y="2325206"/>
                <a:ext cx="4154312" cy="771365"/>
              </a:xfrm>
              <a:prstGeom prst="rect">
                <a:avLst/>
              </a:prstGeom>
              <a:blipFill>
                <a:blip r:embed="rId4"/>
                <a:stretch>
                  <a:fillRect l="-293" b="-3876"/>
                </a:stretch>
              </a:blipFill>
              <a:ln>
                <a:solidFill>
                  <a:schemeClr val="tx1"/>
                </a:solidFill>
                <a:prstDash val="dashDot"/>
              </a:ln>
            </p:spPr>
            <p:txBody>
              <a:bodyPr/>
              <a:lstStyle/>
              <a:p>
                <a:r>
                  <a:rPr lang="en-ID">
                    <a:noFill/>
                  </a:rPr>
                  <a:t> </a:t>
                </a:r>
              </a:p>
            </p:txBody>
          </p:sp>
        </mc:Fallback>
      </mc:AlternateContent>
    </p:spTree>
    <p:extLst>
      <p:ext uri="{BB962C8B-B14F-4D97-AF65-F5344CB8AC3E}">
        <p14:creationId xmlns:p14="http://schemas.microsoft.com/office/powerpoint/2010/main" val="183380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FC7CC2A1-B6DF-B2DD-4308-F46BC17CF157}"/>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76AD6941-F98A-DF17-683A-0CC6875DF909}"/>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Gauss-Markov</a:t>
            </a:r>
            <a:endParaRPr dirty="0"/>
          </a:p>
        </p:txBody>
      </p:sp>
      <p:sp>
        <p:nvSpPr>
          <p:cNvPr id="2" name="TextBox 1">
            <a:extLst>
              <a:ext uri="{FF2B5EF4-FFF2-40B4-BE49-F238E27FC236}">
                <a16:creationId xmlns:a16="http://schemas.microsoft.com/office/drawing/2014/main" id="{3D60046A-2AFF-0CF8-55AD-D7F40B095A9A}"/>
              </a:ext>
            </a:extLst>
          </p:cNvPr>
          <p:cNvSpPr txBox="1"/>
          <p:nvPr/>
        </p:nvSpPr>
        <p:spPr>
          <a:xfrm>
            <a:off x="417689" y="976915"/>
            <a:ext cx="2791338" cy="2462213"/>
          </a:xfrm>
          <a:prstGeom prst="rect">
            <a:avLst/>
          </a:prstGeom>
          <a:noFill/>
        </p:spPr>
        <p:txBody>
          <a:bodyPr wrap="square">
            <a:spAutoFit/>
          </a:bodyPr>
          <a:lstStyle/>
          <a:p>
            <a:r>
              <a:rPr lang="en-GB" dirty="0">
                <a:latin typeface="+mj-lt"/>
              </a:rPr>
              <a:t>OLS able to produces unbiased linear and best estimator if satisfy Gauss-Markov assumptions consist of:</a:t>
            </a:r>
          </a:p>
          <a:p>
            <a:endParaRPr lang="en-GB" dirty="0">
              <a:latin typeface="+mj-lt"/>
            </a:endParaRPr>
          </a:p>
          <a:p>
            <a:pPr marL="285750" indent="-285750">
              <a:buFont typeface="Arial" panose="020B0604020202020204" pitchFamily="34" charset="0"/>
              <a:buChar char="•"/>
            </a:pPr>
            <a:r>
              <a:rPr lang="en-GB" dirty="0">
                <a:latin typeface="+mj-lt"/>
              </a:rPr>
              <a:t>Linear in parameters</a:t>
            </a:r>
          </a:p>
          <a:p>
            <a:pPr marL="285750" indent="-285750">
              <a:buFont typeface="Arial" panose="020B0604020202020204" pitchFamily="34" charset="0"/>
              <a:buChar char="•"/>
            </a:pPr>
            <a:r>
              <a:rPr lang="en-GB" dirty="0">
                <a:latin typeface="+mj-lt"/>
              </a:rPr>
              <a:t>Random sampling</a:t>
            </a:r>
          </a:p>
          <a:p>
            <a:pPr marL="285750" indent="-285750">
              <a:buFont typeface="Arial" panose="020B0604020202020204" pitchFamily="34" charset="0"/>
              <a:buChar char="•"/>
            </a:pPr>
            <a:r>
              <a:rPr lang="en-GB" dirty="0">
                <a:latin typeface="+mj-lt"/>
              </a:rPr>
              <a:t>No perfect collinearity</a:t>
            </a:r>
          </a:p>
          <a:p>
            <a:pPr marL="285750" indent="-285750">
              <a:buFont typeface="Arial" panose="020B0604020202020204" pitchFamily="34" charset="0"/>
              <a:buChar char="•"/>
            </a:pPr>
            <a:r>
              <a:rPr lang="en-GB" dirty="0">
                <a:latin typeface="+mj-lt"/>
              </a:rPr>
              <a:t>Zero conditional mean</a:t>
            </a:r>
          </a:p>
          <a:p>
            <a:pPr marL="285750" indent="-285750">
              <a:buFont typeface="Arial" panose="020B0604020202020204" pitchFamily="34" charset="0"/>
              <a:buChar char="•"/>
            </a:pPr>
            <a:r>
              <a:rPr lang="en-GB" dirty="0">
                <a:latin typeface="+mj-lt"/>
              </a:rPr>
              <a:t>Homoskedasticity</a:t>
            </a:r>
          </a:p>
          <a:p>
            <a:pPr marL="285750" indent="-285750">
              <a:buFont typeface="Arial" panose="020B0604020202020204" pitchFamily="34" charset="0"/>
              <a:buChar char="•"/>
            </a:pPr>
            <a:r>
              <a:rPr lang="en-GB" dirty="0">
                <a:latin typeface="+mj-lt"/>
              </a:rPr>
              <a:t>Normality</a:t>
            </a:r>
          </a:p>
        </p:txBody>
      </p:sp>
      <p:sp>
        <p:nvSpPr>
          <p:cNvPr id="4" name="TextBox 3">
            <a:extLst>
              <a:ext uri="{FF2B5EF4-FFF2-40B4-BE49-F238E27FC236}">
                <a16:creationId xmlns:a16="http://schemas.microsoft.com/office/drawing/2014/main" id="{475814B7-D9DB-63BD-355C-8D2478E4BAF0}"/>
              </a:ext>
            </a:extLst>
          </p:cNvPr>
          <p:cNvSpPr txBox="1"/>
          <p:nvPr/>
        </p:nvSpPr>
        <p:spPr>
          <a:xfrm>
            <a:off x="3209028" y="943021"/>
            <a:ext cx="5934972" cy="3693319"/>
          </a:xfrm>
          <a:prstGeom prst="rect">
            <a:avLst/>
          </a:prstGeom>
          <a:noFill/>
        </p:spPr>
        <p:txBody>
          <a:bodyPr wrap="square">
            <a:spAutoFit/>
          </a:bodyPr>
          <a:lstStyle/>
          <a:p>
            <a:r>
              <a:rPr lang="en-GB" sz="1300" dirty="0">
                <a:latin typeface="+mj-lt"/>
              </a:rPr>
              <a:t>Which can be tested in our model using several tests below:</a:t>
            </a:r>
          </a:p>
          <a:p>
            <a:pPr algn="just"/>
            <a:endParaRPr lang="en-GB" sz="1300" dirty="0">
              <a:latin typeface="+mj-lt"/>
            </a:endParaRPr>
          </a:p>
          <a:p>
            <a:pPr marL="285750" indent="-285750" algn="just">
              <a:buFont typeface="Arial" panose="020B0604020202020204" pitchFamily="34" charset="0"/>
              <a:buChar char="•"/>
            </a:pPr>
            <a:r>
              <a:rPr lang="en-GB" sz="1300" b="1" dirty="0"/>
              <a:t>Residual Normality Test: </a:t>
            </a:r>
            <a:r>
              <a:rPr lang="en-GB" sz="1300" dirty="0"/>
              <a:t>satisfying this assumption allows you to perform statistical hypothesis testing and generate reliable confidence intervals and prediction intervals. However, OLS does not require that the error term follows a normal distribution to produce unbiased estimates with the minimum variance. </a:t>
            </a:r>
            <a:r>
              <a:rPr lang="en-GB" sz="1300" i="1" u="sng" dirty="0"/>
              <a:t>(</a:t>
            </a:r>
            <a:r>
              <a:rPr lang="en-GB" sz="1300" i="1" u="sng" dirty="0" err="1"/>
              <a:t>jarque-berra</a:t>
            </a:r>
            <a:r>
              <a:rPr lang="en-GB" sz="1300" i="1" u="sng" dirty="0"/>
              <a:t> test, </a:t>
            </a:r>
            <a:r>
              <a:rPr lang="en-GB" sz="1300" i="1" u="sng" dirty="0" err="1"/>
              <a:t>saphiro</a:t>
            </a:r>
            <a:r>
              <a:rPr lang="en-GB" sz="1300" i="1" u="sng" dirty="0"/>
              <a:t>-wilk test)</a:t>
            </a:r>
          </a:p>
          <a:p>
            <a:pPr marL="285750" indent="-285750" algn="just">
              <a:buFont typeface="Arial" panose="020B0604020202020204" pitchFamily="34" charset="0"/>
              <a:buChar char="•"/>
            </a:pPr>
            <a:r>
              <a:rPr lang="en-GB" sz="1300" b="1" dirty="0"/>
              <a:t>Homoscedasticity Test: </a:t>
            </a:r>
            <a:r>
              <a:rPr lang="en-GB" sz="1300" dirty="0"/>
              <a:t>The variance of the errors should be consistent for all observations  </a:t>
            </a:r>
            <a:r>
              <a:rPr lang="en-GB" sz="1300" i="1" u="sng" dirty="0"/>
              <a:t>(Breusch-Pagan)</a:t>
            </a:r>
          </a:p>
          <a:p>
            <a:pPr marL="285750" indent="-285750" algn="just">
              <a:buFont typeface="Arial" panose="020B0604020202020204" pitchFamily="34" charset="0"/>
              <a:buChar char="•"/>
            </a:pPr>
            <a:r>
              <a:rPr lang="en-GB" sz="1300" b="1" dirty="0"/>
              <a:t>Autocorrelation Test</a:t>
            </a:r>
            <a:r>
              <a:rPr lang="en-GB" sz="1300" dirty="0"/>
              <a:t>: One observation of the error term should not predict the next observation. For instance, if the error for one observation is positive and that systematically increases the probability that the following error is positive, that is a positive correlation </a:t>
            </a:r>
            <a:r>
              <a:rPr lang="en-GB" sz="1300" i="1" u="sng" dirty="0"/>
              <a:t>(</a:t>
            </a:r>
            <a:r>
              <a:rPr lang="en-GB" sz="1300" i="1" u="sng" dirty="0" err="1"/>
              <a:t>durbin</a:t>
            </a:r>
            <a:r>
              <a:rPr lang="en-GB" sz="1300" i="1" u="sng" dirty="0"/>
              <a:t>-Watson)</a:t>
            </a:r>
          </a:p>
          <a:p>
            <a:pPr marL="285750" indent="-285750" algn="just">
              <a:buFont typeface="Arial" panose="020B0604020202020204" pitchFamily="34" charset="0"/>
              <a:buChar char="•"/>
            </a:pPr>
            <a:r>
              <a:rPr lang="en-GB" sz="1300" b="1" dirty="0"/>
              <a:t>Multicollinearity Test:</a:t>
            </a:r>
            <a:r>
              <a:rPr lang="en-GB" sz="1300" dirty="0"/>
              <a:t> Ordinary least squares cannot distinguish one variable from the other when they are perfectly correlated  example: </a:t>
            </a:r>
            <a:r>
              <a:rPr lang="en-GB" sz="1300" b="1" dirty="0"/>
              <a:t>X = 0.5Y </a:t>
            </a:r>
            <a:r>
              <a:rPr lang="en-GB" sz="1300" i="1" u="sng" dirty="0"/>
              <a:t>(VIF test)</a:t>
            </a:r>
          </a:p>
          <a:p>
            <a:pPr marL="285750" indent="-285750" algn="just">
              <a:buFont typeface="Arial" panose="020B0604020202020204" pitchFamily="34" charset="0"/>
              <a:buChar char="•"/>
            </a:pPr>
            <a:r>
              <a:rPr lang="en-GB" sz="1300" b="1" dirty="0"/>
              <a:t>Linearity Test: </a:t>
            </a:r>
            <a:r>
              <a:rPr lang="en-GB" sz="1300" dirty="0"/>
              <a:t>Testing whether the linear model </a:t>
            </a:r>
            <a:r>
              <a:rPr lang="en-ID" sz="1300" dirty="0"/>
              <a:t>specification is the correct model </a:t>
            </a:r>
            <a:r>
              <a:rPr lang="en-ID" sz="1300" i="1" u="sng" dirty="0"/>
              <a:t>(Reset Test)</a:t>
            </a:r>
            <a:endParaRPr lang="en-GB" sz="1300" u="sng" dirty="0">
              <a:latin typeface="+mj-lt"/>
            </a:endParaRPr>
          </a:p>
        </p:txBody>
      </p:sp>
    </p:spTree>
    <p:extLst>
      <p:ext uri="{BB962C8B-B14F-4D97-AF65-F5344CB8AC3E}">
        <p14:creationId xmlns:p14="http://schemas.microsoft.com/office/powerpoint/2010/main" val="2659352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19E4C194-3043-DD46-4417-468916912DCD}"/>
            </a:ext>
          </a:extLst>
        </p:cNvPr>
        <p:cNvGrpSpPr/>
        <p:nvPr/>
      </p:nvGrpSpPr>
      <p:grpSpPr>
        <a:xfrm>
          <a:off x="0" y="0"/>
          <a:ext cx="0" cy="0"/>
          <a:chOff x="0" y="0"/>
          <a:chExt cx="0" cy="0"/>
        </a:xfrm>
      </p:grpSpPr>
      <p:sp>
        <p:nvSpPr>
          <p:cNvPr id="116" name="Google Shape;116;p13">
            <a:extLst>
              <a:ext uri="{FF2B5EF4-FFF2-40B4-BE49-F238E27FC236}">
                <a16:creationId xmlns:a16="http://schemas.microsoft.com/office/drawing/2014/main" id="{F914F02D-4206-13FF-AD3C-6F98FC4ADD4E}"/>
              </a:ext>
            </a:extLst>
          </p:cNvPr>
          <p:cNvSpPr txBox="1">
            <a:spLocks noGrp="1"/>
          </p:cNvSpPr>
          <p:nvPr>
            <p:ph type="title"/>
          </p:nvPr>
        </p:nvSpPr>
        <p:spPr>
          <a:xfrm>
            <a:off x="729450" y="216350"/>
            <a:ext cx="76884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Non-parametric Analysis</a:t>
            </a:r>
            <a:endParaRPr dirty="0"/>
          </a:p>
        </p:txBody>
      </p:sp>
      <p:sp>
        <p:nvSpPr>
          <p:cNvPr id="2" name="TextBox 1">
            <a:extLst>
              <a:ext uri="{FF2B5EF4-FFF2-40B4-BE49-F238E27FC236}">
                <a16:creationId xmlns:a16="http://schemas.microsoft.com/office/drawing/2014/main" id="{416305EA-03BF-F09E-D0BC-34AAC7FE0CB0}"/>
              </a:ext>
            </a:extLst>
          </p:cNvPr>
          <p:cNvSpPr txBox="1"/>
          <p:nvPr/>
        </p:nvSpPr>
        <p:spPr>
          <a:xfrm>
            <a:off x="571919" y="931759"/>
            <a:ext cx="8000161" cy="523220"/>
          </a:xfrm>
          <a:prstGeom prst="rect">
            <a:avLst/>
          </a:prstGeom>
          <a:noFill/>
        </p:spPr>
        <p:txBody>
          <a:bodyPr wrap="square">
            <a:spAutoFit/>
          </a:bodyPr>
          <a:lstStyle/>
          <a:p>
            <a:r>
              <a:rPr lang="en-GB" i="0" dirty="0">
                <a:solidFill>
                  <a:srgbClr val="202122"/>
                </a:solidFill>
                <a:effectLst/>
                <a:latin typeface="Arial" panose="020B0604020202020204" pitchFamily="34" charset="0"/>
              </a:rPr>
              <a:t>Nonparametric statistics is a type of statistical analysis that makes minimal assumptions about the underlying distribution of the data being studied. </a:t>
            </a:r>
            <a:endParaRPr lang="en-GB" dirty="0">
              <a:latin typeface="+mj-lt"/>
            </a:endParaRPr>
          </a:p>
        </p:txBody>
      </p:sp>
      <p:sp>
        <p:nvSpPr>
          <p:cNvPr id="3" name="TextBox 2">
            <a:extLst>
              <a:ext uri="{FF2B5EF4-FFF2-40B4-BE49-F238E27FC236}">
                <a16:creationId xmlns:a16="http://schemas.microsoft.com/office/drawing/2014/main" id="{8EE69ED4-12E1-F7B7-A1BD-50DF99EB26CC}"/>
              </a:ext>
            </a:extLst>
          </p:cNvPr>
          <p:cNvSpPr txBox="1"/>
          <p:nvPr/>
        </p:nvSpPr>
        <p:spPr>
          <a:xfrm>
            <a:off x="571918" y="1465910"/>
            <a:ext cx="8000161" cy="1384995"/>
          </a:xfrm>
          <a:prstGeom prst="rect">
            <a:avLst/>
          </a:prstGeom>
          <a:noFill/>
        </p:spPr>
        <p:txBody>
          <a:bodyPr wrap="square">
            <a:spAutoFit/>
          </a:bodyPr>
          <a:lstStyle/>
          <a:p>
            <a:r>
              <a:rPr lang="en-GB" i="0" dirty="0">
                <a:solidFill>
                  <a:srgbClr val="202122"/>
                </a:solidFill>
                <a:effectLst/>
                <a:latin typeface="Arial" panose="020B0604020202020204" pitchFamily="34" charset="0"/>
              </a:rPr>
              <a:t>Advantages of non-parametric analysis:</a:t>
            </a:r>
          </a:p>
          <a:p>
            <a:pPr marL="285750" indent="-285750">
              <a:buFont typeface="Arial" panose="020B0604020202020204" pitchFamily="34" charset="0"/>
              <a:buChar char="•"/>
            </a:pPr>
            <a:r>
              <a:rPr lang="en-GB" dirty="0">
                <a:latin typeface="+mj-lt"/>
              </a:rPr>
              <a:t>Nonparametric tests assess the median which can be better for some study areas</a:t>
            </a:r>
          </a:p>
          <a:p>
            <a:pPr marL="285750" indent="-285750">
              <a:buFont typeface="Arial" panose="020B0604020202020204" pitchFamily="34" charset="0"/>
              <a:buChar char="•"/>
            </a:pPr>
            <a:r>
              <a:rPr lang="en-GB" dirty="0">
                <a:latin typeface="+mj-lt"/>
              </a:rPr>
              <a:t>Nonparametric tests are valid when our sample size is small and your data are potentially nonnormal	</a:t>
            </a:r>
          </a:p>
          <a:p>
            <a:pPr marL="285750" indent="-285750">
              <a:buFont typeface="Arial" panose="020B0604020202020204" pitchFamily="34" charset="0"/>
              <a:buChar char="•"/>
            </a:pPr>
            <a:r>
              <a:rPr lang="en-GB" dirty="0">
                <a:latin typeface="+mj-lt"/>
              </a:rPr>
              <a:t>Nonparametric tests can </a:t>
            </a:r>
            <a:r>
              <a:rPr lang="en-GB" dirty="0" err="1">
                <a:latin typeface="+mj-lt"/>
              </a:rPr>
              <a:t>analyze</a:t>
            </a:r>
            <a:r>
              <a:rPr lang="en-GB" dirty="0">
                <a:latin typeface="+mj-lt"/>
              </a:rPr>
              <a:t> ordinal data, ranked data, and outliers</a:t>
            </a:r>
          </a:p>
          <a:p>
            <a:endParaRPr lang="en-GB" dirty="0">
              <a:latin typeface="+mj-lt"/>
            </a:endParaRPr>
          </a:p>
        </p:txBody>
      </p:sp>
      <p:pic>
        <p:nvPicPr>
          <p:cNvPr id="6" name="Picture 5">
            <a:extLst>
              <a:ext uri="{FF2B5EF4-FFF2-40B4-BE49-F238E27FC236}">
                <a16:creationId xmlns:a16="http://schemas.microsoft.com/office/drawing/2014/main" id="{20671399-E60F-8866-F205-2A4008D10E85}"/>
              </a:ext>
            </a:extLst>
          </p:cNvPr>
          <p:cNvPicPr>
            <a:picLocks noChangeAspect="1"/>
          </p:cNvPicPr>
          <p:nvPr/>
        </p:nvPicPr>
        <p:blipFill>
          <a:blip r:embed="rId3"/>
          <a:stretch>
            <a:fillRect/>
          </a:stretch>
        </p:blipFill>
        <p:spPr>
          <a:xfrm>
            <a:off x="420338" y="2850905"/>
            <a:ext cx="4374787" cy="1590832"/>
          </a:xfrm>
          <a:prstGeom prst="rect">
            <a:avLst/>
          </a:prstGeom>
        </p:spPr>
      </p:pic>
      <p:sp>
        <p:nvSpPr>
          <p:cNvPr id="9" name="TextBox 8">
            <a:extLst>
              <a:ext uri="{FF2B5EF4-FFF2-40B4-BE49-F238E27FC236}">
                <a16:creationId xmlns:a16="http://schemas.microsoft.com/office/drawing/2014/main" id="{9E573C5F-BC69-C4EF-6844-6AD78868CE2F}"/>
              </a:ext>
            </a:extLst>
          </p:cNvPr>
          <p:cNvSpPr txBox="1"/>
          <p:nvPr/>
        </p:nvSpPr>
        <p:spPr>
          <a:xfrm>
            <a:off x="4571998" y="2850905"/>
            <a:ext cx="4122087" cy="1384995"/>
          </a:xfrm>
          <a:prstGeom prst="rect">
            <a:avLst/>
          </a:prstGeom>
          <a:noFill/>
        </p:spPr>
        <p:txBody>
          <a:bodyPr wrap="square">
            <a:spAutoFit/>
          </a:bodyPr>
          <a:lstStyle/>
          <a:p>
            <a:r>
              <a:rPr lang="en-GB" dirty="0">
                <a:latin typeface="+mj-lt"/>
              </a:rPr>
              <a:t>Kruskal Wallis:</a:t>
            </a:r>
          </a:p>
          <a:p>
            <a:r>
              <a:rPr lang="en-ID" dirty="0">
                <a:hlinkClick r:id="rId4"/>
              </a:rPr>
              <a:t>https://www.statology.org/kruskal-wallis-test-in-r/</a:t>
            </a:r>
            <a:r>
              <a:rPr lang="en-ID" dirty="0"/>
              <a:t> </a:t>
            </a:r>
          </a:p>
          <a:p>
            <a:endParaRPr lang="en-ID" dirty="0"/>
          </a:p>
          <a:p>
            <a:r>
              <a:rPr lang="en-GB" dirty="0">
                <a:latin typeface="+mj-lt"/>
              </a:rPr>
              <a:t>Wilcoxon signed </a:t>
            </a:r>
            <a:r>
              <a:rPr lang="en-GB">
                <a:latin typeface="+mj-lt"/>
              </a:rPr>
              <a:t>rank test:</a:t>
            </a:r>
            <a:endParaRPr lang="en-GB" dirty="0">
              <a:latin typeface="+mj-lt"/>
            </a:endParaRPr>
          </a:p>
          <a:p>
            <a:r>
              <a:rPr lang="en-ID" dirty="0">
                <a:hlinkClick r:id="rId4"/>
              </a:rPr>
              <a:t>https://www.statology.org/kruskal-wallis-test-in-r/</a:t>
            </a:r>
            <a:r>
              <a:rPr lang="en-ID" dirty="0"/>
              <a:t> </a:t>
            </a:r>
          </a:p>
          <a:p>
            <a:endParaRPr lang="en-ID" dirty="0"/>
          </a:p>
        </p:txBody>
      </p:sp>
    </p:spTree>
    <p:extLst>
      <p:ext uri="{BB962C8B-B14F-4D97-AF65-F5344CB8AC3E}">
        <p14:creationId xmlns:p14="http://schemas.microsoft.com/office/powerpoint/2010/main" val="591344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6"/>
          <p:cNvSpPr txBox="1">
            <a:spLocks noGrp="1"/>
          </p:cNvSpPr>
          <p:nvPr>
            <p:ph type="body" idx="1"/>
          </p:nvPr>
        </p:nvSpPr>
        <p:spPr>
          <a:xfrm>
            <a:off x="723300" y="3192201"/>
            <a:ext cx="76974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16"/>
          <p:cNvSpPr txBox="1">
            <a:spLocks noGrp="1"/>
          </p:cNvSpPr>
          <p:nvPr>
            <p:ph type="ctrTitle" idx="4294967295"/>
          </p:nvPr>
        </p:nvSpPr>
        <p:spPr>
          <a:xfrm>
            <a:off x="1356750" y="1440075"/>
            <a:ext cx="6430500" cy="166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3500" dirty="0"/>
              <a:t>Thank You</a:t>
            </a:r>
            <a:endParaRPr sz="3500" dirty="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897</TotalTime>
  <Words>605</Words>
  <Application>Microsoft Office PowerPoint</Application>
  <PresentationFormat>On-screen Show (16:9)</PresentationFormat>
  <Paragraphs>47</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Quattrocento Sans</vt:lpstr>
      <vt:lpstr>Proxima Nova</vt:lpstr>
      <vt:lpstr>Cambria Math</vt:lpstr>
      <vt:lpstr>Arial</vt:lpstr>
      <vt:lpstr>Lato</vt:lpstr>
      <vt:lpstr>Streamline</vt:lpstr>
      <vt:lpstr>Least Squares (linier &amp; non-linier), (Ordinary) Least Squares Specifications, Non-parametric Approach</vt:lpstr>
      <vt:lpstr>Least Square</vt:lpstr>
      <vt:lpstr>MLR</vt:lpstr>
      <vt:lpstr>PowerPoint Presentation</vt:lpstr>
      <vt:lpstr>OLS</vt:lpstr>
      <vt:lpstr>Gauss-Markov</vt:lpstr>
      <vt:lpstr>Non-parametric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Pertemuan 1 - Struktur, Manajemen, dan Visualisasi Data Kuantitatif</dc:title>
  <cp:lastModifiedBy>Muhammad Akmal Farouqi</cp:lastModifiedBy>
  <cp:revision>3</cp:revision>
  <dcterms:modified xsi:type="dcterms:W3CDTF">2025-06-09T06:39:08Z</dcterms:modified>
</cp:coreProperties>
</file>