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60" r:id="rId4"/>
    <p:sldId id="257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73" r:id="rId21"/>
    <p:sldId id="274" r:id="rId22"/>
    <p:sldId id="27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E914-004D-4DC3-9E2E-19900207772C}" type="datetimeFigureOut">
              <a:rPr lang="ru-RU" smtClean="0"/>
              <a:pPr/>
              <a:t>22.07.2016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0FD71-43F7-47AB-B727-F209BE1AE32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0FD71-43F7-47AB-B727-F209BE1AE32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55388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2438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103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16625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7746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770485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2339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72204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56684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73813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48323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92484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306939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159439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40397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56500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51987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063020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342182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43893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31155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463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323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668A783-B366-4C1A-9C02-32671CB7FAF0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8D9B51-0BE8-40E0-B541-E5E7C67C59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85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herewillbenohelp@mail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40304"/>
            <a:ext cx="96320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TEXAS   HOLD’EM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2224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Ведение проекта: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дальнейшем будут учитывать недочеты и исправляться ошибки. Также в планах реализовать графический пользовательский интерфейс</a:t>
            </a:r>
          </a:p>
          <a:p>
            <a:r>
              <a:rPr lang="ru-RU" dirty="0" smtClean="0"/>
              <a:t>Официальная поддержка доступна по </a:t>
            </a: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therewillbenohelp@mail.ru</a:t>
            </a:r>
            <a:endParaRPr lang="en-US" dirty="0" smtClean="0"/>
          </a:p>
          <a:p>
            <a:r>
              <a:rPr lang="ru-RU" dirty="0" smtClean="0"/>
              <a:t>Претензии и предложения можно также скидывать по этому адресу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Приложения конкурентов: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442889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Наше приложение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339330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ru-RU" dirty="0" smtClean="0">
                <a:solidFill>
                  <a:schemeClr val="tx1"/>
                </a:solidFill>
              </a:rPr>
              <a:t>первый </a:t>
            </a:r>
            <a:r>
              <a:rPr lang="ru-RU" dirty="0" err="1" smtClean="0">
                <a:solidFill>
                  <a:schemeClr val="tx1"/>
                </a:solidFill>
              </a:rPr>
              <a:t>юзер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 smtClean="0">
                <a:solidFill>
                  <a:schemeClr val="tx1"/>
                </a:solidFill>
              </a:rPr>
              <a:t>догадались кто?)</a:t>
            </a:r>
            <a:endParaRPr lang="ru-RU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0528" y="220228"/>
            <a:ext cx="6796195" cy="1609344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Что это такое?</a:t>
            </a:r>
            <a:endParaRPr lang="ru-RU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9848" y="1211855"/>
            <a:ext cx="10058400" cy="496034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3200" dirty="0" smtClean="0">
                <a:latin typeface="Calibri" pitchFamily="34" charset="0"/>
              </a:rPr>
              <a:t>Как вы сами могли понять: напыщенный дизайн лишь мешает пониманию основной сути игры, ее процессов</a:t>
            </a:r>
          </a:p>
          <a:p>
            <a:pPr>
              <a:buNone/>
            </a:pPr>
            <a:endParaRPr lang="ru-RU" sz="32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3200" dirty="0" smtClean="0">
                <a:latin typeface="Calibri" pitchFamily="34" charset="0"/>
              </a:rPr>
              <a:t>Именно по этой причине на данный момент мы используем лаконичный дизайн консоли.</a:t>
            </a:r>
          </a:p>
          <a:p>
            <a:pPr>
              <a:buNone/>
            </a:pPr>
            <a:endParaRPr lang="ru-RU" sz="32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3200" dirty="0" smtClean="0">
                <a:latin typeface="Calibri" pitchFamily="34" charset="0"/>
              </a:rPr>
              <a:t>При создании графического интерфейса мы также будем руководствоваться данными соображениями: дизайн должен быть простым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</a:t>
            </a:r>
          </a:p>
          <a:p>
            <a:endParaRPr lang="ru-RU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Реализация бота с «ИИ»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определяет наиболее правильное решение используя информацию об открытых картах.</a:t>
            </a:r>
          </a:p>
          <a:p>
            <a:r>
              <a:rPr lang="ru-RU" dirty="0" smtClean="0"/>
              <a:t>Он вычисляет вероятность победы и поражения, а затем принимает решение о том СЛИТЬ, ПРИНЯТЬ ИЛИ ПОДНЯТЬ СТАВКУ.</a:t>
            </a:r>
          </a:p>
          <a:p>
            <a:r>
              <a:rPr lang="ru-RU" dirty="0" smtClean="0"/>
              <a:t>Благодаря этому вы получите уникальный опыт.</a:t>
            </a:r>
            <a:endParaRPr lang="ru-RU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800" dirty="0" smtClean="0"/>
              <a:t>- Играйте в </a:t>
            </a:r>
            <a:r>
              <a:rPr lang="en-US" sz="2800" dirty="0" smtClean="0"/>
              <a:t>Texas </a:t>
            </a:r>
            <a:r>
              <a:rPr lang="en-US" sz="2800" dirty="0" err="1" smtClean="0"/>
              <a:t>Holdem</a:t>
            </a:r>
            <a:r>
              <a:rPr lang="en-US" sz="2800" dirty="0" smtClean="0"/>
              <a:t>!</a:t>
            </a:r>
            <a:endParaRPr lang="ru-RU" sz="2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Проблемы с доступом к </a:t>
            </a:r>
            <a:r>
              <a:rPr lang="ru-RU" dirty="0" err="1" smtClean="0">
                <a:solidFill>
                  <a:schemeClr val="tx1"/>
                </a:solidFill>
              </a:rPr>
              <a:t>джойказино</a:t>
            </a:r>
            <a:r>
              <a:rPr lang="ru-RU" dirty="0" smtClean="0">
                <a:solidFill>
                  <a:schemeClr val="tx1"/>
                </a:solidFill>
              </a:rPr>
              <a:t>?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38130" y="3142016"/>
            <a:ext cx="102016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Texas </a:t>
            </a:r>
            <a:r>
              <a:rPr lang="en-US" dirty="0" err="1" smtClean="0">
                <a:solidFill>
                  <a:schemeClr val="bg1"/>
                </a:solidFill>
              </a:rPr>
              <a:t>Hold’em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самый популярный вид покера.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	Считается, что именно </a:t>
            </a:r>
            <a:r>
              <a:rPr lang="ru-RU" dirty="0" err="1" smtClean="0">
                <a:solidFill>
                  <a:schemeClr val="bg1"/>
                </a:solidFill>
              </a:rPr>
              <a:t>Холдем</a:t>
            </a:r>
            <a:r>
              <a:rPr lang="ru-RU" dirty="0" smtClean="0">
                <a:solidFill>
                  <a:schemeClr val="bg1"/>
                </a:solidFill>
              </a:rPr>
              <a:t> имеет наибольшее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количество стратегий.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		При этом правила игры в </a:t>
            </a:r>
            <a:r>
              <a:rPr lang="ru-RU" dirty="0" err="1" smtClean="0">
                <a:solidFill>
                  <a:schemeClr val="bg1"/>
                </a:solidFill>
              </a:rPr>
              <a:t>Холдем</a:t>
            </a:r>
            <a:r>
              <a:rPr lang="ru-RU" dirty="0" smtClean="0">
                <a:solidFill>
                  <a:schemeClr val="bg1"/>
                </a:solidFill>
              </a:rPr>
              <a:t> очень просты.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	Обычно даже люди, столкнувшиеся с покером впервые,    				выучивают их за несколько минут.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			Цель игры: в </a:t>
            </a:r>
            <a:r>
              <a:rPr lang="ru-RU" dirty="0" err="1" smtClean="0">
                <a:solidFill>
                  <a:schemeClr val="bg1"/>
                </a:solidFill>
              </a:rPr>
              <a:t>Холдеме</a:t>
            </a:r>
            <a:r>
              <a:rPr lang="ru-RU" dirty="0" smtClean="0">
                <a:solidFill>
                  <a:schemeClr val="bg1"/>
                </a:solidFill>
              </a:rPr>
              <a:t> игроку необходимо собрать лучшую 				</a:t>
            </a:r>
            <a:r>
              <a:rPr lang="ru-RU" dirty="0" err="1" smtClean="0">
                <a:solidFill>
                  <a:schemeClr val="bg1"/>
                </a:solidFill>
              </a:rPr>
              <a:t>пятикарточную</a:t>
            </a:r>
            <a:r>
              <a:rPr lang="ru-RU" dirty="0" smtClean="0">
                <a:solidFill>
                  <a:schemeClr val="bg1"/>
                </a:solidFill>
              </a:rPr>
              <a:t> комбинацию карт из двух карт, которые ему выдают 			на руки и пяти общих карт.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Рисунок 8" descr="bfg-casino-guide-texas-holdem-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33" y="160433"/>
            <a:ext cx="8953500" cy="2857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3552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3663" y="1536974"/>
            <a:ext cx="4757020" cy="3365771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Справа </a:t>
            </a:r>
            <a:r>
              <a:rPr lang="ru-RU" sz="2800" dirty="0">
                <a:solidFill>
                  <a:schemeClr val="tx1"/>
                </a:solidFill>
              </a:rPr>
              <a:t>приведены все возможные 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b="1" dirty="0" smtClean="0">
                <a:solidFill>
                  <a:schemeClr val="tx1"/>
                </a:solidFill>
              </a:rPr>
              <a:t>комбинации карт</a:t>
            </a:r>
            <a:r>
              <a:rPr lang="ru-RU" sz="2800" dirty="0">
                <a:solidFill>
                  <a:schemeClr val="tx1"/>
                </a:solidFill>
              </a:rPr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b="1" dirty="0" err="1" smtClean="0">
                <a:solidFill>
                  <a:schemeClr val="tx1"/>
                </a:solidFill>
              </a:rPr>
              <a:t>Texas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Holdem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Poker</a:t>
            </a:r>
            <a:r>
              <a:rPr lang="ru-RU" sz="2800" b="1" dirty="0">
                <a:solidFill>
                  <a:schemeClr val="tx1"/>
                </a:solidFill>
              </a:rPr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>в порядке убывания, начиная </a:t>
            </a:r>
            <a:r>
              <a:rPr lang="ru-RU" sz="2800" dirty="0">
                <a:solidFill>
                  <a:schemeClr val="tx1"/>
                </a:solidFill>
              </a:rPr>
              <a:t>от самой </a:t>
            </a:r>
            <a:r>
              <a:rPr lang="ru-RU" sz="2800" dirty="0" smtClean="0">
                <a:solidFill>
                  <a:schemeClr val="tx1"/>
                </a:solidFill>
              </a:rPr>
              <a:t>старшей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30" y="963330"/>
            <a:ext cx="5020081" cy="5048364"/>
          </a:xfrm>
          <a:solidFill>
            <a:schemeClr val="bg2"/>
          </a:solidFill>
        </p:spPr>
      </p:pic>
    </p:spTree>
    <p:extLst>
      <p:ext uri="{BB962C8B-B14F-4D97-AF65-F5344CB8AC3E}">
        <p14:creationId xmlns="" xmlns:p14="http://schemas.microsoft.com/office/powerpoint/2010/main" val="56766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 чем ценность нашего приложения для заказчика?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sz="2400" dirty="0" smtClean="0"/>
              <a:t>Возможность увеличения количества клиентов посредством продвижения платного </a:t>
            </a:r>
            <a:r>
              <a:rPr lang="ru-RU" sz="2400" dirty="0" err="1" smtClean="0"/>
              <a:t>контента</a:t>
            </a:r>
            <a:r>
              <a:rPr lang="ru-RU" sz="2400" dirty="0" smtClean="0"/>
              <a:t> через данное приложение.</a:t>
            </a:r>
          </a:p>
          <a:p>
            <a:r>
              <a:rPr lang="ru-RU" sz="2400" dirty="0" smtClean="0"/>
              <a:t>Потенциальные игроки будут переходить в разряд действующих благодаря уверенности после игры с ботами.</a:t>
            </a:r>
          </a:p>
          <a:p>
            <a:r>
              <a:rPr lang="ru-RU" sz="2400" dirty="0" smtClean="0"/>
              <a:t>Получение прибыли за счет рекламы.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735" y="330506"/>
            <a:ext cx="7891353" cy="312890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Для кого  сделано данное приложение…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69847" y="2533880"/>
            <a:ext cx="10266509" cy="3638320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          - оно сделано для тех кто любит эту игру но не всегда может </a:t>
            </a:r>
            <a:r>
              <a:rPr lang="ru-RU" dirty="0" smtClean="0"/>
              <a:t>найти для нее </a:t>
            </a:r>
            <a:r>
              <a:rPr lang="ru-RU" dirty="0" smtClean="0"/>
              <a:t>компанию…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Функционал приложения: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Подстроен для любого типа пользователей</a:t>
            </a:r>
          </a:p>
          <a:p>
            <a:r>
              <a:rPr lang="ru-RU" sz="2800" dirty="0" smtClean="0"/>
              <a:t>Обеспечивает легкость понимания хода игры</a:t>
            </a:r>
          </a:p>
          <a:p>
            <a:r>
              <a:rPr lang="ru-RU" sz="2800" dirty="0" smtClean="0"/>
              <a:t>Подходит не только для игры как таковой но и для обучения</a:t>
            </a:r>
          </a:p>
          <a:p>
            <a:r>
              <a:rPr lang="ru-RU" sz="2800" dirty="0" smtClean="0"/>
              <a:t>Содержит в себе интерактивные элементы</a:t>
            </a:r>
          </a:p>
          <a:p>
            <a:r>
              <a:rPr lang="ru-RU" sz="2800" dirty="0" smtClean="0"/>
              <a:t>Включил в себя все современные тренды  разработки </a:t>
            </a:r>
            <a:r>
              <a:rPr lang="en-US" sz="2800" dirty="0" smtClean="0"/>
              <a:t>user-friendly </a:t>
            </a:r>
            <a:r>
              <a:rPr lang="ru-RU" sz="2800" dirty="0" smtClean="0"/>
              <a:t>интерфейсов</a:t>
            </a:r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268</Words>
  <Application>Microsoft Office PowerPoint</Application>
  <PresentationFormat>Произвольный</PresentationFormat>
  <Paragraphs>50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HDOfficeLightV0</vt:lpstr>
      <vt:lpstr>Дерево</vt:lpstr>
      <vt:lpstr>Слайд 1</vt:lpstr>
      <vt:lpstr>Что это такое?</vt:lpstr>
      <vt:lpstr>Слайд 3</vt:lpstr>
      <vt:lpstr>Справа приведены все возможные  комбинации карт  Texas Holdem Poker в порядке убывания, начиная от самой старшей</vt:lpstr>
      <vt:lpstr>В чем ценность нашего приложения для заказчика?</vt:lpstr>
      <vt:lpstr>Для кого  сделано данное приложение…</vt:lpstr>
      <vt:lpstr>Слайд 7</vt:lpstr>
      <vt:lpstr>Слайд 8</vt:lpstr>
      <vt:lpstr>Функционал приложения:</vt:lpstr>
      <vt:lpstr>Ведение проекта:</vt:lpstr>
      <vt:lpstr>Приложения конкурентов:</vt:lpstr>
      <vt:lpstr>Слайд 12</vt:lpstr>
      <vt:lpstr>Слайд 13</vt:lpstr>
      <vt:lpstr>Слайд 14</vt:lpstr>
      <vt:lpstr>Наше приложение…</vt:lpstr>
      <vt:lpstr>Слайд 16</vt:lpstr>
      <vt:lpstr>и первый юзер (догадались кто?)</vt:lpstr>
      <vt:lpstr>Слайд 18</vt:lpstr>
      <vt:lpstr>Слайд 19</vt:lpstr>
      <vt:lpstr>Слайд 20</vt:lpstr>
      <vt:lpstr>Реализация бота с «ИИ»</vt:lpstr>
      <vt:lpstr>Проблемы с доступом к джойказино?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Ибрагим Мергалиев</cp:lastModifiedBy>
  <cp:revision>45</cp:revision>
  <dcterms:created xsi:type="dcterms:W3CDTF">2016-07-21T16:37:59Z</dcterms:created>
  <dcterms:modified xsi:type="dcterms:W3CDTF">2016-07-22T09:12:40Z</dcterms:modified>
</cp:coreProperties>
</file>