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dbl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dbl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dbl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312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2376" y="1236116"/>
            <a:ext cx="107924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dbl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240" y="2199411"/>
            <a:ext cx="7427518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7040" y="1607261"/>
            <a:ext cx="1633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>
                <a:solidFill>
                  <a:srgbClr val="000000"/>
                </a:solidFill>
              </a:rPr>
              <a:t>WEEK</a:t>
            </a:r>
            <a:r>
              <a:rPr dirty="0" u="none" spc="-85">
                <a:solidFill>
                  <a:srgbClr val="000000"/>
                </a:solidFill>
              </a:rPr>
              <a:t> </a:t>
            </a:r>
            <a:r>
              <a:rPr dirty="0" u="none" spc="-5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0099" y="2824429"/>
            <a:ext cx="6742430" cy="26587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00499"/>
              </a:lnSpc>
              <a:spcBef>
                <a:spcPts val="75"/>
              </a:spcBef>
            </a:pPr>
            <a:r>
              <a:rPr dirty="0" sz="4000" spc="-10" b="1">
                <a:solidFill>
                  <a:srgbClr val="006FC0"/>
                </a:solidFill>
                <a:latin typeface="Calibri"/>
                <a:cs typeface="Calibri"/>
              </a:rPr>
              <a:t>Introduction </a:t>
            </a:r>
            <a:r>
              <a:rPr dirty="0" sz="4000" spc="-35" b="1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4000" spc="-15" b="1">
                <a:solidFill>
                  <a:srgbClr val="006FC0"/>
                </a:solidFill>
                <a:latin typeface="Calibri"/>
                <a:cs typeface="Calibri"/>
              </a:rPr>
              <a:t>Object-Oriented  </a:t>
            </a:r>
            <a:r>
              <a:rPr dirty="0" sz="4000" b="1">
                <a:solidFill>
                  <a:srgbClr val="006FC0"/>
                </a:solidFill>
                <a:latin typeface="Calibri"/>
                <a:cs typeface="Calibri"/>
              </a:rPr>
              <a:t>Concept</a:t>
            </a:r>
            <a:endParaRPr sz="4000">
              <a:latin typeface="Calibri"/>
              <a:cs typeface="Calibri"/>
            </a:endParaRPr>
          </a:p>
          <a:p>
            <a:pPr algn="ctr" marL="5715">
              <a:lnSpc>
                <a:spcPct val="100000"/>
              </a:lnSpc>
              <a:spcBef>
                <a:spcPts val="30"/>
              </a:spcBef>
            </a:pPr>
            <a:r>
              <a:rPr dirty="0" sz="3200" spc="-15" b="1">
                <a:solidFill>
                  <a:srgbClr val="585858"/>
                </a:solidFill>
                <a:latin typeface="Calibri"/>
                <a:cs typeface="Calibri"/>
              </a:rPr>
              <a:t>(Part</a:t>
            </a:r>
            <a:r>
              <a:rPr dirty="0" sz="3200" spc="-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585858"/>
                </a:solidFill>
                <a:latin typeface="Calibri"/>
                <a:cs typeface="Calibri"/>
              </a:rPr>
              <a:t>I)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Calibri"/>
                <a:cs typeface="Calibri"/>
              </a:rPr>
              <a:t>Norazila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Ali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6769" y="1343101"/>
            <a:ext cx="14141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</a:t>
            </a:r>
            <a:r>
              <a:rPr dirty="0" spc="5"/>
              <a:t>b</a:t>
            </a:r>
            <a:r>
              <a:rPr dirty="0" spc="-10"/>
              <a:t>je</a:t>
            </a:r>
            <a:r>
              <a:rPr dirty="0" spc="-25"/>
              <a:t>c</a:t>
            </a:r>
            <a:r>
              <a:rPr dirty="0" spc="-5"/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665614" y="1691639"/>
            <a:ext cx="2068918" cy="2489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5474" y="4054805"/>
            <a:ext cx="776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1F5F"/>
                </a:solidFill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86507" y="2231517"/>
          <a:ext cx="535305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 b="1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solidFill>
                            <a:srgbClr val="032B09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419600" y="2904489"/>
            <a:ext cx="1852930" cy="365760"/>
          </a:xfrm>
          <a:custGeom>
            <a:avLst/>
            <a:gdLst/>
            <a:ahLst/>
            <a:cxnLst/>
            <a:rect l="l" t="t" r="r" b="b"/>
            <a:pathLst>
              <a:path w="1852929" h="365760">
                <a:moveTo>
                  <a:pt x="0" y="365760"/>
                </a:moveTo>
                <a:lnTo>
                  <a:pt x="1852422" y="365760"/>
                </a:lnTo>
                <a:lnTo>
                  <a:pt x="185242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9600" y="3270250"/>
            <a:ext cx="1852930" cy="365760"/>
          </a:xfrm>
          <a:custGeom>
            <a:avLst/>
            <a:gdLst/>
            <a:ahLst/>
            <a:cxnLst/>
            <a:rect l="l" t="t" r="r" b="b"/>
            <a:pathLst>
              <a:path w="1852929" h="365760">
                <a:moveTo>
                  <a:pt x="0" y="365760"/>
                </a:moveTo>
                <a:lnTo>
                  <a:pt x="1852422" y="365760"/>
                </a:lnTo>
                <a:lnTo>
                  <a:pt x="1852422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72021" y="2898139"/>
            <a:ext cx="0" cy="744220"/>
          </a:xfrm>
          <a:custGeom>
            <a:avLst/>
            <a:gdLst/>
            <a:ahLst/>
            <a:cxnLst/>
            <a:rect l="l" t="t" r="r" b="b"/>
            <a:pathLst>
              <a:path w="0"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3250" y="3270250"/>
            <a:ext cx="3717925" cy="0"/>
          </a:xfrm>
          <a:custGeom>
            <a:avLst/>
            <a:gdLst/>
            <a:ahLst/>
            <a:cxnLst/>
            <a:rect l="l" t="t" r="r" b="b"/>
            <a:pathLst>
              <a:path w="3717925" h="0">
                <a:moveTo>
                  <a:pt x="0" y="0"/>
                </a:moveTo>
                <a:lnTo>
                  <a:pt x="371754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9600" y="2898139"/>
            <a:ext cx="0" cy="744220"/>
          </a:xfrm>
          <a:custGeom>
            <a:avLst/>
            <a:gdLst/>
            <a:ahLst/>
            <a:cxnLst/>
            <a:rect l="l" t="t" r="r" b="b"/>
            <a:pathLst>
              <a:path w="0"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24443" y="2898139"/>
            <a:ext cx="0" cy="744220"/>
          </a:xfrm>
          <a:custGeom>
            <a:avLst/>
            <a:gdLst/>
            <a:ahLst/>
            <a:cxnLst/>
            <a:rect l="l" t="t" r="r" b="b"/>
            <a:pathLst>
              <a:path w="0"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3250" y="2904489"/>
            <a:ext cx="3717925" cy="0"/>
          </a:xfrm>
          <a:custGeom>
            <a:avLst/>
            <a:gdLst/>
            <a:ahLst/>
            <a:cxnLst/>
            <a:rect l="l" t="t" r="r" b="b"/>
            <a:pathLst>
              <a:path w="3717925" h="0">
                <a:moveTo>
                  <a:pt x="0" y="0"/>
                </a:moveTo>
                <a:lnTo>
                  <a:pt x="371754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13250" y="3636009"/>
            <a:ext cx="3717925" cy="0"/>
          </a:xfrm>
          <a:custGeom>
            <a:avLst/>
            <a:gdLst/>
            <a:ahLst/>
            <a:cxnLst/>
            <a:rect l="l" t="t" r="r" b="b"/>
            <a:pathLst>
              <a:path w="3717925" h="0">
                <a:moveTo>
                  <a:pt x="0" y="0"/>
                </a:moveTo>
                <a:lnTo>
                  <a:pt x="3717544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25950" y="2925521"/>
            <a:ext cx="18402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8371" y="2910839"/>
            <a:ext cx="1840230" cy="34036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2730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solidFill>
                  <a:srgbClr val="032B09"/>
                </a:solidFill>
                <a:latin typeface="Calibri"/>
                <a:cs typeface="Calibri"/>
              </a:rPr>
              <a:t>Omar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5950" y="3291966"/>
            <a:ext cx="1840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1F5F"/>
                </a:solidFill>
                <a:latin typeface="Calibri"/>
                <a:cs typeface="Calibri"/>
              </a:rPr>
              <a:t>MatricNumber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8371" y="3289300"/>
            <a:ext cx="1840230" cy="34036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1524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20"/>
              </a:spcBef>
            </a:pPr>
            <a:r>
              <a:rPr dirty="0" sz="1800" spc="-15" b="1">
                <a:solidFill>
                  <a:srgbClr val="032B09"/>
                </a:solidFill>
                <a:latin typeface="Calibri"/>
                <a:cs typeface="Calibri"/>
              </a:rPr>
              <a:t>211345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47839" y="2793015"/>
            <a:ext cx="1647189" cy="1018540"/>
          </a:xfrm>
          <a:custGeom>
            <a:avLst/>
            <a:gdLst/>
            <a:ahLst/>
            <a:cxnLst/>
            <a:rect l="l" t="t" r="r" b="b"/>
            <a:pathLst>
              <a:path w="1647189" h="1018539">
                <a:moveTo>
                  <a:pt x="1054697" y="922623"/>
                </a:moveTo>
                <a:lnTo>
                  <a:pt x="628404" y="922623"/>
                </a:lnTo>
                <a:lnTo>
                  <a:pt x="656137" y="951829"/>
                </a:lnTo>
                <a:lnTo>
                  <a:pt x="689110" y="976439"/>
                </a:lnTo>
                <a:lnTo>
                  <a:pt x="726559" y="995953"/>
                </a:lnTo>
                <a:lnTo>
                  <a:pt x="767723" y="1009872"/>
                </a:lnTo>
                <a:lnTo>
                  <a:pt x="818871" y="1018339"/>
                </a:lnTo>
                <a:lnTo>
                  <a:pt x="869444" y="1018033"/>
                </a:lnTo>
                <a:lnTo>
                  <a:pt x="918150" y="1009539"/>
                </a:lnTo>
                <a:lnTo>
                  <a:pt x="963700" y="993441"/>
                </a:lnTo>
                <a:lnTo>
                  <a:pt x="1004802" y="970324"/>
                </a:lnTo>
                <a:lnTo>
                  <a:pt x="1040167" y="940774"/>
                </a:lnTo>
                <a:lnTo>
                  <a:pt x="1054697" y="922623"/>
                </a:lnTo>
                <a:close/>
              </a:path>
              <a:path w="1647189" h="1018539">
                <a:moveTo>
                  <a:pt x="412190" y="89066"/>
                </a:moveTo>
                <a:lnTo>
                  <a:pt x="369324" y="90900"/>
                </a:lnTo>
                <a:lnTo>
                  <a:pt x="318674" y="101154"/>
                </a:lnTo>
                <a:lnTo>
                  <a:pt x="272853" y="119163"/>
                </a:lnTo>
                <a:lnTo>
                  <a:pt x="232751" y="143944"/>
                </a:lnTo>
                <a:lnTo>
                  <a:pt x="199255" y="174513"/>
                </a:lnTo>
                <a:lnTo>
                  <a:pt x="173254" y="209887"/>
                </a:lnTo>
                <a:lnTo>
                  <a:pt x="155636" y="249080"/>
                </a:lnTo>
                <a:lnTo>
                  <a:pt x="147291" y="291111"/>
                </a:lnTo>
                <a:lnTo>
                  <a:pt x="149106" y="334994"/>
                </a:lnTo>
                <a:lnTo>
                  <a:pt x="147709" y="338169"/>
                </a:lnTo>
                <a:lnTo>
                  <a:pt x="109666" y="345457"/>
                </a:lnTo>
                <a:lnTo>
                  <a:pt x="45392" y="380513"/>
                </a:lnTo>
                <a:lnTo>
                  <a:pt x="2684" y="448780"/>
                </a:lnTo>
                <a:lnTo>
                  <a:pt x="0" y="492080"/>
                </a:lnTo>
                <a:lnTo>
                  <a:pt x="12817" y="533630"/>
                </a:lnTo>
                <a:lnTo>
                  <a:pt x="40156" y="570285"/>
                </a:lnTo>
                <a:lnTo>
                  <a:pt x="81034" y="598900"/>
                </a:lnTo>
                <a:lnTo>
                  <a:pt x="59313" y="623254"/>
                </a:lnTo>
                <a:lnTo>
                  <a:pt x="44521" y="650668"/>
                </a:lnTo>
                <a:lnTo>
                  <a:pt x="37064" y="680106"/>
                </a:lnTo>
                <a:lnTo>
                  <a:pt x="37346" y="710533"/>
                </a:lnTo>
                <a:lnTo>
                  <a:pt x="51865" y="753588"/>
                </a:lnTo>
                <a:lnTo>
                  <a:pt x="80595" y="789370"/>
                </a:lnTo>
                <a:lnTo>
                  <a:pt x="120492" y="815881"/>
                </a:lnTo>
                <a:lnTo>
                  <a:pt x="168515" y="831120"/>
                </a:lnTo>
                <a:lnTo>
                  <a:pt x="221623" y="833088"/>
                </a:lnTo>
                <a:lnTo>
                  <a:pt x="222639" y="834485"/>
                </a:lnTo>
                <a:lnTo>
                  <a:pt x="223782" y="836009"/>
                </a:lnTo>
                <a:lnTo>
                  <a:pt x="224798" y="837533"/>
                </a:lnTo>
                <a:lnTo>
                  <a:pt x="252678" y="870433"/>
                </a:lnTo>
                <a:lnTo>
                  <a:pt x="285548" y="898381"/>
                </a:lnTo>
                <a:lnTo>
                  <a:pt x="322578" y="921200"/>
                </a:lnTo>
                <a:lnTo>
                  <a:pt x="362935" y="938716"/>
                </a:lnTo>
                <a:lnTo>
                  <a:pt x="405789" y="950753"/>
                </a:lnTo>
                <a:lnTo>
                  <a:pt x="450307" y="957136"/>
                </a:lnTo>
                <a:lnTo>
                  <a:pt x="495659" y="957690"/>
                </a:lnTo>
                <a:lnTo>
                  <a:pt x="541013" y="952239"/>
                </a:lnTo>
                <a:lnTo>
                  <a:pt x="585539" y="940608"/>
                </a:lnTo>
                <a:lnTo>
                  <a:pt x="628404" y="922623"/>
                </a:lnTo>
                <a:lnTo>
                  <a:pt x="1054697" y="922623"/>
                </a:lnTo>
                <a:lnTo>
                  <a:pt x="1068505" y="905374"/>
                </a:lnTo>
                <a:lnTo>
                  <a:pt x="1088525" y="864711"/>
                </a:lnTo>
                <a:lnTo>
                  <a:pt x="1319455" y="864711"/>
                </a:lnTo>
                <a:lnTo>
                  <a:pt x="1376094" y="824501"/>
                </a:lnTo>
                <a:lnTo>
                  <a:pt x="1402440" y="790216"/>
                </a:lnTo>
                <a:lnTo>
                  <a:pt x="1419383" y="751266"/>
                </a:lnTo>
                <a:lnTo>
                  <a:pt x="1425583" y="708755"/>
                </a:lnTo>
                <a:lnTo>
                  <a:pt x="1458045" y="703012"/>
                </a:lnTo>
                <a:lnTo>
                  <a:pt x="1518826" y="681430"/>
                </a:lnTo>
                <a:lnTo>
                  <a:pt x="1584410" y="635625"/>
                </a:lnTo>
                <a:lnTo>
                  <a:pt x="1613664" y="600698"/>
                </a:lnTo>
                <a:lnTo>
                  <a:pt x="1633931" y="562276"/>
                </a:lnTo>
                <a:lnTo>
                  <a:pt x="1645023" y="521588"/>
                </a:lnTo>
                <a:lnTo>
                  <a:pt x="1646750" y="479866"/>
                </a:lnTo>
                <a:lnTo>
                  <a:pt x="1638925" y="438336"/>
                </a:lnTo>
                <a:lnTo>
                  <a:pt x="1621357" y="398229"/>
                </a:lnTo>
                <a:lnTo>
                  <a:pt x="1593858" y="360775"/>
                </a:lnTo>
                <a:lnTo>
                  <a:pt x="1597541" y="353409"/>
                </a:lnTo>
                <a:lnTo>
                  <a:pt x="1600589" y="345916"/>
                </a:lnTo>
                <a:lnTo>
                  <a:pt x="1603129" y="338169"/>
                </a:lnTo>
                <a:lnTo>
                  <a:pt x="1610308" y="292540"/>
                </a:lnTo>
                <a:lnTo>
                  <a:pt x="1603289" y="248436"/>
                </a:lnTo>
                <a:lnTo>
                  <a:pt x="1583428" y="207867"/>
                </a:lnTo>
                <a:lnTo>
                  <a:pt x="1552084" y="172843"/>
                </a:lnTo>
                <a:lnTo>
                  <a:pt x="1510616" y="145376"/>
                </a:lnTo>
                <a:lnTo>
                  <a:pt x="1460381" y="127476"/>
                </a:lnTo>
                <a:lnTo>
                  <a:pt x="1457560" y="118713"/>
                </a:lnTo>
                <a:lnTo>
                  <a:pt x="534170" y="118713"/>
                </a:lnTo>
                <a:lnTo>
                  <a:pt x="495447" y="103116"/>
                </a:lnTo>
                <a:lnTo>
                  <a:pt x="454509" y="93186"/>
                </a:lnTo>
                <a:lnTo>
                  <a:pt x="412190" y="89066"/>
                </a:lnTo>
                <a:close/>
              </a:path>
              <a:path w="1647189" h="1018539">
                <a:moveTo>
                  <a:pt x="1319455" y="864711"/>
                </a:moveTo>
                <a:lnTo>
                  <a:pt x="1088525" y="864711"/>
                </a:lnTo>
                <a:lnTo>
                  <a:pt x="1115288" y="876742"/>
                </a:lnTo>
                <a:lnTo>
                  <a:pt x="1143659" y="885523"/>
                </a:lnTo>
                <a:lnTo>
                  <a:pt x="1173196" y="890946"/>
                </a:lnTo>
                <a:lnTo>
                  <a:pt x="1203460" y="892905"/>
                </a:lnTo>
                <a:lnTo>
                  <a:pt x="1254026" y="888322"/>
                </a:lnTo>
                <a:lnTo>
                  <a:pt x="1300547" y="874658"/>
                </a:lnTo>
                <a:lnTo>
                  <a:pt x="1319455" y="864711"/>
                </a:lnTo>
                <a:close/>
              </a:path>
              <a:path w="1647189" h="1018539">
                <a:moveTo>
                  <a:pt x="720288" y="27715"/>
                </a:moveTo>
                <a:lnTo>
                  <a:pt x="675719" y="30648"/>
                </a:lnTo>
                <a:lnTo>
                  <a:pt x="633171" y="41639"/>
                </a:lnTo>
                <a:lnTo>
                  <a:pt x="594294" y="60262"/>
                </a:lnTo>
                <a:lnTo>
                  <a:pt x="560743" y="86095"/>
                </a:lnTo>
                <a:lnTo>
                  <a:pt x="534170" y="118713"/>
                </a:lnTo>
                <a:lnTo>
                  <a:pt x="1457560" y="118713"/>
                </a:lnTo>
                <a:lnTo>
                  <a:pt x="1452030" y="101532"/>
                </a:lnTo>
                <a:lnTo>
                  <a:pt x="1438632" y="77374"/>
                </a:lnTo>
                <a:lnTo>
                  <a:pt x="1438264" y="76930"/>
                </a:lnTo>
                <a:lnTo>
                  <a:pt x="856115" y="76930"/>
                </a:lnTo>
                <a:lnTo>
                  <a:pt x="845268" y="68526"/>
                </a:lnTo>
                <a:lnTo>
                  <a:pt x="833731" y="60848"/>
                </a:lnTo>
                <a:lnTo>
                  <a:pt x="821575" y="53909"/>
                </a:lnTo>
                <a:lnTo>
                  <a:pt x="808871" y="47720"/>
                </a:lnTo>
                <a:lnTo>
                  <a:pt x="765222" y="33264"/>
                </a:lnTo>
                <a:lnTo>
                  <a:pt x="720288" y="27715"/>
                </a:lnTo>
                <a:close/>
              </a:path>
              <a:path w="1647189" h="1018539">
                <a:moveTo>
                  <a:pt x="1028319" y="567"/>
                </a:moveTo>
                <a:lnTo>
                  <a:pt x="976943" y="1217"/>
                </a:lnTo>
                <a:lnTo>
                  <a:pt x="928671" y="14852"/>
                </a:lnTo>
                <a:lnTo>
                  <a:pt x="887172" y="40435"/>
                </a:lnTo>
                <a:lnTo>
                  <a:pt x="856115" y="76930"/>
                </a:lnTo>
                <a:lnTo>
                  <a:pt x="1438264" y="76930"/>
                </a:lnTo>
                <a:lnTo>
                  <a:pt x="1420519" y="55502"/>
                </a:lnTo>
                <a:lnTo>
                  <a:pt x="1419279" y="54451"/>
                </a:lnTo>
                <a:lnTo>
                  <a:pt x="1137166" y="54451"/>
                </a:lnTo>
                <a:lnTo>
                  <a:pt x="1124811" y="42298"/>
                </a:lnTo>
                <a:lnTo>
                  <a:pt x="1110908" y="31432"/>
                </a:lnTo>
                <a:lnTo>
                  <a:pt x="1095625" y="21947"/>
                </a:lnTo>
                <a:lnTo>
                  <a:pt x="1079127" y="13938"/>
                </a:lnTo>
                <a:lnTo>
                  <a:pt x="1028319" y="567"/>
                </a:lnTo>
                <a:close/>
              </a:path>
              <a:path w="1647189" h="1018539">
                <a:moveTo>
                  <a:pt x="1263118" y="0"/>
                </a:moveTo>
                <a:lnTo>
                  <a:pt x="1216818" y="8289"/>
                </a:lnTo>
                <a:lnTo>
                  <a:pt x="1174004" y="26498"/>
                </a:lnTo>
                <a:lnTo>
                  <a:pt x="1137166" y="54451"/>
                </a:lnTo>
                <a:lnTo>
                  <a:pt x="1419279" y="54451"/>
                </a:lnTo>
                <a:lnTo>
                  <a:pt x="1398024" y="36417"/>
                </a:lnTo>
                <a:lnTo>
                  <a:pt x="1356211" y="13887"/>
                </a:lnTo>
                <a:lnTo>
                  <a:pt x="1310412" y="1807"/>
                </a:lnTo>
                <a:lnTo>
                  <a:pt x="126311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47839" y="2793015"/>
            <a:ext cx="1647189" cy="1018540"/>
          </a:xfrm>
          <a:custGeom>
            <a:avLst/>
            <a:gdLst/>
            <a:ahLst/>
            <a:cxnLst/>
            <a:rect l="l" t="t" r="r" b="b"/>
            <a:pathLst>
              <a:path w="1647189" h="1018539">
                <a:moveTo>
                  <a:pt x="149106" y="334994"/>
                </a:moveTo>
                <a:lnTo>
                  <a:pt x="147291" y="291111"/>
                </a:lnTo>
                <a:lnTo>
                  <a:pt x="155636" y="249080"/>
                </a:lnTo>
                <a:lnTo>
                  <a:pt x="173254" y="209887"/>
                </a:lnTo>
                <a:lnTo>
                  <a:pt x="199255" y="174513"/>
                </a:lnTo>
                <a:lnTo>
                  <a:pt x="232751" y="143944"/>
                </a:lnTo>
                <a:lnTo>
                  <a:pt x="272853" y="119163"/>
                </a:lnTo>
                <a:lnTo>
                  <a:pt x="318674" y="101154"/>
                </a:lnTo>
                <a:lnTo>
                  <a:pt x="369324" y="90900"/>
                </a:lnTo>
                <a:lnTo>
                  <a:pt x="412190" y="89066"/>
                </a:lnTo>
                <a:lnTo>
                  <a:pt x="454509" y="93186"/>
                </a:lnTo>
                <a:lnTo>
                  <a:pt x="495447" y="103116"/>
                </a:lnTo>
                <a:lnTo>
                  <a:pt x="534170" y="118713"/>
                </a:lnTo>
                <a:lnTo>
                  <a:pt x="560743" y="86095"/>
                </a:lnTo>
                <a:lnTo>
                  <a:pt x="594294" y="60262"/>
                </a:lnTo>
                <a:lnTo>
                  <a:pt x="633171" y="41639"/>
                </a:lnTo>
                <a:lnTo>
                  <a:pt x="675719" y="30648"/>
                </a:lnTo>
                <a:lnTo>
                  <a:pt x="720288" y="27715"/>
                </a:lnTo>
                <a:lnTo>
                  <a:pt x="765222" y="33264"/>
                </a:lnTo>
                <a:lnTo>
                  <a:pt x="808871" y="47720"/>
                </a:lnTo>
                <a:lnTo>
                  <a:pt x="845268" y="68526"/>
                </a:lnTo>
                <a:lnTo>
                  <a:pt x="856115" y="76930"/>
                </a:lnTo>
                <a:lnTo>
                  <a:pt x="887172" y="40435"/>
                </a:lnTo>
                <a:lnTo>
                  <a:pt x="928671" y="14852"/>
                </a:lnTo>
                <a:lnTo>
                  <a:pt x="976943" y="1217"/>
                </a:lnTo>
                <a:lnTo>
                  <a:pt x="1028319" y="567"/>
                </a:lnTo>
                <a:lnTo>
                  <a:pt x="1079127" y="13938"/>
                </a:lnTo>
                <a:lnTo>
                  <a:pt x="1095625" y="21947"/>
                </a:lnTo>
                <a:lnTo>
                  <a:pt x="1110908" y="31432"/>
                </a:lnTo>
                <a:lnTo>
                  <a:pt x="1124811" y="42298"/>
                </a:lnTo>
                <a:lnTo>
                  <a:pt x="1137166" y="54451"/>
                </a:lnTo>
                <a:lnTo>
                  <a:pt x="1174004" y="26498"/>
                </a:lnTo>
                <a:lnTo>
                  <a:pt x="1216818" y="8289"/>
                </a:lnTo>
                <a:lnTo>
                  <a:pt x="1263118" y="0"/>
                </a:lnTo>
                <a:lnTo>
                  <a:pt x="1310412" y="1807"/>
                </a:lnTo>
                <a:lnTo>
                  <a:pt x="1356211" y="13887"/>
                </a:lnTo>
                <a:lnTo>
                  <a:pt x="1398024" y="36417"/>
                </a:lnTo>
                <a:lnTo>
                  <a:pt x="1438632" y="77374"/>
                </a:lnTo>
                <a:lnTo>
                  <a:pt x="1460381" y="127476"/>
                </a:lnTo>
                <a:lnTo>
                  <a:pt x="1510616" y="145376"/>
                </a:lnTo>
                <a:lnTo>
                  <a:pt x="1552084" y="172843"/>
                </a:lnTo>
                <a:lnTo>
                  <a:pt x="1583428" y="207867"/>
                </a:lnTo>
                <a:lnTo>
                  <a:pt x="1603289" y="248436"/>
                </a:lnTo>
                <a:lnTo>
                  <a:pt x="1610308" y="292540"/>
                </a:lnTo>
                <a:lnTo>
                  <a:pt x="1603129" y="338169"/>
                </a:lnTo>
                <a:lnTo>
                  <a:pt x="1600589" y="345916"/>
                </a:lnTo>
                <a:lnTo>
                  <a:pt x="1597541" y="353409"/>
                </a:lnTo>
                <a:lnTo>
                  <a:pt x="1593858" y="360775"/>
                </a:lnTo>
                <a:lnTo>
                  <a:pt x="1621357" y="398229"/>
                </a:lnTo>
                <a:lnTo>
                  <a:pt x="1638925" y="438336"/>
                </a:lnTo>
                <a:lnTo>
                  <a:pt x="1646750" y="479866"/>
                </a:lnTo>
                <a:lnTo>
                  <a:pt x="1645023" y="521588"/>
                </a:lnTo>
                <a:lnTo>
                  <a:pt x="1633931" y="562276"/>
                </a:lnTo>
                <a:lnTo>
                  <a:pt x="1613664" y="600698"/>
                </a:lnTo>
                <a:lnTo>
                  <a:pt x="1584410" y="635625"/>
                </a:lnTo>
                <a:lnTo>
                  <a:pt x="1546360" y="665829"/>
                </a:lnTo>
                <a:lnTo>
                  <a:pt x="1489257" y="693864"/>
                </a:lnTo>
                <a:lnTo>
                  <a:pt x="1425583" y="708755"/>
                </a:lnTo>
                <a:lnTo>
                  <a:pt x="1419383" y="751266"/>
                </a:lnTo>
                <a:lnTo>
                  <a:pt x="1402440" y="790216"/>
                </a:lnTo>
                <a:lnTo>
                  <a:pt x="1376094" y="824501"/>
                </a:lnTo>
                <a:lnTo>
                  <a:pt x="1341683" y="853016"/>
                </a:lnTo>
                <a:lnTo>
                  <a:pt x="1300547" y="874658"/>
                </a:lnTo>
                <a:lnTo>
                  <a:pt x="1254026" y="888322"/>
                </a:lnTo>
                <a:lnTo>
                  <a:pt x="1203460" y="892905"/>
                </a:lnTo>
                <a:lnTo>
                  <a:pt x="1173196" y="890946"/>
                </a:lnTo>
                <a:lnTo>
                  <a:pt x="1143659" y="885523"/>
                </a:lnTo>
                <a:lnTo>
                  <a:pt x="1115288" y="876742"/>
                </a:lnTo>
                <a:lnTo>
                  <a:pt x="1088525" y="864711"/>
                </a:lnTo>
                <a:lnTo>
                  <a:pt x="1068505" y="905374"/>
                </a:lnTo>
                <a:lnTo>
                  <a:pt x="1040167" y="940774"/>
                </a:lnTo>
                <a:lnTo>
                  <a:pt x="1004802" y="970324"/>
                </a:lnTo>
                <a:lnTo>
                  <a:pt x="963700" y="993441"/>
                </a:lnTo>
                <a:lnTo>
                  <a:pt x="918150" y="1009539"/>
                </a:lnTo>
                <a:lnTo>
                  <a:pt x="869444" y="1018033"/>
                </a:lnTo>
                <a:lnTo>
                  <a:pt x="818871" y="1018339"/>
                </a:lnTo>
                <a:lnTo>
                  <a:pt x="767723" y="1009872"/>
                </a:lnTo>
                <a:lnTo>
                  <a:pt x="726559" y="995953"/>
                </a:lnTo>
                <a:lnTo>
                  <a:pt x="689110" y="976439"/>
                </a:lnTo>
                <a:lnTo>
                  <a:pt x="656137" y="951829"/>
                </a:lnTo>
                <a:lnTo>
                  <a:pt x="628404" y="922623"/>
                </a:lnTo>
                <a:lnTo>
                  <a:pt x="585539" y="940608"/>
                </a:lnTo>
                <a:lnTo>
                  <a:pt x="541013" y="952239"/>
                </a:lnTo>
                <a:lnTo>
                  <a:pt x="495659" y="957690"/>
                </a:lnTo>
                <a:lnTo>
                  <a:pt x="450307" y="957136"/>
                </a:lnTo>
                <a:lnTo>
                  <a:pt x="405789" y="950753"/>
                </a:lnTo>
                <a:lnTo>
                  <a:pt x="362935" y="938716"/>
                </a:lnTo>
                <a:lnTo>
                  <a:pt x="322578" y="921200"/>
                </a:lnTo>
                <a:lnTo>
                  <a:pt x="285548" y="898381"/>
                </a:lnTo>
                <a:lnTo>
                  <a:pt x="252678" y="870433"/>
                </a:lnTo>
                <a:lnTo>
                  <a:pt x="224798" y="837533"/>
                </a:lnTo>
                <a:lnTo>
                  <a:pt x="223782" y="836009"/>
                </a:lnTo>
                <a:lnTo>
                  <a:pt x="222639" y="834485"/>
                </a:lnTo>
                <a:lnTo>
                  <a:pt x="221623" y="833088"/>
                </a:lnTo>
                <a:lnTo>
                  <a:pt x="168515" y="831120"/>
                </a:lnTo>
                <a:lnTo>
                  <a:pt x="120492" y="815881"/>
                </a:lnTo>
                <a:lnTo>
                  <a:pt x="80595" y="789370"/>
                </a:lnTo>
                <a:lnTo>
                  <a:pt x="51865" y="753588"/>
                </a:lnTo>
                <a:lnTo>
                  <a:pt x="37346" y="710533"/>
                </a:lnTo>
                <a:lnTo>
                  <a:pt x="37064" y="680106"/>
                </a:lnTo>
                <a:lnTo>
                  <a:pt x="44521" y="650668"/>
                </a:lnTo>
                <a:lnTo>
                  <a:pt x="59313" y="623254"/>
                </a:lnTo>
                <a:lnTo>
                  <a:pt x="81034" y="598900"/>
                </a:lnTo>
                <a:lnTo>
                  <a:pt x="40156" y="570285"/>
                </a:lnTo>
                <a:lnTo>
                  <a:pt x="12817" y="533630"/>
                </a:lnTo>
                <a:lnTo>
                  <a:pt x="0" y="492080"/>
                </a:lnTo>
                <a:lnTo>
                  <a:pt x="2684" y="448780"/>
                </a:lnTo>
                <a:lnTo>
                  <a:pt x="21852" y="406876"/>
                </a:lnTo>
                <a:lnTo>
                  <a:pt x="75112" y="359806"/>
                </a:lnTo>
                <a:lnTo>
                  <a:pt x="147709" y="338169"/>
                </a:lnTo>
                <a:lnTo>
                  <a:pt x="149106" y="334994"/>
                </a:lnTo>
                <a:close/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30651" y="3387852"/>
            <a:ext cx="96520" cy="19050"/>
          </a:xfrm>
          <a:custGeom>
            <a:avLst/>
            <a:gdLst/>
            <a:ahLst/>
            <a:cxnLst/>
            <a:rect l="l" t="t" r="r" b="b"/>
            <a:pathLst>
              <a:path w="96519" h="19050">
                <a:moveTo>
                  <a:pt x="96520" y="18923"/>
                </a:moveTo>
                <a:lnTo>
                  <a:pt x="71348" y="18913"/>
                </a:lnTo>
                <a:lnTo>
                  <a:pt x="46593" y="15700"/>
                </a:lnTo>
                <a:lnTo>
                  <a:pt x="22671" y="9368"/>
                </a:lnTo>
                <a:lnTo>
                  <a:pt x="0" y="0"/>
                </a:lnTo>
              </a:path>
            </a:pathLst>
          </a:custGeom>
          <a:ln w="27431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70098" y="3612515"/>
            <a:ext cx="42545" cy="9525"/>
          </a:xfrm>
          <a:custGeom>
            <a:avLst/>
            <a:gdLst/>
            <a:ahLst/>
            <a:cxnLst/>
            <a:rect l="l" t="t" r="r" b="b"/>
            <a:pathLst>
              <a:path w="42544" h="9525">
                <a:moveTo>
                  <a:pt x="42163" y="0"/>
                </a:moveTo>
                <a:lnTo>
                  <a:pt x="31932" y="3141"/>
                </a:lnTo>
                <a:lnTo>
                  <a:pt x="21462" y="5699"/>
                </a:lnTo>
                <a:lnTo>
                  <a:pt x="10802" y="7661"/>
                </a:lnTo>
                <a:lnTo>
                  <a:pt x="0" y="9017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50716" y="3670427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5400" y="41021"/>
                </a:moveTo>
                <a:lnTo>
                  <a:pt x="18091" y="31218"/>
                </a:lnTo>
                <a:lnTo>
                  <a:pt x="11414" y="21081"/>
                </a:lnTo>
                <a:lnTo>
                  <a:pt x="5379" y="10660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36491" y="3609085"/>
            <a:ext cx="10160" cy="45085"/>
          </a:xfrm>
          <a:custGeom>
            <a:avLst/>
            <a:gdLst/>
            <a:ahLst/>
            <a:cxnLst/>
            <a:rect l="l" t="t" r="r" b="b"/>
            <a:pathLst>
              <a:path w="10160" h="45085">
                <a:moveTo>
                  <a:pt x="10160" y="0"/>
                </a:moveTo>
                <a:lnTo>
                  <a:pt x="8661" y="11402"/>
                </a:lnTo>
                <a:lnTo>
                  <a:pt x="6461" y="22732"/>
                </a:lnTo>
                <a:lnTo>
                  <a:pt x="3569" y="33968"/>
                </a:lnTo>
                <a:lnTo>
                  <a:pt x="0" y="45084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48709" y="3330702"/>
            <a:ext cx="123825" cy="168910"/>
          </a:xfrm>
          <a:custGeom>
            <a:avLst/>
            <a:gdLst/>
            <a:ahLst/>
            <a:cxnLst/>
            <a:rect l="l" t="t" r="r" b="b"/>
            <a:pathLst>
              <a:path w="123825" h="168910">
                <a:moveTo>
                  <a:pt x="0" y="0"/>
                </a:moveTo>
                <a:lnTo>
                  <a:pt x="42248" y="22634"/>
                </a:lnTo>
                <a:lnTo>
                  <a:pt x="76742" y="52145"/>
                </a:lnTo>
                <a:lnTo>
                  <a:pt x="102495" y="87178"/>
                </a:lnTo>
                <a:lnTo>
                  <a:pt x="118518" y="126382"/>
                </a:lnTo>
                <a:lnTo>
                  <a:pt x="123825" y="168401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85690" y="3151251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55118" y="0"/>
                </a:moveTo>
                <a:lnTo>
                  <a:pt x="44666" y="17740"/>
                </a:lnTo>
                <a:lnTo>
                  <a:pt x="31892" y="34290"/>
                </a:lnTo>
                <a:lnTo>
                  <a:pt x="16952" y="49506"/>
                </a:lnTo>
                <a:lnTo>
                  <a:pt x="0" y="63246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08475" y="2916935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4">
                <a:moveTo>
                  <a:pt x="0" y="0"/>
                </a:moveTo>
                <a:lnTo>
                  <a:pt x="1385" y="7431"/>
                </a:lnTo>
                <a:lnTo>
                  <a:pt x="2317" y="14874"/>
                </a:lnTo>
                <a:lnTo>
                  <a:pt x="2821" y="22342"/>
                </a:lnTo>
                <a:lnTo>
                  <a:pt x="2921" y="29844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56177" y="2844164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7973"/>
                </a:moveTo>
                <a:lnTo>
                  <a:pt x="5853" y="27860"/>
                </a:lnTo>
                <a:lnTo>
                  <a:pt x="12541" y="18129"/>
                </a:lnTo>
                <a:lnTo>
                  <a:pt x="20038" y="8826"/>
                </a:lnTo>
                <a:lnTo>
                  <a:pt x="28321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91890" y="2867532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70" h="33019">
                <a:moveTo>
                  <a:pt x="0" y="32765"/>
                </a:moveTo>
                <a:lnTo>
                  <a:pt x="2518" y="24342"/>
                </a:lnTo>
                <a:lnTo>
                  <a:pt x="5667" y="16049"/>
                </a:lnTo>
                <a:lnTo>
                  <a:pt x="9411" y="7923"/>
                </a:lnTo>
                <a:lnTo>
                  <a:pt x="13715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81755" y="2911475"/>
            <a:ext cx="49530" cy="31750"/>
          </a:xfrm>
          <a:custGeom>
            <a:avLst/>
            <a:gdLst/>
            <a:ahLst/>
            <a:cxnLst/>
            <a:rect l="l" t="t" r="r" b="b"/>
            <a:pathLst>
              <a:path w="49529" h="31750">
                <a:moveTo>
                  <a:pt x="0" y="0"/>
                </a:moveTo>
                <a:lnTo>
                  <a:pt x="13239" y="6996"/>
                </a:lnTo>
                <a:lnTo>
                  <a:pt x="25908" y="14636"/>
                </a:lnTo>
                <a:lnTo>
                  <a:pt x="38004" y="22895"/>
                </a:lnTo>
                <a:lnTo>
                  <a:pt x="49530" y="3175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96945" y="3128010"/>
            <a:ext cx="8890" cy="33655"/>
          </a:xfrm>
          <a:custGeom>
            <a:avLst/>
            <a:gdLst/>
            <a:ahLst/>
            <a:cxnLst/>
            <a:rect l="l" t="t" r="r" b="b"/>
            <a:pathLst>
              <a:path w="8889" h="33655">
                <a:moveTo>
                  <a:pt x="8636" y="33527"/>
                </a:moveTo>
                <a:lnTo>
                  <a:pt x="5875" y="25288"/>
                </a:lnTo>
                <a:lnTo>
                  <a:pt x="3508" y="16954"/>
                </a:lnTo>
                <a:lnTo>
                  <a:pt x="1545" y="8524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94660" y="2935223"/>
            <a:ext cx="1243584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218179" y="3029457"/>
            <a:ext cx="7867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1">
                <a:latin typeface="Calibri"/>
                <a:cs typeface="Calibri"/>
              </a:rPr>
              <a:t>S</a:t>
            </a:r>
            <a:r>
              <a:rPr dirty="0" sz="2800" spc="-30" b="1">
                <a:latin typeface="Calibri"/>
                <a:cs typeface="Calibri"/>
              </a:rPr>
              <a:t>t</a:t>
            </a:r>
            <a:r>
              <a:rPr dirty="0" sz="2800" spc="-20" b="1">
                <a:latin typeface="Calibri"/>
                <a:cs typeface="Calibri"/>
              </a:rPr>
              <a:t>a</a:t>
            </a:r>
            <a:r>
              <a:rPr dirty="0" sz="2800" spc="-40" b="1">
                <a:latin typeface="Calibri"/>
                <a:cs typeface="Calibri"/>
              </a:rPr>
              <a:t>t</a:t>
            </a:r>
            <a:r>
              <a:rPr dirty="0" sz="2800" b="1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600" y="4173601"/>
            <a:ext cx="2514600" cy="368300"/>
          </a:xfrm>
          <a:custGeom>
            <a:avLst/>
            <a:gdLst/>
            <a:ahLst/>
            <a:cxnLst/>
            <a:rect l="l" t="t" r="r" b="b"/>
            <a:pathLst>
              <a:path w="2514600" h="368300">
                <a:moveTo>
                  <a:pt x="0" y="368300"/>
                </a:moveTo>
                <a:lnTo>
                  <a:pt x="2514600" y="368300"/>
                </a:lnTo>
                <a:lnTo>
                  <a:pt x="25146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2600" y="4541901"/>
            <a:ext cx="2514600" cy="368300"/>
          </a:xfrm>
          <a:custGeom>
            <a:avLst/>
            <a:gdLst/>
            <a:ahLst/>
            <a:cxnLst/>
            <a:rect l="l" t="t" r="r" b="b"/>
            <a:pathLst>
              <a:path w="2514600" h="368300">
                <a:moveTo>
                  <a:pt x="0" y="368300"/>
                </a:moveTo>
                <a:lnTo>
                  <a:pt x="2514600" y="368300"/>
                </a:lnTo>
                <a:lnTo>
                  <a:pt x="25146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56250" y="4522851"/>
            <a:ext cx="2527300" cy="38100"/>
          </a:xfrm>
          <a:custGeom>
            <a:avLst/>
            <a:gdLst/>
            <a:ahLst/>
            <a:cxnLst/>
            <a:rect l="l" t="t" r="r" b="b"/>
            <a:pathLst>
              <a:path w="2527300" h="38100">
                <a:moveTo>
                  <a:pt x="0" y="38100"/>
                </a:moveTo>
                <a:lnTo>
                  <a:pt x="2527300" y="38100"/>
                </a:lnTo>
                <a:lnTo>
                  <a:pt x="25273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62600" y="4167251"/>
            <a:ext cx="0" cy="749300"/>
          </a:xfrm>
          <a:custGeom>
            <a:avLst/>
            <a:gdLst/>
            <a:ahLst/>
            <a:cxnLst/>
            <a:rect l="l" t="t" r="r" b="b"/>
            <a:pathLst>
              <a:path w="0" h="749300">
                <a:moveTo>
                  <a:pt x="0" y="0"/>
                </a:moveTo>
                <a:lnTo>
                  <a:pt x="0" y="7493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77200" y="4167251"/>
            <a:ext cx="0" cy="749300"/>
          </a:xfrm>
          <a:custGeom>
            <a:avLst/>
            <a:gdLst/>
            <a:ahLst/>
            <a:cxnLst/>
            <a:rect l="l" t="t" r="r" b="b"/>
            <a:pathLst>
              <a:path w="0" h="749300">
                <a:moveTo>
                  <a:pt x="0" y="0"/>
                </a:moveTo>
                <a:lnTo>
                  <a:pt x="0" y="7493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556250" y="4173601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 h="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56250" y="4910201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 h="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568950" y="4195953"/>
            <a:ext cx="2501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032B09"/>
                </a:solidFill>
                <a:latin typeface="Calibri"/>
                <a:cs typeface="Calibri"/>
              </a:rPr>
              <a:t>getCourseTaken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8950" y="4564507"/>
            <a:ext cx="2501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32B09"/>
                </a:solidFill>
                <a:latin typeface="Calibri"/>
                <a:cs typeface="Calibri"/>
              </a:rPr>
              <a:t>addCourse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15194" y="3968734"/>
            <a:ext cx="2723515" cy="1385570"/>
          </a:xfrm>
          <a:custGeom>
            <a:avLst/>
            <a:gdLst/>
            <a:ahLst/>
            <a:cxnLst/>
            <a:rect l="l" t="t" r="r" b="b"/>
            <a:pathLst>
              <a:path w="2723515" h="1385570">
                <a:moveTo>
                  <a:pt x="1745678" y="1254267"/>
                </a:moveTo>
                <a:lnTo>
                  <a:pt x="1039585" y="1254267"/>
                </a:lnTo>
                <a:lnTo>
                  <a:pt x="1075454" y="1286550"/>
                </a:lnTo>
                <a:lnTo>
                  <a:pt x="1117085" y="1314894"/>
                </a:lnTo>
                <a:lnTo>
                  <a:pt x="1163806" y="1338959"/>
                </a:lnTo>
                <a:lnTo>
                  <a:pt x="1214946" y="1358403"/>
                </a:lnTo>
                <a:lnTo>
                  <a:pt x="1269836" y="1372885"/>
                </a:lnTo>
                <a:lnTo>
                  <a:pt x="1321823" y="1381413"/>
                </a:lnTo>
                <a:lnTo>
                  <a:pt x="1373765" y="1385314"/>
                </a:lnTo>
                <a:lnTo>
                  <a:pt x="1425164" y="1384774"/>
                </a:lnTo>
                <a:lnTo>
                  <a:pt x="1475522" y="1379976"/>
                </a:lnTo>
                <a:lnTo>
                  <a:pt x="1524344" y="1371105"/>
                </a:lnTo>
                <a:lnTo>
                  <a:pt x="1571131" y="1358345"/>
                </a:lnTo>
                <a:lnTo>
                  <a:pt x="1615387" y="1341882"/>
                </a:lnTo>
                <a:lnTo>
                  <a:pt x="1656614" y="1321899"/>
                </a:lnTo>
                <a:lnTo>
                  <a:pt x="1694317" y="1298582"/>
                </a:lnTo>
                <a:lnTo>
                  <a:pt x="1727997" y="1272114"/>
                </a:lnTo>
                <a:lnTo>
                  <a:pt x="1745678" y="1254267"/>
                </a:lnTo>
                <a:close/>
              </a:path>
              <a:path w="2723515" h="1385570">
                <a:moveTo>
                  <a:pt x="2260134" y="1132601"/>
                </a:moveTo>
                <a:lnTo>
                  <a:pt x="367247" y="1132601"/>
                </a:lnTo>
                <a:lnTo>
                  <a:pt x="369025" y="1134633"/>
                </a:lnTo>
                <a:lnTo>
                  <a:pt x="370676" y="1136665"/>
                </a:lnTo>
                <a:lnTo>
                  <a:pt x="402185" y="1169247"/>
                </a:lnTo>
                <a:lnTo>
                  <a:pt x="435787" y="1196840"/>
                </a:lnTo>
                <a:lnTo>
                  <a:pt x="472852" y="1221406"/>
                </a:lnTo>
                <a:lnTo>
                  <a:pt x="512973" y="1242874"/>
                </a:lnTo>
                <a:lnTo>
                  <a:pt x="555743" y="1261172"/>
                </a:lnTo>
                <a:lnTo>
                  <a:pt x="600755" y="1276231"/>
                </a:lnTo>
                <a:lnTo>
                  <a:pt x="647602" y="1287979"/>
                </a:lnTo>
                <a:lnTo>
                  <a:pt x="695877" y="1296346"/>
                </a:lnTo>
                <a:lnTo>
                  <a:pt x="745172" y="1301259"/>
                </a:lnTo>
                <a:lnTo>
                  <a:pt x="795081" y="1302650"/>
                </a:lnTo>
                <a:lnTo>
                  <a:pt x="845197" y="1300446"/>
                </a:lnTo>
                <a:lnTo>
                  <a:pt x="895112" y="1294576"/>
                </a:lnTo>
                <a:lnTo>
                  <a:pt x="944420" y="1284971"/>
                </a:lnTo>
                <a:lnTo>
                  <a:pt x="992713" y="1271558"/>
                </a:lnTo>
                <a:lnTo>
                  <a:pt x="1039585" y="1254267"/>
                </a:lnTo>
                <a:lnTo>
                  <a:pt x="1745678" y="1254267"/>
                </a:lnTo>
                <a:lnTo>
                  <a:pt x="1757158" y="1242681"/>
                </a:lnTo>
                <a:lnTo>
                  <a:pt x="1781302" y="1210466"/>
                </a:lnTo>
                <a:lnTo>
                  <a:pt x="1799934" y="1175654"/>
                </a:lnTo>
                <a:lnTo>
                  <a:pt x="2185425" y="1175654"/>
                </a:lnTo>
                <a:lnTo>
                  <a:pt x="2188752" y="1174400"/>
                </a:lnTo>
                <a:lnTo>
                  <a:pt x="2229640" y="1153385"/>
                </a:lnTo>
                <a:lnTo>
                  <a:pt x="2260134" y="1132601"/>
                </a:lnTo>
                <a:close/>
              </a:path>
              <a:path w="2723515" h="1385570">
                <a:moveTo>
                  <a:pt x="2185425" y="1175654"/>
                </a:moveTo>
                <a:lnTo>
                  <a:pt x="1799934" y="1175654"/>
                </a:lnTo>
                <a:lnTo>
                  <a:pt x="1844229" y="1191988"/>
                </a:lnTo>
                <a:lnTo>
                  <a:pt x="1891120" y="1203928"/>
                </a:lnTo>
                <a:lnTo>
                  <a:pt x="1939915" y="1211320"/>
                </a:lnTo>
                <a:lnTo>
                  <a:pt x="1989926" y="1214008"/>
                </a:lnTo>
                <a:lnTo>
                  <a:pt x="2043785" y="1211547"/>
                </a:lnTo>
                <a:lnTo>
                  <a:pt x="2095255" y="1203868"/>
                </a:lnTo>
                <a:lnTo>
                  <a:pt x="2143767" y="1191357"/>
                </a:lnTo>
                <a:lnTo>
                  <a:pt x="2185425" y="1175654"/>
                </a:lnTo>
                <a:close/>
              </a:path>
              <a:path w="2723515" h="1385570">
                <a:moveTo>
                  <a:pt x="658577" y="121618"/>
                </a:moveTo>
                <a:lnTo>
                  <a:pt x="611341" y="124221"/>
                </a:lnTo>
                <a:lnTo>
                  <a:pt x="554699" y="132286"/>
                </a:lnTo>
                <a:lnTo>
                  <a:pt x="501397" y="145230"/>
                </a:lnTo>
                <a:lnTo>
                  <a:pt x="451866" y="162659"/>
                </a:lnTo>
                <a:lnTo>
                  <a:pt x="406541" y="184175"/>
                </a:lnTo>
                <a:lnTo>
                  <a:pt x="365779" y="209443"/>
                </a:lnTo>
                <a:lnTo>
                  <a:pt x="330242" y="237886"/>
                </a:lnTo>
                <a:lnTo>
                  <a:pt x="300134" y="269290"/>
                </a:lnTo>
                <a:lnTo>
                  <a:pt x="275966" y="303197"/>
                </a:lnTo>
                <a:lnTo>
                  <a:pt x="258171" y="339213"/>
                </a:lnTo>
                <a:lnTo>
                  <a:pt x="247183" y="376940"/>
                </a:lnTo>
                <a:lnTo>
                  <a:pt x="243434" y="415983"/>
                </a:lnTo>
                <a:lnTo>
                  <a:pt x="247359" y="455945"/>
                </a:lnTo>
                <a:lnTo>
                  <a:pt x="245073" y="460263"/>
                </a:lnTo>
                <a:lnTo>
                  <a:pt x="194348" y="467326"/>
                </a:lnTo>
                <a:lnTo>
                  <a:pt x="147031" y="480703"/>
                </a:lnTo>
                <a:lnTo>
                  <a:pt x="104273" y="499884"/>
                </a:lnTo>
                <a:lnTo>
                  <a:pt x="67228" y="524357"/>
                </a:lnTo>
                <a:lnTo>
                  <a:pt x="37047" y="553608"/>
                </a:lnTo>
                <a:lnTo>
                  <a:pt x="13948" y="588706"/>
                </a:lnTo>
                <a:lnTo>
                  <a:pt x="1731" y="625193"/>
                </a:lnTo>
                <a:lnTo>
                  <a:pt x="0" y="662019"/>
                </a:lnTo>
                <a:lnTo>
                  <a:pt x="8360" y="698134"/>
                </a:lnTo>
                <a:lnTo>
                  <a:pt x="26419" y="732487"/>
                </a:lnTo>
                <a:lnTo>
                  <a:pt x="53781" y="764028"/>
                </a:lnTo>
                <a:lnTo>
                  <a:pt x="90051" y="791704"/>
                </a:lnTo>
                <a:lnTo>
                  <a:pt x="134837" y="814466"/>
                </a:lnTo>
                <a:lnTo>
                  <a:pt x="98917" y="847574"/>
                </a:lnTo>
                <a:lnTo>
                  <a:pt x="74464" y="884824"/>
                </a:lnTo>
                <a:lnTo>
                  <a:pt x="62131" y="924837"/>
                </a:lnTo>
                <a:lnTo>
                  <a:pt x="62574" y="966231"/>
                </a:lnTo>
                <a:lnTo>
                  <a:pt x="74555" y="1003780"/>
                </a:lnTo>
                <a:lnTo>
                  <a:pt x="96445" y="1037875"/>
                </a:lnTo>
                <a:lnTo>
                  <a:pt x="127017" y="1067851"/>
                </a:lnTo>
                <a:lnTo>
                  <a:pt x="165047" y="1093041"/>
                </a:lnTo>
                <a:lnTo>
                  <a:pt x="209309" y="1112777"/>
                </a:lnTo>
                <a:lnTo>
                  <a:pt x="258580" y="1126394"/>
                </a:lnTo>
                <a:lnTo>
                  <a:pt x="311634" y="1133224"/>
                </a:lnTo>
                <a:lnTo>
                  <a:pt x="367247" y="1132601"/>
                </a:lnTo>
                <a:lnTo>
                  <a:pt x="2260134" y="1132601"/>
                </a:lnTo>
                <a:lnTo>
                  <a:pt x="2296852" y="1100722"/>
                </a:lnTo>
                <a:lnTo>
                  <a:pt x="2322038" y="1069848"/>
                </a:lnTo>
                <a:lnTo>
                  <a:pt x="2340851" y="1036460"/>
                </a:lnTo>
                <a:lnTo>
                  <a:pt x="2357083" y="963691"/>
                </a:lnTo>
                <a:lnTo>
                  <a:pt x="2410724" y="955960"/>
                </a:lnTo>
                <a:lnTo>
                  <a:pt x="2462270" y="943562"/>
                </a:lnTo>
                <a:lnTo>
                  <a:pt x="2511102" y="926687"/>
                </a:lnTo>
                <a:lnTo>
                  <a:pt x="2556600" y="905525"/>
                </a:lnTo>
                <a:lnTo>
                  <a:pt x="2600129" y="878951"/>
                </a:lnTo>
                <a:lnTo>
                  <a:pt x="2637246" y="849278"/>
                </a:lnTo>
                <a:lnTo>
                  <a:pt x="2667857" y="817002"/>
                </a:lnTo>
                <a:lnTo>
                  <a:pt x="2691869" y="782618"/>
                </a:lnTo>
                <a:lnTo>
                  <a:pt x="2709186" y="746619"/>
                </a:lnTo>
                <a:lnTo>
                  <a:pt x="2719715" y="709501"/>
                </a:lnTo>
                <a:lnTo>
                  <a:pt x="2723363" y="671759"/>
                </a:lnTo>
                <a:lnTo>
                  <a:pt x="2720034" y="633886"/>
                </a:lnTo>
                <a:lnTo>
                  <a:pt x="2709637" y="596380"/>
                </a:lnTo>
                <a:lnTo>
                  <a:pt x="2692075" y="559733"/>
                </a:lnTo>
                <a:lnTo>
                  <a:pt x="2667256" y="524440"/>
                </a:lnTo>
                <a:lnTo>
                  <a:pt x="2635086" y="490997"/>
                </a:lnTo>
                <a:lnTo>
                  <a:pt x="2639487" y="483445"/>
                </a:lnTo>
                <a:lnTo>
                  <a:pt x="2643531" y="475821"/>
                </a:lnTo>
                <a:lnTo>
                  <a:pt x="2647194" y="468102"/>
                </a:lnTo>
                <a:lnTo>
                  <a:pt x="2650453" y="460263"/>
                </a:lnTo>
                <a:lnTo>
                  <a:pt x="2661100" y="418846"/>
                </a:lnTo>
                <a:lnTo>
                  <a:pt x="2660976" y="377939"/>
                </a:lnTo>
                <a:lnTo>
                  <a:pt x="2650749" y="338353"/>
                </a:lnTo>
                <a:lnTo>
                  <a:pt x="2631086" y="300899"/>
                </a:lnTo>
                <a:lnTo>
                  <a:pt x="2602655" y="266389"/>
                </a:lnTo>
                <a:lnTo>
                  <a:pt x="2566125" y="235633"/>
                </a:lnTo>
                <a:lnTo>
                  <a:pt x="2522162" y="209443"/>
                </a:lnTo>
                <a:lnTo>
                  <a:pt x="2471436" y="188630"/>
                </a:lnTo>
                <a:lnTo>
                  <a:pt x="2414614" y="174005"/>
                </a:lnTo>
                <a:lnTo>
                  <a:pt x="2409935" y="162067"/>
                </a:lnTo>
                <a:lnTo>
                  <a:pt x="883629" y="162067"/>
                </a:lnTo>
                <a:lnTo>
                  <a:pt x="841525" y="147049"/>
                </a:lnTo>
                <a:lnTo>
                  <a:pt x="797541" y="135435"/>
                </a:lnTo>
                <a:lnTo>
                  <a:pt x="752104" y="127285"/>
                </a:lnTo>
                <a:lnTo>
                  <a:pt x="705640" y="122660"/>
                </a:lnTo>
                <a:lnTo>
                  <a:pt x="658577" y="121618"/>
                </a:lnTo>
                <a:close/>
              </a:path>
              <a:path w="2723515" h="1385570">
                <a:moveTo>
                  <a:pt x="1183877" y="38254"/>
                </a:moveTo>
                <a:lnTo>
                  <a:pt x="1132199" y="40672"/>
                </a:lnTo>
                <a:lnTo>
                  <a:pt x="1081891" y="48514"/>
                </a:lnTo>
                <a:lnTo>
                  <a:pt x="1033889" y="61579"/>
                </a:lnTo>
                <a:lnTo>
                  <a:pt x="989126" y="79667"/>
                </a:lnTo>
                <a:lnTo>
                  <a:pt x="948539" y="102579"/>
                </a:lnTo>
                <a:lnTo>
                  <a:pt x="913061" y="130112"/>
                </a:lnTo>
                <a:lnTo>
                  <a:pt x="883629" y="162067"/>
                </a:lnTo>
                <a:lnTo>
                  <a:pt x="2409935" y="162067"/>
                </a:lnTo>
                <a:lnTo>
                  <a:pt x="2400802" y="138763"/>
                </a:lnTo>
                <a:lnTo>
                  <a:pt x="2378609" y="105902"/>
                </a:lnTo>
                <a:lnTo>
                  <a:pt x="2378001" y="105298"/>
                </a:lnTo>
                <a:lnTo>
                  <a:pt x="1415759" y="105298"/>
                </a:lnTo>
                <a:lnTo>
                  <a:pt x="1397842" y="93872"/>
                </a:lnTo>
                <a:lnTo>
                  <a:pt x="1358769" y="73973"/>
                </a:lnTo>
                <a:lnTo>
                  <a:pt x="1287602" y="50491"/>
                </a:lnTo>
                <a:lnTo>
                  <a:pt x="1235990" y="41460"/>
                </a:lnTo>
                <a:lnTo>
                  <a:pt x="1183877" y="38254"/>
                </a:lnTo>
                <a:close/>
              </a:path>
              <a:path w="2723515" h="1385570">
                <a:moveTo>
                  <a:pt x="1679095" y="0"/>
                </a:moveTo>
                <a:lnTo>
                  <a:pt x="1626007" y="1287"/>
                </a:lnTo>
                <a:lnTo>
                  <a:pt x="1574620" y="9540"/>
                </a:lnTo>
                <a:lnTo>
                  <a:pt x="1526417" y="24413"/>
                </a:lnTo>
                <a:lnTo>
                  <a:pt x="1482884" y="45561"/>
                </a:lnTo>
                <a:lnTo>
                  <a:pt x="1445503" y="72638"/>
                </a:lnTo>
                <a:lnTo>
                  <a:pt x="1415759" y="105298"/>
                </a:lnTo>
                <a:lnTo>
                  <a:pt x="2378001" y="105298"/>
                </a:lnTo>
                <a:lnTo>
                  <a:pt x="2348605" y="76136"/>
                </a:lnTo>
                <a:lnTo>
                  <a:pt x="2346532" y="74691"/>
                </a:lnTo>
                <a:lnTo>
                  <a:pt x="1880325" y="74691"/>
                </a:lnTo>
                <a:lnTo>
                  <a:pt x="1859913" y="58187"/>
                </a:lnTo>
                <a:lnTo>
                  <a:pt x="1836954" y="43434"/>
                </a:lnTo>
                <a:lnTo>
                  <a:pt x="1811709" y="30561"/>
                </a:lnTo>
                <a:lnTo>
                  <a:pt x="1784440" y="19700"/>
                </a:lnTo>
                <a:lnTo>
                  <a:pt x="1732401" y="6022"/>
                </a:lnTo>
                <a:lnTo>
                  <a:pt x="1679095" y="0"/>
                </a:lnTo>
                <a:close/>
              </a:path>
              <a:path w="2723515" h="1385570">
                <a:moveTo>
                  <a:pt x="2135460" y="524"/>
                </a:moveTo>
                <a:lnTo>
                  <a:pt x="2088509" y="714"/>
                </a:lnTo>
                <a:lnTo>
                  <a:pt x="2042145" y="5841"/>
                </a:lnTo>
                <a:lnTo>
                  <a:pt x="1997256" y="15854"/>
                </a:lnTo>
                <a:lnTo>
                  <a:pt x="1954730" y="30702"/>
                </a:lnTo>
                <a:lnTo>
                  <a:pt x="1915457" y="50331"/>
                </a:lnTo>
                <a:lnTo>
                  <a:pt x="1880325" y="74691"/>
                </a:lnTo>
                <a:lnTo>
                  <a:pt x="2346532" y="74691"/>
                </a:lnTo>
                <a:lnTo>
                  <a:pt x="2311363" y="50180"/>
                </a:lnTo>
                <a:lnTo>
                  <a:pt x="2270949" y="30101"/>
                </a:lnTo>
                <a:lnTo>
                  <a:pt x="2227569" y="15166"/>
                </a:lnTo>
                <a:lnTo>
                  <a:pt x="2182110" y="5324"/>
                </a:lnTo>
                <a:lnTo>
                  <a:pt x="2135460" y="5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15194" y="3968734"/>
            <a:ext cx="2723515" cy="1385570"/>
          </a:xfrm>
          <a:custGeom>
            <a:avLst/>
            <a:gdLst/>
            <a:ahLst/>
            <a:cxnLst/>
            <a:rect l="l" t="t" r="r" b="b"/>
            <a:pathLst>
              <a:path w="2723515" h="1385570">
                <a:moveTo>
                  <a:pt x="247359" y="455945"/>
                </a:moveTo>
                <a:lnTo>
                  <a:pt x="243434" y="415983"/>
                </a:lnTo>
                <a:lnTo>
                  <a:pt x="247183" y="376940"/>
                </a:lnTo>
                <a:lnTo>
                  <a:pt x="258171" y="339213"/>
                </a:lnTo>
                <a:lnTo>
                  <a:pt x="275966" y="303197"/>
                </a:lnTo>
                <a:lnTo>
                  <a:pt x="300134" y="269290"/>
                </a:lnTo>
                <a:lnTo>
                  <a:pt x="330242" y="237886"/>
                </a:lnTo>
                <a:lnTo>
                  <a:pt x="365855" y="209383"/>
                </a:lnTo>
                <a:lnTo>
                  <a:pt x="406541" y="184175"/>
                </a:lnTo>
                <a:lnTo>
                  <a:pt x="451866" y="162659"/>
                </a:lnTo>
                <a:lnTo>
                  <a:pt x="501397" y="145230"/>
                </a:lnTo>
                <a:lnTo>
                  <a:pt x="554699" y="132286"/>
                </a:lnTo>
                <a:lnTo>
                  <a:pt x="611341" y="124221"/>
                </a:lnTo>
                <a:lnTo>
                  <a:pt x="658577" y="121618"/>
                </a:lnTo>
                <a:lnTo>
                  <a:pt x="705640" y="122660"/>
                </a:lnTo>
                <a:lnTo>
                  <a:pt x="752104" y="127285"/>
                </a:lnTo>
                <a:lnTo>
                  <a:pt x="797541" y="135435"/>
                </a:lnTo>
                <a:lnTo>
                  <a:pt x="841525" y="147049"/>
                </a:lnTo>
                <a:lnTo>
                  <a:pt x="883629" y="162067"/>
                </a:lnTo>
                <a:lnTo>
                  <a:pt x="913061" y="130112"/>
                </a:lnTo>
                <a:lnTo>
                  <a:pt x="948539" y="102579"/>
                </a:lnTo>
                <a:lnTo>
                  <a:pt x="989126" y="79667"/>
                </a:lnTo>
                <a:lnTo>
                  <a:pt x="1033889" y="61579"/>
                </a:lnTo>
                <a:lnTo>
                  <a:pt x="1081891" y="48514"/>
                </a:lnTo>
                <a:lnTo>
                  <a:pt x="1132199" y="40672"/>
                </a:lnTo>
                <a:lnTo>
                  <a:pt x="1183877" y="38254"/>
                </a:lnTo>
                <a:lnTo>
                  <a:pt x="1235990" y="41460"/>
                </a:lnTo>
                <a:lnTo>
                  <a:pt x="1287602" y="50491"/>
                </a:lnTo>
                <a:lnTo>
                  <a:pt x="1337781" y="65547"/>
                </a:lnTo>
                <a:lnTo>
                  <a:pt x="1378817" y="83423"/>
                </a:lnTo>
                <a:lnTo>
                  <a:pt x="1415759" y="105298"/>
                </a:lnTo>
                <a:lnTo>
                  <a:pt x="1445503" y="72638"/>
                </a:lnTo>
                <a:lnTo>
                  <a:pt x="1482884" y="45561"/>
                </a:lnTo>
                <a:lnTo>
                  <a:pt x="1526417" y="24413"/>
                </a:lnTo>
                <a:lnTo>
                  <a:pt x="1574620" y="9540"/>
                </a:lnTo>
                <a:lnTo>
                  <a:pt x="1626007" y="1287"/>
                </a:lnTo>
                <a:lnTo>
                  <a:pt x="1679095" y="0"/>
                </a:lnTo>
                <a:lnTo>
                  <a:pt x="1732401" y="6022"/>
                </a:lnTo>
                <a:lnTo>
                  <a:pt x="1784440" y="19700"/>
                </a:lnTo>
                <a:lnTo>
                  <a:pt x="1836954" y="43434"/>
                </a:lnTo>
                <a:lnTo>
                  <a:pt x="1880325" y="74691"/>
                </a:lnTo>
                <a:lnTo>
                  <a:pt x="1915457" y="50331"/>
                </a:lnTo>
                <a:lnTo>
                  <a:pt x="1954730" y="30702"/>
                </a:lnTo>
                <a:lnTo>
                  <a:pt x="1997256" y="15854"/>
                </a:lnTo>
                <a:lnTo>
                  <a:pt x="2042145" y="5841"/>
                </a:lnTo>
                <a:lnTo>
                  <a:pt x="2088509" y="714"/>
                </a:lnTo>
                <a:lnTo>
                  <a:pt x="2135460" y="524"/>
                </a:lnTo>
                <a:lnTo>
                  <a:pt x="2182110" y="5324"/>
                </a:lnTo>
                <a:lnTo>
                  <a:pt x="2227569" y="15166"/>
                </a:lnTo>
                <a:lnTo>
                  <a:pt x="2270949" y="30101"/>
                </a:lnTo>
                <a:lnTo>
                  <a:pt x="2311363" y="50180"/>
                </a:lnTo>
                <a:lnTo>
                  <a:pt x="2348605" y="76136"/>
                </a:lnTo>
                <a:lnTo>
                  <a:pt x="2378609" y="105902"/>
                </a:lnTo>
                <a:lnTo>
                  <a:pt x="2400802" y="138763"/>
                </a:lnTo>
                <a:lnTo>
                  <a:pt x="2414614" y="174005"/>
                </a:lnTo>
                <a:lnTo>
                  <a:pt x="2471436" y="188630"/>
                </a:lnTo>
                <a:lnTo>
                  <a:pt x="2522162" y="209443"/>
                </a:lnTo>
                <a:lnTo>
                  <a:pt x="2566125" y="235633"/>
                </a:lnTo>
                <a:lnTo>
                  <a:pt x="2602655" y="266389"/>
                </a:lnTo>
                <a:lnTo>
                  <a:pt x="2631086" y="300899"/>
                </a:lnTo>
                <a:lnTo>
                  <a:pt x="2650749" y="338353"/>
                </a:lnTo>
                <a:lnTo>
                  <a:pt x="2660976" y="377939"/>
                </a:lnTo>
                <a:lnTo>
                  <a:pt x="2661100" y="418846"/>
                </a:lnTo>
                <a:lnTo>
                  <a:pt x="2650453" y="460263"/>
                </a:lnTo>
                <a:lnTo>
                  <a:pt x="2647194" y="468102"/>
                </a:lnTo>
                <a:lnTo>
                  <a:pt x="2643531" y="475821"/>
                </a:lnTo>
                <a:lnTo>
                  <a:pt x="2639487" y="483445"/>
                </a:lnTo>
                <a:lnTo>
                  <a:pt x="2635086" y="490997"/>
                </a:lnTo>
                <a:lnTo>
                  <a:pt x="2667256" y="524440"/>
                </a:lnTo>
                <a:lnTo>
                  <a:pt x="2692075" y="559733"/>
                </a:lnTo>
                <a:lnTo>
                  <a:pt x="2709637" y="596380"/>
                </a:lnTo>
                <a:lnTo>
                  <a:pt x="2720034" y="633886"/>
                </a:lnTo>
                <a:lnTo>
                  <a:pt x="2723363" y="671759"/>
                </a:lnTo>
                <a:lnTo>
                  <a:pt x="2719715" y="709501"/>
                </a:lnTo>
                <a:lnTo>
                  <a:pt x="2709186" y="746619"/>
                </a:lnTo>
                <a:lnTo>
                  <a:pt x="2691869" y="782618"/>
                </a:lnTo>
                <a:lnTo>
                  <a:pt x="2667857" y="817002"/>
                </a:lnTo>
                <a:lnTo>
                  <a:pt x="2637246" y="849278"/>
                </a:lnTo>
                <a:lnTo>
                  <a:pt x="2600129" y="878951"/>
                </a:lnTo>
                <a:lnTo>
                  <a:pt x="2556600" y="905525"/>
                </a:lnTo>
                <a:lnTo>
                  <a:pt x="2511102" y="926687"/>
                </a:lnTo>
                <a:lnTo>
                  <a:pt x="2462270" y="943562"/>
                </a:lnTo>
                <a:lnTo>
                  <a:pt x="2410724" y="955960"/>
                </a:lnTo>
                <a:lnTo>
                  <a:pt x="2357083" y="963691"/>
                </a:lnTo>
                <a:lnTo>
                  <a:pt x="2352722" y="1000946"/>
                </a:lnTo>
                <a:lnTo>
                  <a:pt x="2322038" y="1069848"/>
                </a:lnTo>
                <a:lnTo>
                  <a:pt x="2296852" y="1100722"/>
                </a:lnTo>
                <a:lnTo>
                  <a:pt x="2265863" y="1128696"/>
                </a:lnTo>
                <a:lnTo>
                  <a:pt x="2229640" y="1153385"/>
                </a:lnTo>
                <a:lnTo>
                  <a:pt x="2188752" y="1174400"/>
                </a:lnTo>
                <a:lnTo>
                  <a:pt x="2143767" y="1191357"/>
                </a:lnTo>
                <a:lnTo>
                  <a:pt x="2095255" y="1203868"/>
                </a:lnTo>
                <a:lnTo>
                  <a:pt x="2043785" y="1211547"/>
                </a:lnTo>
                <a:lnTo>
                  <a:pt x="1989926" y="1214008"/>
                </a:lnTo>
                <a:lnTo>
                  <a:pt x="1939915" y="1211320"/>
                </a:lnTo>
                <a:lnTo>
                  <a:pt x="1891120" y="1203928"/>
                </a:lnTo>
                <a:lnTo>
                  <a:pt x="1844229" y="1191988"/>
                </a:lnTo>
                <a:lnTo>
                  <a:pt x="1799934" y="1175654"/>
                </a:lnTo>
                <a:lnTo>
                  <a:pt x="1781302" y="1210466"/>
                </a:lnTo>
                <a:lnTo>
                  <a:pt x="1757158" y="1242681"/>
                </a:lnTo>
                <a:lnTo>
                  <a:pt x="1727997" y="1272114"/>
                </a:lnTo>
                <a:lnTo>
                  <a:pt x="1694317" y="1298582"/>
                </a:lnTo>
                <a:lnTo>
                  <a:pt x="1656614" y="1321899"/>
                </a:lnTo>
                <a:lnTo>
                  <a:pt x="1615387" y="1341882"/>
                </a:lnTo>
                <a:lnTo>
                  <a:pt x="1571131" y="1358345"/>
                </a:lnTo>
                <a:lnTo>
                  <a:pt x="1524344" y="1371105"/>
                </a:lnTo>
                <a:lnTo>
                  <a:pt x="1475522" y="1379976"/>
                </a:lnTo>
                <a:lnTo>
                  <a:pt x="1425164" y="1384774"/>
                </a:lnTo>
                <a:lnTo>
                  <a:pt x="1373765" y="1385314"/>
                </a:lnTo>
                <a:lnTo>
                  <a:pt x="1321823" y="1381413"/>
                </a:lnTo>
                <a:lnTo>
                  <a:pt x="1269836" y="1372885"/>
                </a:lnTo>
                <a:lnTo>
                  <a:pt x="1214946" y="1358403"/>
                </a:lnTo>
                <a:lnTo>
                  <a:pt x="1163806" y="1338959"/>
                </a:lnTo>
                <a:lnTo>
                  <a:pt x="1117085" y="1314894"/>
                </a:lnTo>
                <a:lnTo>
                  <a:pt x="1075454" y="1286550"/>
                </a:lnTo>
                <a:lnTo>
                  <a:pt x="1039585" y="1254267"/>
                </a:lnTo>
                <a:lnTo>
                  <a:pt x="992713" y="1271558"/>
                </a:lnTo>
                <a:lnTo>
                  <a:pt x="944420" y="1284971"/>
                </a:lnTo>
                <a:lnTo>
                  <a:pt x="895112" y="1294576"/>
                </a:lnTo>
                <a:lnTo>
                  <a:pt x="845197" y="1300446"/>
                </a:lnTo>
                <a:lnTo>
                  <a:pt x="795081" y="1302650"/>
                </a:lnTo>
                <a:lnTo>
                  <a:pt x="745172" y="1301259"/>
                </a:lnTo>
                <a:lnTo>
                  <a:pt x="695877" y="1296346"/>
                </a:lnTo>
                <a:lnTo>
                  <a:pt x="647602" y="1287979"/>
                </a:lnTo>
                <a:lnTo>
                  <a:pt x="600755" y="1276231"/>
                </a:lnTo>
                <a:lnTo>
                  <a:pt x="555743" y="1261172"/>
                </a:lnTo>
                <a:lnTo>
                  <a:pt x="512973" y="1242874"/>
                </a:lnTo>
                <a:lnTo>
                  <a:pt x="472852" y="1221406"/>
                </a:lnTo>
                <a:lnTo>
                  <a:pt x="435787" y="1196840"/>
                </a:lnTo>
                <a:lnTo>
                  <a:pt x="402185" y="1169247"/>
                </a:lnTo>
                <a:lnTo>
                  <a:pt x="372454" y="1138697"/>
                </a:lnTo>
                <a:lnTo>
                  <a:pt x="369025" y="1134633"/>
                </a:lnTo>
                <a:lnTo>
                  <a:pt x="367247" y="1132601"/>
                </a:lnTo>
                <a:lnTo>
                  <a:pt x="311634" y="1133224"/>
                </a:lnTo>
                <a:lnTo>
                  <a:pt x="258580" y="1126394"/>
                </a:lnTo>
                <a:lnTo>
                  <a:pt x="209309" y="1112777"/>
                </a:lnTo>
                <a:lnTo>
                  <a:pt x="165047" y="1093041"/>
                </a:lnTo>
                <a:lnTo>
                  <a:pt x="127017" y="1067851"/>
                </a:lnTo>
                <a:lnTo>
                  <a:pt x="96445" y="1037875"/>
                </a:lnTo>
                <a:lnTo>
                  <a:pt x="74555" y="1003780"/>
                </a:lnTo>
                <a:lnTo>
                  <a:pt x="62574" y="966231"/>
                </a:lnTo>
                <a:lnTo>
                  <a:pt x="62131" y="924837"/>
                </a:lnTo>
                <a:lnTo>
                  <a:pt x="74464" y="884824"/>
                </a:lnTo>
                <a:lnTo>
                  <a:pt x="98917" y="847574"/>
                </a:lnTo>
                <a:lnTo>
                  <a:pt x="134837" y="814466"/>
                </a:lnTo>
                <a:lnTo>
                  <a:pt x="90051" y="791704"/>
                </a:lnTo>
                <a:lnTo>
                  <a:pt x="53781" y="764028"/>
                </a:lnTo>
                <a:lnTo>
                  <a:pt x="26419" y="732487"/>
                </a:lnTo>
                <a:lnTo>
                  <a:pt x="8360" y="698134"/>
                </a:lnTo>
                <a:lnTo>
                  <a:pt x="0" y="662019"/>
                </a:lnTo>
                <a:lnTo>
                  <a:pt x="1731" y="625193"/>
                </a:lnTo>
                <a:lnTo>
                  <a:pt x="13948" y="588706"/>
                </a:lnTo>
                <a:lnTo>
                  <a:pt x="37047" y="553608"/>
                </a:lnTo>
                <a:lnTo>
                  <a:pt x="67228" y="524357"/>
                </a:lnTo>
                <a:lnTo>
                  <a:pt x="104273" y="499884"/>
                </a:lnTo>
                <a:lnTo>
                  <a:pt x="147031" y="480703"/>
                </a:lnTo>
                <a:lnTo>
                  <a:pt x="194348" y="467326"/>
                </a:lnTo>
                <a:lnTo>
                  <a:pt x="245073" y="460263"/>
                </a:lnTo>
                <a:lnTo>
                  <a:pt x="247359" y="455945"/>
                </a:lnTo>
                <a:close/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2952" y="4777740"/>
            <a:ext cx="160020" cy="26034"/>
          </a:xfrm>
          <a:custGeom>
            <a:avLst/>
            <a:gdLst/>
            <a:ahLst/>
            <a:cxnLst/>
            <a:rect l="l" t="t" r="r" b="b"/>
            <a:pathLst>
              <a:path w="160019" h="26035">
                <a:moveTo>
                  <a:pt x="159512" y="25654"/>
                </a:moveTo>
                <a:lnTo>
                  <a:pt x="117889" y="25646"/>
                </a:lnTo>
                <a:lnTo>
                  <a:pt x="76946" y="21304"/>
                </a:lnTo>
                <a:lnTo>
                  <a:pt x="37407" y="12723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83458" y="5083047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722" y="0"/>
                </a:moveTo>
                <a:lnTo>
                  <a:pt x="52756" y="4262"/>
                </a:lnTo>
                <a:lnTo>
                  <a:pt x="35432" y="7715"/>
                </a:lnTo>
                <a:lnTo>
                  <a:pt x="17823" y="10358"/>
                </a:lnTo>
                <a:lnTo>
                  <a:pt x="0" y="12191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2489" y="5161660"/>
            <a:ext cx="42545" cy="55880"/>
          </a:xfrm>
          <a:custGeom>
            <a:avLst/>
            <a:gdLst/>
            <a:ahLst/>
            <a:cxnLst/>
            <a:rect l="l" t="t" r="r" b="b"/>
            <a:pathLst>
              <a:path w="42545" h="55879">
                <a:moveTo>
                  <a:pt x="42037" y="55752"/>
                </a:moveTo>
                <a:lnTo>
                  <a:pt x="29968" y="42398"/>
                </a:lnTo>
                <a:lnTo>
                  <a:pt x="18923" y="28638"/>
                </a:lnTo>
                <a:lnTo>
                  <a:pt x="8925" y="14497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715383" y="5078348"/>
            <a:ext cx="17145" cy="61594"/>
          </a:xfrm>
          <a:custGeom>
            <a:avLst/>
            <a:gdLst/>
            <a:ahLst/>
            <a:cxnLst/>
            <a:rect l="l" t="t" r="r" b="b"/>
            <a:pathLst>
              <a:path w="17145" h="61595">
                <a:moveTo>
                  <a:pt x="16763" y="0"/>
                </a:moveTo>
                <a:lnTo>
                  <a:pt x="14358" y="15493"/>
                </a:lnTo>
                <a:lnTo>
                  <a:pt x="10763" y="30892"/>
                </a:lnTo>
                <a:lnTo>
                  <a:pt x="5976" y="46148"/>
                </a:lnTo>
                <a:lnTo>
                  <a:pt x="0" y="61213"/>
                </a:lnTo>
              </a:path>
            </a:pathLst>
          </a:custGeom>
          <a:ln w="27431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66029" y="4700015"/>
            <a:ext cx="205104" cy="229235"/>
          </a:xfrm>
          <a:custGeom>
            <a:avLst/>
            <a:gdLst/>
            <a:ahLst/>
            <a:cxnLst/>
            <a:rect l="l" t="t" r="r" b="b"/>
            <a:pathLst>
              <a:path w="205104" h="229235">
                <a:moveTo>
                  <a:pt x="0" y="0"/>
                </a:moveTo>
                <a:lnTo>
                  <a:pt x="51148" y="20967"/>
                </a:lnTo>
                <a:lnTo>
                  <a:pt x="95992" y="46958"/>
                </a:lnTo>
                <a:lnTo>
                  <a:pt x="133934" y="77304"/>
                </a:lnTo>
                <a:lnTo>
                  <a:pt x="164375" y="111334"/>
                </a:lnTo>
                <a:lnTo>
                  <a:pt x="186719" y="148382"/>
                </a:lnTo>
                <a:lnTo>
                  <a:pt x="200368" y="187778"/>
                </a:lnTo>
                <a:lnTo>
                  <a:pt x="204724" y="228853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57825" y="4456303"/>
            <a:ext cx="91440" cy="85725"/>
          </a:xfrm>
          <a:custGeom>
            <a:avLst/>
            <a:gdLst/>
            <a:ahLst/>
            <a:cxnLst/>
            <a:rect l="l" t="t" r="r" b="b"/>
            <a:pathLst>
              <a:path w="91439" h="85725">
                <a:moveTo>
                  <a:pt x="91186" y="0"/>
                </a:moveTo>
                <a:lnTo>
                  <a:pt x="73866" y="24110"/>
                </a:lnTo>
                <a:lnTo>
                  <a:pt x="52736" y="46577"/>
                </a:lnTo>
                <a:lnTo>
                  <a:pt x="28035" y="67186"/>
                </a:lnTo>
                <a:lnTo>
                  <a:pt x="0" y="85725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30190" y="4137914"/>
            <a:ext cx="5080" cy="40640"/>
          </a:xfrm>
          <a:custGeom>
            <a:avLst/>
            <a:gdLst/>
            <a:ahLst/>
            <a:cxnLst/>
            <a:rect l="l" t="t" r="r" b="b"/>
            <a:pathLst>
              <a:path w="5079" h="40639">
                <a:moveTo>
                  <a:pt x="0" y="0"/>
                </a:moveTo>
                <a:lnTo>
                  <a:pt x="2289" y="10044"/>
                </a:lnTo>
                <a:lnTo>
                  <a:pt x="3841" y="20161"/>
                </a:lnTo>
                <a:lnTo>
                  <a:pt x="4679" y="30325"/>
                </a:lnTo>
                <a:lnTo>
                  <a:pt x="4825" y="40512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48021" y="4038980"/>
            <a:ext cx="46990" cy="52069"/>
          </a:xfrm>
          <a:custGeom>
            <a:avLst/>
            <a:gdLst/>
            <a:ahLst/>
            <a:cxnLst/>
            <a:rect l="l" t="t" r="r" b="b"/>
            <a:pathLst>
              <a:path w="46989" h="52070">
                <a:moveTo>
                  <a:pt x="0" y="51689"/>
                </a:moveTo>
                <a:lnTo>
                  <a:pt x="9588" y="37933"/>
                </a:lnTo>
                <a:lnTo>
                  <a:pt x="20605" y="24701"/>
                </a:lnTo>
                <a:lnTo>
                  <a:pt x="33004" y="12041"/>
                </a:lnTo>
                <a:lnTo>
                  <a:pt x="46736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11141" y="4070730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60" h="45085">
                <a:moveTo>
                  <a:pt x="0" y="44577"/>
                </a:moveTo>
                <a:lnTo>
                  <a:pt x="4139" y="33057"/>
                </a:lnTo>
                <a:lnTo>
                  <a:pt x="9302" y="21764"/>
                </a:lnTo>
                <a:lnTo>
                  <a:pt x="15466" y="10733"/>
                </a:lnTo>
                <a:lnTo>
                  <a:pt x="22606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98570" y="4130421"/>
            <a:ext cx="81915" cy="43180"/>
          </a:xfrm>
          <a:custGeom>
            <a:avLst/>
            <a:gdLst/>
            <a:ahLst/>
            <a:cxnLst/>
            <a:rect l="l" t="t" r="r" b="b"/>
            <a:pathLst>
              <a:path w="81914" h="43179">
                <a:moveTo>
                  <a:pt x="0" y="0"/>
                </a:moveTo>
                <a:lnTo>
                  <a:pt x="21851" y="9497"/>
                </a:lnTo>
                <a:lnTo>
                  <a:pt x="42799" y="19875"/>
                </a:lnTo>
                <a:lnTo>
                  <a:pt x="62793" y="31111"/>
                </a:lnTo>
                <a:lnTo>
                  <a:pt x="81787" y="43179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62554" y="4424807"/>
            <a:ext cx="14604" cy="45720"/>
          </a:xfrm>
          <a:custGeom>
            <a:avLst/>
            <a:gdLst/>
            <a:ahLst/>
            <a:cxnLst/>
            <a:rect l="l" t="t" r="r" b="b"/>
            <a:pathLst>
              <a:path w="14605" h="45720">
                <a:moveTo>
                  <a:pt x="14223" y="45466"/>
                </a:moveTo>
                <a:lnTo>
                  <a:pt x="9697" y="34254"/>
                </a:lnTo>
                <a:lnTo>
                  <a:pt x="5826" y="22923"/>
                </a:lnTo>
                <a:lnTo>
                  <a:pt x="2597" y="11497"/>
                </a:lnTo>
                <a:lnTo>
                  <a:pt x="0" y="0"/>
                </a:lnTo>
              </a:path>
            </a:pathLst>
          </a:custGeom>
          <a:ln w="27431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18688" y="4283964"/>
            <a:ext cx="1943100" cy="804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442842" y="4377004"/>
            <a:ext cx="148463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 b="1">
                <a:latin typeface="Calibri"/>
                <a:cs typeface="Calibri"/>
              </a:rPr>
              <a:t>Beh</a:t>
            </a:r>
            <a:r>
              <a:rPr dirty="0" sz="2800" spc="-15" b="1">
                <a:latin typeface="Calibri"/>
                <a:cs typeface="Calibri"/>
              </a:rPr>
              <a:t>a</a:t>
            </a:r>
            <a:r>
              <a:rPr dirty="0" sz="2800" spc="-5" b="1">
                <a:latin typeface="Calibri"/>
                <a:cs typeface="Calibri"/>
              </a:rPr>
              <a:t>vio</a:t>
            </a:r>
            <a:r>
              <a:rPr dirty="0" sz="2800" spc="-35" b="1">
                <a:latin typeface="Calibri"/>
                <a:cs typeface="Calibri"/>
              </a:rPr>
              <a:t>r</a:t>
            </a:r>
            <a:r>
              <a:rPr dirty="0" sz="2800" b="1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2676" y="1092708"/>
            <a:ext cx="5573268" cy="278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5800" y="3733800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60"/>
                </a:moveTo>
                <a:lnTo>
                  <a:pt x="2057400" y="365760"/>
                </a:lnTo>
                <a:lnTo>
                  <a:pt x="2057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3200" y="3733800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60"/>
                </a:moveTo>
                <a:lnTo>
                  <a:pt x="2057400" y="365760"/>
                </a:lnTo>
                <a:lnTo>
                  <a:pt x="2057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4099559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60"/>
                </a:moveTo>
                <a:lnTo>
                  <a:pt x="2057400" y="365760"/>
                </a:lnTo>
                <a:lnTo>
                  <a:pt x="2057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0" y="4099559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60"/>
                </a:moveTo>
                <a:lnTo>
                  <a:pt x="2057400" y="365760"/>
                </a:lnTo>
                <a:lnTo>
                  <a:pt x="2057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4465320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59"/>
                </a:moveTo>
                <a:lnTo>
                  <a:pt x="2057400" y="365759"/>
                </a:lnTo>
                <a:lnTo>
                  <a:pt x="20574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43200" y="4465320"/>
            <a:ext cx="2057400" cy="365760"/>
          </a:xfrm>
          <a:custGeom>
            <a:avLst/>
            <a:gdLst/>
            <a:ahLst/>
            <a:cxnLst/>
            <a:rect l="l" t="t" r="r" b="b"/>
            <a:pathLst>
              <a:path w="2057400" h="365760">
                <a:moveTo>
                  <a:pt x="0" y="365759"/>
                </a:moveTo>
                <a:lnTo>
                  <a:pt x="2057400" y="365759"/>
                </a:lnTo>
                <a:lnTo>
                  <a:pt x="20574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5800" y="409955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" y="373380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00" y="483107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4844" y="3755897"/>
            <a:ext cx="650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z="1800" spc="5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3464" y="3755897"/>
            <a:ext cx="614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5">
                <a:latin typeface="Calibri"/>
                <a:cs typeface="Calibri"/>
              </a:rPr>
              <a:t>l</a:t>
            </a:r>
            <a:r>
              <a:rPr dirty="0" sz="1800" spc="-20">
                <a:latin typeface="Calibri"/>
                <a:cs typeface="Calibri"/>
              </a:rPr>
              <a:t>l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844" y="4030217"/>
            <a:ext cx="15963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z="1800" spc="5" b="1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dirty="0" sz="1800" spc="10" b="1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z="1800" spc="5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1800" spc="15" b="1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z="1800" spc="5" b="1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dirty="0" sz="1800" spc="-30" b="1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s  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TopSpeed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3464" y="4030217"/>
            <a:ext cx="895350" cy="75755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80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800" spc="-15">
                <a:latin typeface="Calibri"/>
                <a:cs typeface="Calibri"/>
              </a:rPr>
              <a:t>240</a:t>
            </a:r>
            <a:r>
              <a:rPr dirty="0" sz="1800" spc="5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2708" y="1417319"/>
            <a:ext cx="2702052" cy="480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3000" y="1447800"/>
            <a:ext cx="259232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3000" y="1447800"/>
            <a:ext cx="1295400" cy="365760"/>
          </a:xfrm>
          <a:custGeom>
            <a:avLst/>
            <a:gdLst/>
            <a:ahLst/>
            <a:cxnLst/>
            <a:rect l="l" t="t" r="r" b="b"/>
            <a:pathLst>
              <a:path w="1295400" h="365760">
                <a:moveTo>
                  <a:pt x="0" y="365760"/>
                </a:moveTo>
                <a:lnTo>
                  <a:pt x="1295400" y="365760"/>
                </a:lnTo>
                <a:lnTo>
                  <a:pt x="1295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B1D6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38400" y="1447800"/>
            <a:ext cx="1295400" cy="365760"/>
          </a:xfrm>
          <a:custGeom>
            <a:avLst/>
            <a:gdLst/>
            <a:ahLst/>
            <a:cxnLst/>
            <a:rect l="l" t="t" r="r" b="b"/>
            <a:pathLst>
              <a:path w="1295400" h="365760">
                <a:moveTo>
                  <a:pt x="0" y="365760"/>
                </a:moveTo>
                <a:lnTo>
                  <a:pt x="1295400" y="365760"/>
                </a:lnTo>
                <a:lnTo>
                  <a:pt x="12954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B1D6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3000" y="1443100"/>
            <a:ext cx="0" cy="383540"/>
          </a:xfrm>
          <a:custGeom>
            <a:avLst/>
            <a:gdLst/>
            <a:ahLst/>
            <a:cxnLst/>
            <a:rect l="l" t="t" r="r" b="b"/>
            <a:pathLst>
              <a:path w="0" h="383539">
                <a:moveTo>
                  <a:pt x="0" y="0"/>
                </a:moveTo>
                <a:lnTo>
                  <a:pt x="0" y="383159"/>
                </a:lnTo>
              </a:path>
            </a:pathLst>
          </a:custGeom>
          <a:ln w="952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3800" y="1443100"/>
            <a:ext cx="0" cy="383540"/>
          </a:xfrm>
          <a:custGeom>
            <a:avLst/>
            <a:gdLst/>
            <a:ahLst/>
            <a:cxnLst/>
            <a:rect l="l" t="t" r="r" b="b"/>
            <a:pathLst>
              <a:path w="0" h="383539">
                <a:moveTo>
                  <a:pt x="0" y="0"/>
                </a:moveTo>
                <a:lnTo>
                  <a:pt x="0" y="383159"/>
                </a:lnTo>
              </a:path>
            </a:pathLst>
          </a:custGeom>
          <a:ln w="952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38237" y="1447800"/>
            <a:ext cx="2600325" cy="0"/>
          </a:xfrm>
          <a:custGeom>
            <a:avLst/>
            <a:gdLst/>
            <a:ahLst/>
            <a:cxnLst/>
            <a:rect l="l" t="t" r="r" b="b"/>
            <a:pathLst>
              <a:path w="2600325" h="0">
                <a:moveTo>
                  <a:pt x="0" y="0"/>
                </a:moveTo>
                <a:lnTo>
                  <a:pt x="2600261" y="0"/>
                </a:lnTo>
              </a:path>
            </a:pathLst>
          </a:custGeom>
          <a:ln w="952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38237" y="1813560"/>
            <a:ext cx="2600325" cy="0"/>
          </a:xfrm>
          <a:custGeom>
            <a:avLst/>
            <a:gdLst/>
            <a:ahLst/>
            <a:cxnLst/>
            <a:rect l="l" t="t" r="r" b="b"/>
            <a:pathLst>
              <a:path w="2600325" h="0">
                <a:moveTo>
                  <a:pt x="0" y="0"/>
                </a:moveTo>
                <a:lnTo>
                  <a:pt x="2600261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22349" y="1468373"/>
            <a:ext cx="723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OB</a:t>
            </a:r>
            <a:r>
              <a:rPr dirty="0" sz="1800" spc="10" b="1">
                <a:solidFill>
                  <a:srgbClr val="006FC0"/>
                </a:solidFill>
                <a:latin typeface="Calibri"/>
                <a:cs typeface="Calibri"/>
              </a:rPr>
              <a:t>J</a:t>
            </a:r>
            <a:r>
              <a:rPr dirty="0" sz="1800" spc="-50" b="1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dirty="0" sz="1800" spc="-20" b="1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8410" y="1468373"/>
            <a:ext cx="337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93776" y="3583924"/>
            <a:ext cx="1651635" cy="1022985"/>
          </a:xfrm>
          <a:custGeom>
            <a:avLst/>
            <a:gdLst/>
            <a:ahLst/>
            <a:cxnLst/>
            <a:rect l="l" t="t" r="r" b="b"/>
            <a:pathLst>
              <a:path w="1651635" h="1022985">
                <a:moveTo>
                  <a:pt x="1057732" y="926734"/>
                </a:moveTo>
                <a:lnTo>
                  <a:pt x="630165" y="926734"/>
                </a:lnTo>
                <a:lnTo>
                  <a:pt x="657941" y="956109"/>
                </a:lnTo>
                <a:lnTo>
                  <a:pt x="691014" y="980852"/>
                </a:lnTo>
                <a:lnTo>
                  <a:pt x="728588" y="1000476"/>
                </a:lnTo>
                <a:lnTo>
                  <a:pt x="769865" y="1014491"/>
                </a:lnTo>
                <a:lnTo>
                  <a:pt x="821156" y="1022989"/>
                </a:lnTo>
                <a:lnTo>
                  <a:pt x="871868" y="1022679"/>
                </a:lnTo>
                <a:lnTo>
                  <a:pt x="920708" y="1014148"/>
                </a:lnTo>
                <a:lnTo>
                  <a:pt x="966382" y="997981"/>
                </a:lnTo>
                <a:lnTo>
                  <a:pt x="1007597" y="974767"/>
                </a:lnTo>
                <a:lnTo>
                  <a:pt x="1043060" y="945090"/>
                </a:lnTo>
                <a:lnTo>
                  <a:pt x="1057732" y="926734"/>
                </a:lnTo>
                <a:close/>
              </a:path>
              <a:path w="1651635" h="1022985">
                <a:moveTo>
                  <a:pt x="413303" y="89497"/>
                </a:moveTo>
                <a:lnTo>
                  <a:pt x="370323" y="91328"/>
                </a:lnTo>
                <a:lnTo>
                  <a:pt x="319537" y="101647"/>
                </a:lnTo>
                <a:lnTo>
                  <a:pt x="273593" y="119753"/>
                </a:lnTo>
                <a:lnTo>
                  <a:pt x="233382" y="144656"/>
                </a:lnTo>
                <a:lnTo>
                  <a:pt x="199794" y="175371"/>
                </a:lnTo>
                <a:lnTo>
                  <a:pt x="173719" y="210907"/>
                </a:lnTo>
                <a:lnTo>
                  <a:pt x="156047" y="250277"/>
                </a:lnTo>
                <a:lnTo>
                  <a:pt x="147667" y="292492"/>
                </a:lnTo>
                <a:lnTo>
                  <a:pt x="149470" y="336565"/>
                </a:lnTo>
                <a:lnTo>
                  <a:pt x="148073" y="339867"/>
                </a:lnTo>
                <a:lnTo>
                  <a:pt x="109936" y="347106"/>
                </a:lnTo>
                <a:lnTo>
                  <a:pt x="45471" y="382301"/>
                </a:lnTo>
                <a:lnTo>
                  <a:pt x="2670" y="450848"/>
                </a:lnTo>
                <a:lnTo>
                  <a:pt x="0" y="494319"/>
                </a:lnTo>
                <a:lnTo>
                  <a:pt x="12856" y="536058"/>
                </a:lnTo>
                <a:lnTo>
                  <a:pt x="40270" y="572884"/>
                </a:lnTo>
                <a:lnTo>
                  <a:pt x="81271" y="601614"/>
                </a:lnTo>
                <a:lnTo>
                  <a:pt x="59477" y="626086"/>
                </a:lnTo>
                <a:lnTo>
                  <a:pt x="44648" y="653653"/>
                </a:lnTo>
                <a:lnTo>
                  <a:pt x="37177" y="683267"/>
                </a:lnTo>
                <a:lnTo>
                  <a:pt x="37456" y="713882"/>
                </a:lnTo>
                <a:lnTo>
                  <a:pt x="52004" y="757087"/>
                </a:lnTo>
                <a:lnTo>
                  <a:pt x="80811" y="793000"/>
                </a:lnTo>
                <a:lnTo>
                  <a:pt x="120822" y="819605"/>
                </a:lnTo>
                <a:lnTo>
                  <a:pt x="168984" y="834884"/>
                </a:lnTo>
                <a:lnTo>
                  <a:pt x="222241" y="836818"/>
                </a:lnTo>
                <a:lnTo>
                  <a:pt x="223257" y="838342"/>
                </a:lnTo>
                <a:lnTo>
                  <a:pt x="224400" y="839866"/>
                </a:lnTo>
                <a:lnTo>
                  <a:pt x="225416" y="841390"/>
                </a:lnTo>
                <a:lnTo>
                  <a:pt x="253380" y="874432"/>
                </a:lnTo>
                <a:lnTo>
                  <a:pt x="286347" y="902497"/>
                </a:lnTo>
                <a:lnTo>
                  <a:pt x="323483" y="925409"/>
                </a:lnTo>
                <a:lnTo>
                  <a:pt x="363956" y="942992"/>
                </a:lnTo>
                <a:lnTo>
                  <a:pt x="406931" y="955071"/>
                </a:lnTo>
                <a:lnTo>
                  <a:pt x="451575" y="961469"/>
                </a:lnTo>
                <a:lnTo>
                  <a:pt x="497054" y="962011"/>
                </a:lnTo>
                <a:lnTo>
                  <a:pt x="542534" y="956519"/>
                </a:lnTo>
                <a:lnTo>
                  <a:pt x="587183" y="944819"/>
                </a:lnTo>
                <a:lnTo>
                  <a:pt x="630165" y="926734"/>
                </a:lnTo>
                <a:lnTo>
                  <a:pt x="1057732" y="926734"/>
                </a:lnTo>
                <a:lnTo>
                  <a:pt x="1071478" y="909537"/>
                </a:lnTo>
                <a:lnTo>
                  <a:pt x="1091556" y="868695"/>
                </a:lnTo>
                <a:lnTo>
                  <a:pt x="1323072" y="868695"/>
                </a:lnTo>
                <a:lnTo>
                  <a:pt x="1379885" y="828287"/>
                </a:lnTo>
                <a:lnTo>
                  <a:pt x="1406302" y="793837"/>
                </a:lnTo>
                <a:lnTo>
                  <a:pt x="1423289" y="754698"/>
                </a:lnTo>
                <a:lnTo>
                  <a:pt x="1429503" y="711977"/>
                </a:lnTo>
                <a:lnTo>
                  <a:pt x="1462059" y="706215"/>
                </a:lnTo>
                <a:lnTo>
                  <a:pt x="1522979" y="684545"/>
                </a:lnTo>
                <a:lnTo>
                  <a:pt x="1588715" y="638572"/>
                </a:lnTo>
                <a:lnTo>
                  <a:pt x="1618073" y="603486"/>
                </a:lnTo>
                <a:lnTo>
                  <a:pt x="1638414" y="564896"/>
                </a:lnTo>
                <a:lnTo>
                  <a:pt x="1649547" y="524033"/>
                </a:lnTo>
                <a:lnTo>
                  <a:pt x="1651280" y="482129"/>
                </a:lnTo>
                <a:lnTo>
                  <a:pt x="1643421" y="440414"/>
                </a:lnTo>
                <a:lnTo>
                  <a:pt x="1625778" y="400118"/>
                </a:lnTo>
                <a:lnTo>
                  <a:pt x="1598159" y="362473"/>
                </a:lnTo>
                <a:lnTo>
                  <a:pt x="1601969" y="355107"/>
                </a:lnTo>
                <a:lnTo>
                  <a:pt x="1605017" y="347487"/>
                </a:lnTo>
                <a:lnTo>
                  <a:pt x="1607557" y="339740"/>
                </a:lnTo>
                <a:lnTo>
                  <a:pt x="1614771" y="293923"/>
                </a:lnTo>
                <a:lnTo>
                  <a:pt x="1607731" y="249636"/>
                </a:lnTo>
                <a:lnTo>
                  <a:pt x="1587809" y="208899"/>
                </a:lnTo>
                <a:lnTo>
                  <a:pt x="1556372" y="173728"/>
                </a:lnTo>
                <a:lnTo>
                  <a:pt x="1514789" y="146142"/>
                </a:lnTo>
                <a:lnTo>
                  <a:pt x="1464428" y="128158"/>
                </a:lnTo>
                <a:lnTo>
                  <a:pt x="1461572" y="119268"/>
                </a:lnTo>
                <a:lnTo>
                  <a:pt x="535550" y="119268"/>
                </a:lnTo>
                <a:lnTo>
                  <a:pt x="496786" y="103598"/>
                </a:lnTo>
                <a:lnTo>
                  <a:pt x="455747" y="93630"/>
                </a:lnTo>
                <a:lnTo>
                  <a:pt x="413303" y="89497"/>
                </a:lnTo>
                <a:close/>
              </a:path>
              <a:path w="1651635" h="1022985">
                <a:moveTo>
                  <a:pt x="1323072" y="868695"/>
                </a:moveTo>
                <a:lnTo>
                  <a:pt x="1091556" y="868695"/>
                </a:lnTo>
                <a:lnTo>
                  <a:pt x="1118395" y="880729"/>
                </a:lnTo>
                <a:lnTo>
                  <a:pt x="1146817" y="889523"/>
                </a:lnTo>
                <a:lnTo>
                  <a:pt x="1176406" y="894984"/>
                </a:lnTo>
                <a:lnTo>
                  <a:pt x="1206745" y="897016"/>
                </a:lnTo>
                <a:lnTo>
                  <a:pt x="1257467" y="892411"/>
                </a:lnTo>
                <a:lnTo>
                  <a:pt x="1304125" y="878682"/>
                </a:lnTo>
                <a:lnTo>
                  <a:pt x="1323072" y="868695"/>
                </a:lnTo>
                <a:close/>
              </a:path>
              <a:path w="1651635" h="1022985">
                <a:moveTo>
                  <a:pt x="722259" y="27843"/>
                </a:moveTo>
                <a:lnTo>
                  <a:pt x="677559" y="30799"/>
                </a:lnTo>
                <a:lnTo>
                  <a:pt x="634888" y="41844"/>
                </a:lnTo>
                <a:lnTo>
                  <a:pt x="595896" y="60554"/>
                </a:lnTo>
                <a:lnTo>
                  <a:pt x="562233" y="86503"/>
                </a:lnTo>
                <a:lnTo>
                  <a:pt x="535550" y="119268"/>
                </a:lnTo>
                <a:lnTo>
                  <a:pt x="1461572" y="119268"/>
                </a:lnTo>
                <a:lnTo>
                  <a:pt x="1456056" y="102100"/>
                </a:lnTo>
                <a:lnTo>
                  <a:pt x="1442600" y="77803"/>
                </a:lnTo>
                <a:lnTo>
                  <a:pt x="1442233" y="77358"/>
                </a:lnTo>
                <a:lnTo>
                  <a:pt x="858511" y="77358"/>
                </a:lnTo>
                <a:lnTo>
                  <a:pt x="847609" y="68933"/>
                </a:lnTo>
                <a:lnTo>
                  <a:pt x="836064" y="61198"/>
                </a:lnTo>
                <a:lnTo>
                  <a:pt x="823900" y="54177"/>
                </a:lnTo>
                <a:lnTo>
                  <a:pt x="811140" y="47894"/>
                </a:lnTo>
                <a:lnTo>
                  <a:pt x="767336" y="33400"/>
                </a:lnTo>
                <a:lnTo>
                  <a:pt x="722259" y="27843"/>
                </a:lnTo>
                <a:close/>
              </a:path>
              <a:path w="1651635" h="1022985">
                <a:moveTo>
                  <a:pt x="1031187" y="634"/>
                </a:moveTo>
                <a:lnTo>
                  <a:pt x="979642" y="1262"/>
                </a:lnTo>
                <a:lnTo>
                  <a:pt x="931218" y="14954"/>
                </a:lnTo>
                <a:lnTo>
                  <a:pt x="889610" y="40667"/>
                </a:lnTo>
                <a:lnTo>
                  <a:pt x="858511" y="77358"/>
                </a:lnTo>
                <a:lnTo>
                  <a:pt x="1442233" y="77358"/>
                </a:lnTo>
                <a:lnTo>
                  <a:pt x="1424406" y="55792"/>
                </a:lnTo>
                <a:lnTo>
                  <a:pt x="1423182" y="54752"/>
                </a:lnTo>
                <a:lnTo>
                  <a:pt x="1140324" y="54752"/>
                </a:lnTo>
                <a:lnTo>
                  <a:pt x="1127896" y="42527"/>
                </a:lnTo>
                <a:lnTo>
                  <a:pt x="1113956" y="31622"/>
                </a:lnTo>
                <a:lnTo>
                  <a:pt x="1098658" y="22123"/>
                </a:lnTo>
                <a:lnTo>
                  <a:pt x="1082158" y="14112"/>
                </a:lnTo>
                <a:lnTo>
                  <a:pt x="1031187" y="634"/>
                </a:lnTo>
                <a:close/>
              </a:path>
              <a:path w="1651635" h="1022985">
                <a:moveTo>
                  <a:pt x="1266642" y="0"/>
                </a:moveTo>
                <a:lnTo>
                  <a:pt x="1220226" y="8332"/>
                </a:lnTo>
                <a:lnTo>
                  <a:pt x="1177289" y="26640"/>
                </a:lnTo>
                <a:lnTo>
                  <a:pt x="1140324" y="54752"/>
                </a:lnTo>
                <a:lnTo>
                  <a:pt x="1423182" y="54752"/>
                </a:lnTo>
                <a:lnTo>
                  <a:pt x="1401817" y="36591"/>
                </a:lnTo>
                <a:lnTo>
                  <a:pt x="1359931" y="13957"/>
                </a:lnTo>
                <a:lnTo>
                  <a:pt x="1314042" y="1817"/>
                </a:lnTo>
                <a:lnTo>
                  <a:pt x="126664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3776" y="3583924"/>
            <a:ext cx="1651635" cy="1022985"/>
          </a:xfrm>
          <a:custGeom>
            <a:avLst/>
            <a:gdLst/>
            <a:ahLst/>
            <a:cxnLst/>
            <a:rect l="l" t="t" r="r" b="b"/>
            <a:pathLst>
              <a:path w="1651635" h="1022985">
                <a:moveTo>
                  <a:pt x="149470" y="336565"/>
                </a:moveTo>
                <a:lnTo>
                  <a:pt x="147667" y="292492"/>
                </a:lnTo>
                <a:lnTo>
                  <a:pt x="156047" y="250277"/>
                </a:lnTo>
                <a:lnTo>
                  <a:pt x="173719" y="210907"/>
                </a:lnTo>
                <a:lnTo>
                  <a:pt x="199794" y="175371"/>
                </a:lnTo>
                <a:lnTo>
                  <a:pt x="233382" y="144656"/>
                </a:lnTo>
                <a:lnTo>
                  <a:pt x="273593" y="119753"/>
                </a:lnTo>
                <a:lnTo>
                  <a:pt x="319537" y="101647"/>
                </a:lnTo>
                <a:lnTo>
                  <a:pt x="370323" y="91328"/>
                </a:lnTo>
                <a:lnTo>
                  <a:pt x="413303" y="89497"/>
                </a:lnTo>
                <a:lnTo>
                  <a:pt x="455747" y="93630"/>
                </a:lnTo>
                <a:lnTo>
                  <a:pt x="496786" y="103598"/>
                </a:lnTo>
                <a:lnTo>
                  <a:pt x="535550" y="119268"/>
                </a:lnTo>
                <a:lnTo>
                  <a:pt x="562233" y="86503"/>
                </a:lnTo>
                <a:lnTo>
                  <a:pt x="595896" y="60554"/>
                </a:lnTo>
                <a:lnTo>
                  <a:pt x="634888" y="41844"/>
                </a:lnTo>
                <a:lnTo>
                  <a:pt x="677559" y="30799"/>
                </a:lnTo>
                <a:lnTo>
                  <a:pt x="722259" y="27843"/>
                </a:lnTo>
                <a:lnTo>
                  <a:pt x="767336" y="33400"/>
                </a:lnTo>
                <a:lnTo>
                  <a:pt x="811140" y="47894"/>
                </a:lnTo>
                <a:lnTo>
                  <a:pt x="847609" y="68933"/>
                </a:lnTo>
                <a:lnTo>
                  <a:pt x="858511" y="77358"/>
                </a:lnTo>
                <a:lnTo>
                  <a:pt x="889610" y="40667"/>
                </a:lnTo>
                <a:lnTo>
                  <a:pt x="931218" y="14954"/>
                </a:lnTo>
                <a:lnTo>
                  <a:pt x="979642" y="1262"/>
                </a:lnTo>
                <a:lnTo>
                  <a:pt x="1031187" y="634"/>
                </a:lnTo>
                <a:lnTo>
                  <a:pt x="1082158" y="14112"/>
                </a:lnTo>
                <a:lnTo>
                  <a:pt x="1098658" y="22123"/>
                </a:lnTo>
                <a:lnTo>
                  <a:pt x="1113956" y="31622"/>
                </a:lnTo>
                <a:lnTo>
                  <a:pt x="1127896" y="42527"/>
                </a:lnTo>
                <a:lnTo>
                  <a:pt x="1140324" y="54752"/>
                </a:lnTo>
                <a:lnTo>
                  <a:pt x="1177289" y="26640"/>
                </a:lnTo>
                <a:lnTo>
                  <a:pt x="1220226" y="8332"/>
                </a:lnTo>
                <a:lnTo>
                  <a:pt x="1266642" y="0"/>
                </a:lnTo>
                <a:lnTo>
                  <a:pt x="1314042" y="1817"/>
                </a:lnTo>
                <a:lnTo>
                  <a:pt x="1359931" y="13957"/>
                </a:lnTo>
                <a:lnTo>
                  <a:pt x="1401817" y="36591"/>
                </a:lnTo>
                <a:lnTo>
                  <a:pt x="1442600" y="77803"/>
                </a:lnTo>
                <a:lnTo>
                  <a:pt x="1464428" y="128158"/>
                </a:lnTo>
                <a:lnTo>
                  <a:pt x="1514789" y="146142"/>
                </a:lnTo>
                <a:lnTo>
                  <a:pt x="1556372" y="173728"/>
                </a:lnTo>
                <a:lnTo>
                  <a:pt x="1587809" y="208899"/>
                </a:lnTo>
                <a:lnTo>
                  <a:pt x="1607731" y="249636"/>
                </a:lnTo>
                <a:lnTo>
                  <a:pt x="1614771" y="293923"/>
                </a:lnTo>
                <a:lnTo>
                  <a:pt x="1607557" y="339740"/>
                </a:lnTo>
                <a:lnTo>
                  <a:pt x="1605017" y="347487"/>
                </a:lnTo>
                <a:lnTo>
                  <a:pt x="1601969" y="355107"/>
                </a:lnTo>
                <a:lnTo>
                  <a:pt x="1598159" y="362473"/>
                </a:lnTo>
                <a:lnTo>
                  <a:pt x="1625778" y="400118"/>
                </a:lnTo>
                <a:lnTo>
                  <a:pt x="1643421" y="440414"/>
                </a:lnTo>
                <a:lnTo>
                  <a:pt x="1651280" y="482129"/>
                </a:lnTo>
                <a:lnTo>
                  <a:pt x="1649547" y="524033"/>
                </a:lnTo>
                <a:lnTo>
                  <a:pt x="1638414" y="564896"/>
                </a:lnTo>
                <a:lnTo>
                  <a:pt x="1618073" y="603486"/>
                </a:lnTo>
                <a:lnTo>
                  <a:pt x="1588715" y="638572"/>
                </a:lnTo>
                <a:lnTo>
                  <a:pt x="1550534" y="668924"/>
                </a:lnTo>
                <a:lnTo>
                  <a:pt x="1493353" y="697023"/>
                </a:lnTo>
                <a:lnTo>
                  <a:pt x="1429503" y="711977"/>
                </a:lnTo>
                <a:lnTo>
                  <a:pt x="1423289" y="754698"/>
                </a:lnTo>
                <a:lnTo>
                  <a:pt x="1406302" y="793837"/>
                </a:lnTo>
                <a:lnTo>
                  <a:pt x="1379885" y="828287"/>
                </a:lnTo>
                <a:lnTo>
                  <a:pt x="1345378" y="856938"/>
                </a:lnTo>
                <a:lnTo>
                  <a:pt x="1304125" y="878682"/>
                </a:lnTo>
                <a:lnTo>
                  <a:pt x="1257467" y="892411"/>
                </a:lnTo>
                <a:lnTo>
                  <a:pt x="1206745" y="897016"/>
                </a:lnTo>
                <a:lnTo>
                  <a:pt x="1176406" y="894984"/>
                </a:lnTo>
                <a:lnTo>
                  <a:pt x="1146817" y="889523"/>
                </a:lnTo>
                <a:lnTo>
                  <a:pt x="1118395" y="880729"/>
                </a:lnTo>
                <a:lnTo>
                  <a:pt x="1091556" y="868695"/>
                </a:lnTo>
                <a:lnTo>
                  <a:pt x="1071478" y="909537"/>
                </a:lnTo>
                <a:lnTo>
                  <a:pt x="1043060" y="945090"/>
                </a:lnTo>
                <a:lnTo>
                  <a:pt x="1007597" y="974767"/>
                </a:lnTo>
                <a:lnTo>
                  <a:pt x="966382" y="997981"/>
                </a:lnTo>
                <a:lnTo>
                  <a:pt x="920708" y="1014148"/>
                </a:lnTo>
                <a:lnTo>
                  <a:pt x="871868" y="1022679"/>
                </a:lnTo>
                <a:lnTo>
                  <a:pt x="821156" y="1022989"/>
                </a:lnTo>
                <a:lnTo>
                  <a:pt x="769865" y="1014491"/>
                </a:lnTo>
                <a:lnTo>
                  <a:pt x="728588" y="1000476"/>
                </a:lnTo>
                <a:lnTo>
                  <a:pt x="691014" y="980852"/>
                </a:lnTo>
                <a:lnTo>
                  <a:pt x="657941" y="956109"/>
                </a:lnTo>
                <a:lnTo>
                  <a:pt x="630165" y="926734"/>
                </a:lnTo>
                <a:lnTo>
                  <a:pt x="587183" y="944819"/>
                </a:lnTo>
                <a:lnTo>
                  <a:pt x="542534" y="956519"/>
                </a:lnTo>
                <a:lnTo>
                  <a:pt x="497054" y="962011"/>
                </a:lnTo>
                <a:lnTo>
                  <a:pt x="451575" y="961469"/>
                </a:lnTo>
                <a:lnTo>
                  <a:pt x="406931" y="955071"/>
                </a:lnTo>
                <a:lnTo>
                  <a:pt x="363956" y="942992"/>
                </a:lnTo>
                <a:lnTo>
                  <a:pt x="323483" y="925409"/>
                </a:lnTo>
                <a:lnTo>
                  <a:pt x="286347" y="902497"/>
                </a:lnTo>
                <a:lnTo>
                  <a:pt x="253380" y="874432"/>
                </a:lnTo>
                <a:lnTo>
                  <a:pt x="225416" y="841390"/>
                </a:lnTo>
                <a:lnTo>
                  <a:pt x="224400" y="839866"/>
                </a:lnTo>
                <a:lnTo>
                  <a:pt x="223257" y="838342"/>
                </a:lnTo>
                <a:lnTo>
                  <a:pt x="222241" y="836818"/>
                </a:lnTo>
                <a:lnTo>
                  <a:pt x="168984" y="834884"/>
                </a:lnTo>
                <a:lnTo>
                  <a:pt x="120822" y="819605"/>
                </a:lnTo>
                <a:lnTo>
                  <a:pt x="80811" y="793000"/>
                </a:lnTo>
                <a:lnTo>
                  <a:pt x="52004" y="757087"/>
                </a:lnTo>
                <a:lnTo>
                  <a:pt x="37456" y="713882"/>
                </a:lnTo>
                <a:lnTo>
                  <a:pt x="37177" y="683267"/>
                </a:lnTo>
                <a:lnTo>
                  <a:pt x="44648" y="653653"/>
                </a:lnTo>
                <a:lnTo>
                  <a:pt x="59477" y="626086"/>
                </a:lnTo>
                <a:lnTo>
                  <a:pt x="81271" y="601614"/>
                </a:lnTo>
                <a:lnTo>
                  <a:pt x="40270" y="572884"/>
                </a:lnTo>
                <a:lnTo>
                  <a:pt x="12856" y="536058"/>
                </a:lnTo>
                <a:lnTo>
                  <a:pt x="0" y="494319"/>
                </a:lnTo>
                <a:lnTo>
                  <a:pt x="2670" y="450848"/>
                </a:lnTo>
                <a:lnTo>
                  <a:pt x="21835" y="408828"/>
                </a:lnTo>
                <a:lnTo>
                  <a:pt x="75286" y="361489"/>
                </a:lnTo>
                <a:lnTo>
                  <a:pt x="148073" y="339867"/>
                </a:lnTo>
                <a:lnTo>
                  <a:pt x="149470" y="336565"/>
                </a:lnTo>
                <a:close/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6826" y="4181602"/>
            <a:ext cx="97155" cy="19050"/>
          </a:xfrm>
          <a:custGeom>
            <a:avLst/>
            <a:gdLst/>
            <a:ahLst/>
            <a:cxnLst/>
            <a:rect l="l" t="t" r="r" b="b"/>
            <a:pathLst>
              <a:path w="97154" h="19050">
                <a:moveTo>
                  <a:pt x="96774" y="18796"/>
                </a:moveTo>
                <a:lnTo>
                  <a:pt x="71508" y="18859"/>
                </a:lnTo>
                <a:lnTo>
                  <a:pt x="46672" y="15684"/>
                </a:lnTo>
                <a:lnTo>
                  <a:pt x="22693" y="9366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16653" y="4407153"/>
            <a:ext cx="42545" cy="9525"/>
          </a:xfrm>
          <a:custGeom>
            <a:avLst/>
            <a:gdLst/>
            <a:ahLst/>
            <a:cxnLst/>
            <a:rect l="l" t="t" r="r" b="b"/>
            <a:pathLst>
              <a:path w="42545" h="9525">
                <a:moveTo>
                  <a:pt x="42291" y="0"/>
                </a:moveTo>
                <a:lnTo>
                  <a:pt x="31986" y="3143"/>
                </a:lnTo>
                <a:lnTo>
                  <a:pt x="21478" y="5715"/>
                </a:lnTo>
                <a:lnTo>
                  <a:pt x="10804" y="7715"/>
                </a:lnTo>
                <a:lnTo>
                  <a:pt x="0" y="9144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98288" y="4465320"/>
            <a:ext cx="26034" cy="41275"/>
          </a:xfrm>
          <a:custGeom>
            <a:avLst/>
            <a:gdLst/>
            <a:ahLst/>
            <a:cxnLst/>
            <a:rect l="l" t="t" r="r" b="b"/>
            <a:pathLst>
              <a:path w="26035" h="41275">
                <a:moveTo>
                  <a:pt x="25526" y="41274"/>
                </a:moveTo>
                <a:lnTo>
                  <a:pt x="18198" y="31396"/>
                </a:lnTo>
                <a:lnTo>
                  <a:pt x="11477" y="21208"/>
                </a:lnTo>
                <a:lnTo>
                  <a:pt x="5399" y="10735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85459" y="4403725"/>
            <a:ext cx="10160" cy="45720"/>
          </a:xfrm>
          <a:custGeom>
            <a:avLst/>
            <a:gdLst/>
            <a:ahLst/>
            <a:cxnLst/>
            <a:rect l="l" t="t" r="r" b="b"/>
            <a:pathLst>
              <a:path w="10160" h="45720">
                <a:moveTo>
                  <a:pt x="10160" y="0"/>
                </a:moveTo>
                <a:lnTo>
                  <a:pt x="8661" y="11475"/>
                </a:lnTo>
                <a:lnTo>
                  <a:pt x="6461" y="22844"/>
                </a:lnTo>
                <a:lnTo>
                  <a:pt x="3569" y="34093"/>
                </a:lnTo>
                <a:lnTo>
                  <a:pt x="0" y="45212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98184" y="4124071"/>
            <a:ext cx="124460" cy="169545"/>
          </a:xfrm>
          <a:custGeom>
            <a:avLst/>
            <a:gdLst/>
            <a:ahLst/>
            <a:cxnLst/>
            <a:rect l="l" t="t" r="r" b="b"/>
            <a:pathLst>
              <a:path w="124460" h="169545">
                <a:moveTo>
                  <a:pt x="0" y="0"/>
                </a:moveTo>
                <a:lnTo>
                  <a:pt x="42397" y="22786"/>
                </a:lnTo>
                <a:lnTo>
                  <a:pt x="77022" y="52449"/>
                </a:lnTo>
                <a:lnTo>
                  <a:pt x="102869" y="87636"/>
                </a:lnTo>
                <a:lnTo>
                  <a:pt x="118932" y="126991"/>
                </a:lnTo>
                <a:lnTo>
                  <a:pt x="124205" y="169163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35928" y="3943858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55245" y="0"/>
                </a:moveTo>
                <a:lnTo>
                  <a:pt x="44791" y="17833"/>
                </a:lnTo>
                <a:lnTo>
                  <a:pt x="32004" y="34464"/>
                </a:lnTo>
                <a:lnTo>
                  <a:pt x="17025" y="49738"/>
                </a:lnTo>
                <a:lnTo>
                  <a:pt x="0" y="6350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58459" y="3708527"/>
            <a:ext cx="3175" cy="30480"/>
          </a:xfrm>
          <a:custGeom>
            <a:avLst/>
            <a:gdLst/>
            <a:ahLst/>
            <a:cxnLst/>
            <a:rect l="l" t="t" r="r" b="b"/>
            <a:pathLst>
              <a:path w="3175" h="30479">
                <a:moveTo>
                  <a:pt x="0" y="0"/>
                </a:moveTo>
                <a:lnTo>
                  <a:pt x="1385" y="7451"/>
                </a:lnTo>
                <a:lnTo>
                  <a:pt x="2317" y="14938"/>
                </a:lnTo>
                <a:lnTo>
                  <a:pt x="2821" y="22449"/>
                </a:lnTo>
                <a:lnTo>
                  <a:pt x="2920" y="29972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05271" y="3635375"/>
            <a:ext cx="28575" cy="38735"/>
          </a:xfrm>
          <a:custGeom>
            <a:avLst/>
            <a:gdLst/>
            <a:ahLst/>
            <a:cxnLst/>
            <a:rect l="l" t="t" r="r" b="b"/>
            <a:pathLst>
              <a:path w="28575" h="38735">
                <a:moveTo>
                  <a:pt x="0" y="38226"/>
                </a:moveTo>
                <a:lnTo>
                  <a:pt x="5800" y="28039"/>
                </a:lnTo>
                <a:lnTo>
                  <a:pt x="12493" y="18256"/>
                </a:lnTo>
                <a:lnTo>
                  <a:pt x="20020" y="8901"/>
                </a:lnTo>
                <a:lnTo>
                  <a:pt x="28320" y="0"/>
                </a:lnTo>
              </a:path>
            </a:pathLst>
          </a:custGeom>
          <a:ln w="27431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40222" y="3658870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70" h="33020">
                <a:moveTo>
                  <a:pt x="0" y="32892"/>
                </a:moveTo>
                <a:lnTo>
                  <a:pt x="2500" y="24395"/>
                </a:lnTo>
                <a:lnTo>
                  <a:pt x="5619" y="16065"/>
                </a:lnTo>
                <a:lnTo>
                  <a:pt x="9358" y="7925"/>
                </a:lnTo>
                <a:lnTo>
                  <a:pt x="13715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29200" y="3702939"/>
            <a:ext cx="50165" cy="32384"/>
          </a:xfrm>
          <a:custGeom>
            <a:avLst/>
            <a:gdLst/>
            <a:ahLst/>
            <a:cxnLst/>
            <a:rect l="l" t="t" r="r" b="b"/>
            <a:pathLst>
              <a:path w="50164" h="32385">
                <a:moveTo>
                  <a:pt x="0" y="0"/>
                </a:moveTo>
                <a:lnTo>
                  <a:pt x="13259" y="7018"/>
                </a:lnTo>
                <a:lnTo>
                  <a:pt x="25971" y="14716"/>
                </a:lnTo>
                <a:lnTo>
                  <a:pt x="38111" y="23056"/>
                </a:lnTo>
                <a:lnTo>
                  <a:pt x="49657" y="32004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43246" y="3920490"/>
            <a:ext cx="8890" cy="33655"/>
          </a:xfrm>
          <a:custGeom>
            <a:avLst/>
            <a:gdLst/>
            <a:ahLst/>
            <a:cxnLst/>
            <a:rect l="l" t="t" r="r" b="b"/>
            <a:pathLst>
              <a:path w="8889" h="33654">
                <a:moveTo>
                  <a:pt x="8762" y="33655"/>
                </a:moveTo>
                <a:lnTo>
                  <a:pt x="6000" y="25396"/>
                </a:lnTo>
                <a:lnTo>
                  <a:pt x="3619" y="17018"/>
                </a:lnTo>
                <a:lnTo>
                  <a:pt x="1619" y="8544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45152" y="3726179"/>
            <a:ext cx="1243584" cy="8092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868671" y="3821633"/>
            <a:ext cx="7874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Calibri"/>
                <a:cs typeface="Calibri"/>
              </a:rPr>
              <a:t>S</a:t>
            </a:r>
            <a:r>
              <a:rPr dirty="0" sz="2800" spc="-30" b="1">
                <a:latin typeface="Calibri"/>
                <a:cs typeface="Calibri"/>
              </a:rPr>
              <a:t>t</a:t>
            </a:r>
            <a:r>
              <a:rPr dirty="0" sz="2800" spc="-15" b="1">
                <a:latin typeface="Calibri"/>
                <a:cs typeface="Calibri"/>
              </a:rPr>
              <a:t>a</a:t>
            </a:r>
            <a:r>
              <a:rPr dirty="0" sz="2800" spc="-40" b="1">
                <a:latin typeface="Calibri"/>
                <a:cs typeface="Calibri"/>
              </a:rPr>
              <a:t>t</a:t>
            </a:r>
            <a:r>
              <a:rPr dirty="0" sz="2800" spc="5" b="1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819400" y="5150611"/>
            <a:ext cx="1905000" cy="365760"/>
          </a:xfrm>
          <a:custGeom>
            <a:avLst/>
            <a:gdLst/>
            <a:ahLst/>
            <a:cxnLst/>
            <a:rect l="l" t="t" r="r" b="b"/>
            <a:pathLst>
              <a:path w="1905000" h="365760">
                <a:moveTo>
                  <a:pt x="0" y="365759"/>
                </a:moveTo>
                <a:lnTo>
                  <a:pt x="1905000" y="365759"/>
                </a:lnTo>
                <a:lnTo>
                  <a:pt x="1905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19400" y="5516422"/>
            <a:ext cx="1905000" cy="365760"/>
          </a:xfrm>
          <a:custGeom>
            <a:avLst/>
            <a:gdLst/>
            <a:ahLst/>
            <a:cxnLst/>
            <a:rect l="l" t="t" r="r" b="b"/>
            <a:pathLst>
              <a:path w="1905000" h="365760">
                <a:moveTo>
                  <a:pt x="0" y="365759"/>
                </a:moveTo>
                <a:lnTo>
                  <a:pt x="1905000" y="365759"/>
                </a:lnTo>
                <a:lnTo>
                  <a:pt x="1905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1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13050" y="5497321"/>
            <a:ext cx="1917700" cy="38100"/>
          </a:xfrm>
          <a:custGeom>
            <a:avLst/>
            <a:gdLst/>
            <a:ahLst/>
            <a:cxnLst/>
            <a:rect l="l" t="t" r="r" b="b"/>
            <a:pathLst>
              <a:path w="1917700" h="38100">
                <a:moveTo>
                  <a:pt x="0" y="38099"/>
                </a:moveTo>
                <a:lnTo>
                  <a:pt x="1917700" y="38099"/>
                </a:lnTo>
                <a:lnTo>
                  <a:pt x="1917700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19400" y="5144261"/>
            <a:ext cx="0" cy="744855"/>
          </a:xfrm>
          <a:custGeom>
            <a:avLst/>
            <a:gdLst/>
            <a:ahLst/>
            <a:cxnLst/>
            <a:rect l="l" t="t" r="r" b="b"/>
            <a:pathLst>
              <a:path w="0" h="744854">
                <a:moveTo>
                  <a:pt x="0" y="0"/>
                </a:moveTo>
                <a:lnTo>
                  <a:pt x="0" y="7442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24400" y="5144261"/>
            <a:ext cx="0" cy="744855"/>
          </a:xfrm>
          <a:custGeom>
            <a:avLst/>
            <a:gdLst/>
            <a:ahLst/>
            <a:cxnLst/>
            <a:rect l="l" t="t" r="r" b="b"/>
            <a:pathLst>
              <a:path w="0" h="744854">
                <a:moveTo>
                  <a:pt x="0" y="0"/>
                </a:moveTo>
                <a:lnTo>
                  <a:pt x="0" y="7442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13050" y="5150611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 h="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13050" y="5882182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 h="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825750" y="5173726"/>
            <a:ext cx="189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goForward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5750" y="5539232"/>
            <a:ext cx="1892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TurnLeft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60530" y="4713970"/>
            <a:ext cx="2723515" cy="1385570"/>
          </a:xfrm>
          <a:custGeom>
            <a:avLst/>
            <a:gdLst/>
            <a:ahLst/>
            <a:cxnLst/>
            <a:rect l="l" t="t" r="r" b="b"/>
            <a:pathLst>
              <a:path w="2723515" h="1385570">
                <a:moveTo>
                  <a:pt x="1745699" y="1254293"/>
                </a:moveTo>
                <a:lnTo>
                  <a:pt x="1039585" y="1254293"/>
                </a:lnTo>
                <a:lnTo>
                  <a:pt x="1075454" y="1286558"/>
                </a:lnTo>
                <a:lnTo>
                  <a:pt x="1117085" y="1314894"/>
                </a:lnTo>
                <a:lnTo>
                  <a:pt x="1163806" y="1338957"/>
                </a:lnTo>
                <a:lnTo>
                  <a:pt x="1214946" y="1358402"/>
                </a:lnTo>
                <a:lnTo>
                  <a:pt x="1269836" y="1372885"/>
                </a:lnTo>
                <a:lnTo>
                  <a:pt x="1321823" y="1381424"/>
                </a:lnTo>
                <a:lnTo>
                  <a:pt x="1373765" y="1385334"/>
                </a:lnTo>
                <a:lnTo>
                  <a:pt x="1425164" y="1384800"/>
                </a:lnTo>
                <a:lnTo>
                  <a:pt x="1475522" y="1380007"/>
                </a:lnTo>
                <a:lnTo>
                  <a:pt x="1524344" y="1371140"/>
                </a:lnTo>
                <a:lnTo>
                  <a:pt x="1571131" y="1358384"/>
                </a:lnTo>
                <a:lnTo>
                  <a:pt x="1615387" y="1341923"/>
                </a:lnTo>
                <a:lnTo>
                  <a:pt x="1656614" y="1321942"/>
                </a:lnTo>
                <a:lnTo>
                  <a:pt x="1694317" y="1298626"/>
                </a:lnTo>
                <a:lnTo>
                  <a:pt x="1727997" y="1272159"/>
                </a:lnTo>
                <a:lnTo>
                  <a:pt x="1745699" y="1254293"/>
                </a:lnTo>
                <a:close/>
              </a:path>
              <a:path w="2723515" h="1385570">
                <a:moveTo>
                  <a:pt x="2260154" y="1132627"/>
                </a:moveTo>
                <a:lnTo>
                  <a:pt x="367247" y="1132627"/>
                </a:lnTo>
                <a:lnTo>
                  <a:pt x="369025" y="1134671"/>
                </a:lnTo>
                <a:lnTo>
                  <a:pt x="370676" y="1136691"/>
                </a:lnTo>
                <a:lnTo>
                  <a:pt x="402185" y="1169261"/>
                </a:lnTo>
                <a:lnTo>
                  <a:pt x="435787" y="1196854"/>
                </a:lnTo>
                <a:lnTo>
                  <a:pt x="472852" y="1221419"/>
                </a:lnTo>
                <a:lnTo>
                  <a:pt x="512973" y="1242884"/>
                </a:lnTo>
                <a:lnTo>
                  <a:pt x="555743" y="1261180"/>
                </a:lnTo>
                <a:lnTo>
                  <a:pt x="600755" y="1276236"/>
                </a:lnTo>
                <a:lnTo>
                  <a:pt x="647602" y="1287981"/>
                </a:lnTo>
                <a:lnTo>
                  <a:pt x="695877" y="1296344"/>
                </a:lnTo>
                <a:lnTo>
                  <a:pt x="745172" y="1301257"/>
                </a:lnTo>
                <a:lnTo>
                  <a:pt x="795081" y="1302646"/>
                </a:lnTo>
                <a:lnTo>
                  <a:pt x="845197" y="1300443"/>
                </a:lnTo>
                <a:lnTo>
                  <a:pt x="895112" y="1294577"/>
                </a:lnTo>
                <a:lnTo>
                  <a:pt x="944420" y="1284977"/>
                </a:lnTo>
                <a:lnTo>
                  <a:pt x="992713" y="1271572"/>
                </a:lnTo>
                <a:lnTo>
                  <a:pt x="1039585" y="1254293"/>
                </a:lnTo>
                <a:lnTo>
                  <a:pt x="1745699" y="1254293"/>
                </a:lnTo>
                <a:lnTo>
                  <a:pt x="1757158" y="1242727"/>
                </a:lnTo>
                <a:lnTo>
                  <a:pt x="1781302" y="1210514"/>
                </a:lnTo>
                <a:lnTo>
                  <a:pt x="1799934" y="1175705"/>
                </a:lnTo>
                <a:lnTo>
                  <a:pt x="2185367" y="1175705"/>
                </a:lnTo>
                <a:lnTo>
                  <a:pt x="2188752" y="1174430"/>
                </a:lnTo>
                <a:lnTo>
                  <a:pt x="2229640" y="1153421"/>
                </a:lnTo>
                <a:lnTo>
                  <a:pt x="2260154" y="1132627"/>
                </a:lnTo>
                <a:close/>
              </a:path>
              <a:path w="2723515" h="1385570">
                <a:moveTo>
                  <a:pt x="2185367" y="1175705"/>
                </a:moveTo>
                <a:lnTo>
                  <a:pt x="1799934" y="1175705"/>
                </a:lnTo>
                <a:lnTo>
                  <a:pt x="1844229" y="1192030"/>
                </a:lnTo>
                <a:lnTo>
                  <a:pt x="1891120" y="1203939"/>
                </a:lnTo>
                <a:lnTo>
                  <a:pt x="1939915" y="1211297"/>
                </a:lnTo>
                <a:lnTo>
                  <a:pt x="1989926" y="1213970"/>
                </a:lnTo>
                <a:lnTo>
                  <a:pt x="2043785" y="1211534"/>
                </a:lnTo>
                <a:lnTo>
                  <a:pt x="2095255" y="1203874"/>
                </a:lnTo>
                <a:lnTo>
                  <a:pt x="2143767" y="1191377"/>
                </a:lnTo>
                <a:lnTo>
                  <a:pt x="2185367" y="1175705"/>
                </a:lnTo>
                <a:close/>
              </a:path>
              <a:path w="2723515" h="1385570">
                <a:moveTo>
                  <a:pt x="658577" y="121618"/>
                </a:moveTo>
                <a:lnTo>
                  <a:pt x="611341" y="124221"/>
                </a:lnTo>
                <a:lnTo>
                  <a:pt x="554697" y="132286"/>
                </a:lnTo>
                <a:lnTo>
                  <a:pt x="501388" y="145230"/>
                </a:lnTo>
                <a:lnTo>
                  <a:pt x="451848" y="162659"/>
                </a:lnTo>
                <a:lnTo>
                  <a:pt x="406513" y="184175"/>
                </a:lnTo>
                <a:lnTo>
                  <a:pt x="365741" y="209443"/>
                </a:lnTo>
                <a:lnTo>
                  <a:pt x="330194" y="237886"/>
                </a:lnTo>
                <a:lnTo>
                  <a:pt x="300080" y="269290"/>
                </a:lnTo>
                <a:lnTo>
                  <a:pt x="275910" y="303197"/>
                </a:lnTo>
                <a:lnTo>
                  <a:pt x="258118" y="339213"/>
                </a:lnTo>
                <a:lnTo>
                  <a:pt x="247139" y="376940"/>
                </a:lnTo>
                <a:lnTo>
                  <a:pt x="243407" y="415983"/>
                </a:lnTo>
                <a:lnTo>
                  <a:pt x="247359" y="455945"/>
                </a:lnTo>
                <a:lnTo>
                  <a:pt x="245073" y="460263"/>
                </a:lnTo>
                <a:lnTo>
                  <a:pt x="194348" y="467326"/>
                </a:lnTo>
                <a:lnTo>
                  <a:pt x="147031" y="480703"/>
                </a:lnTo>
                <a:lnTo>
                  <a:pt x="104273" y="499884"/>
                </a:lnTo>
                <a:lnTo>
                  <a:pt x="67228" y="524357"/>
                </a:lnTo>
                <a:lnTo>
                  <a:pt x="37047" y="553608"/>
                </a:lnTo>
                <a:lnTo>
                  <a:pt x="13948" y="588706"/>
                </a:lnTo>
                <a:lnTo>
                  <a:pt x="1731" y="625193"/>
                </a:lnTo>
                <a:lnTo>
                  <a:pt x="0" y="662019"/>
                </a:lnTo>
                <a:lnTo>
                  <a:pt x="8360" y="698134"/>
                </a:lnTo>
                <a:lnTo>
                  <a:pt x="26419" y="732487"/>
                </a:lnTo>
                <a:lnTo>
                  <a:pt x="53781" y="764028"/>
                </a:lnTo>
                <a:lnTo>
                  <a:pt x="90051" y="791704"/>
                </a:lnTo>
                <a:lnTo>
                  <a:pt x="134837" y="814466"/>
                </a:lnTo>
                <a:lnTo>
                  <a:pt x="98917" y="847581"/>
                </a:lnTo>
                <a:lnTo>
                  <a:pt x="74464" y="884848"/>
                </a:lnTo>
                <a:lnTo>
                  <a:pt x="62131" y="924875"/>
                </a:lnTo>
                <a:lnTo>
                  <a:pt x="62574" y="966269"/>
                </a:lnTo>
                <a:lnTo>
                  <a:pt x="74555" y="1003804"/>
                </a:lnTo>
                <a:lnTo>
                  <a:pt x="96445" y="1037894"/>
                </a:lnTo>
                <a:lnTo>
                  <a:pt x="127017" y="1067870"/>
                </a:lnTo>
                <a:lnTo>
                  <a:pt x="165047" y="1093063"/>
                </a:lnTo>
                <a:lnTo>
                  <a:pt x="209309" y="1112805"/>
                </a:lnTo>
                <a:lnTo>
                  <a:pt x="258580" y="1126425"/>
                </a:lnTo>
                <a:lnTo>
                  <a:pt x="311634" y="1133256"/>
                </a:lnTo>
                <a:lnTo>
                  <a:pt x="367247" y="1132627"/>
                </a:lnTo>
                <a:lnTo>
                  <a:pt x="2260154" y="1132627"/>
                </a:lnTo>
                <a:lnTo>
                  <a:pt x="2296852" y="1100763"/>
                </a:lnTo>
                <a:lnTo>
                  <a:pt x="2322038" y="1069888"/>
                </a:lnTo>
                <a:lnTo>
                  <a:pt x="2340851" y="1036500"/>
                </a:lnTo>
                <a:lnTo>
                  <a:pt x="2357083" y="963729"/>
                </a:lnTo>
                <a:lnTo>
                  <a:pt x="2410724" y="955951"/>
                </a:lnTo>
                <a:lnTo>
                  <a:pt x="2462270" y="943538"/>
                </a:lnTo>
                <a:lnTo>
                  <a:pt x="2511102" y="926669"/>
                </a:lnTo>
                <a:lnTo>
                  <a:pt x="2556600" y="905525"/>
                </a:lnTo>
                <a:lnTo>
                  <a:pt x="2600129" y="878951"/>
                </a:lnTo>
                <a:lnTo>
                  <a:pt x="2637246" y="849278"/>
                </a:lnTo>
                <a:lnTo>
                  <a:pt x="2667857" y="817002"/>
                </a:lnTo>
                <a:lnTo>
                  <a:pt x="2691869" y="782618"/>
                </a:lnTo>
                <a:lnTo>
                  <a:pt x="2709186" y="746619"/>
                </a:lnTo>
                <a:lnTo>
                  <a:pt x="2719715" y="709501"/>
                </a:lnTo>
                <a:lnTo>
                  <a:pt x="2723363" y="671759"/>
                </a:lnTo>
                <a:lnTo>
                  <a:pt x="2720034" y="633886"/>
                </a:lnTo>
                <a:lnTo>
                  <a:pt x="2709637" y="596380"/>
                </a:lnTo>
                <a:lnTo>
                  <a:pt x="2692075" y="559733"/>
                </a:lnTo>
                <a:lnTo>
                  <a:pt x="2667256" y="524440"/>
                </a:lnTo>
                <a:lnTo>
                  <a:pt x="2635086" y="490997"/>
                </a:lnTo>
                <a:lnTo>
                  <a:pt x="2639487" y="483445"/>
                </a:lnTo>
                <a:lnTo>
                  <a:pt x="2643531" y="475821"/>
                </a:lnTo>
                <a:lnTo>
                  <a:pt x="2647194" y="468102"/>
                </a:lnTo>
                <a:lnTo>
                  <a:pt x="2650453" y="460263"/>
                </a:lnTo>
                <a:lnTo>
                  <a:pt x="2661100" y="418846"/>
                </a:lnTo>
                <a:lnTo>
                  <a:pt x="2660976" y="377939"/>
                </a:lnTo>
                <a:lnTo>
                  <a:pt x="2650749" y="338353"/>
                </a:lnTo>
                <a:lnTo>
                  <a:pt x="2631086" y="300899"/>
                </a:lnTo>
                <a:lnTo>
                  <a:pt x="2602655" y="266389"/>
                </a:lnTo>
                <a:lnTo>
                  <a:pt x="2566125" y="235633"/>
                </a:lnTo>
                <a:lnTo>
                  <a:pt x="2522162" y="209443"/>
                </a:lnTo>
                <a:lnTo>
                  <a:pt x="2471436" y="188630"/>
                </a:lnTo>
                <a:lnTo>
                  <a:pt x="2414614" y="174005"/>
                </a:lnTo>
                <a:lnTo>
                  <a:pt x="2409935" y="162067"/>
                </a:lnTo>
                <a:lnTo>
                  <a:pt x="883629" y="162067"/>
                </a:lnTo>
                <a:lnTo>
                  <a:pt x="841525" y="147049"/>
                </a:lnTo>
                <a:lnTo>
                  <a:pt x="797541" y="135435"/>
                </a:lnTo>
                <a:lnTo>
                  <a:pt x="752104" y="127285"/>
                </a:lnTo>
                <a:lnTo>
                  <a:pt x="705640" y="122660"/>
                </a:lnTo>
                <a:lnTo>
                  <a:pt x="658577" y="121618"/>
                </a:lnTo>
                <a:close/>
              </a:path>
              <a:path w="2723515" h="1385570">
                <a:moveTo>
                  <a:pt x="1183877" y="38254"/>
                </a:moveTo>
                <a:lnTo>
                  <a:pt x="1132199" y="40672"/>
                </a:lnTo>
                <a:lnTo>
                  <a:pt x="1081891" y="48514"/>
                </a:lnTo>
                <a:lnTo>
                  <a:pt x="1033889" y="61579"/>
                </a:lnTo>
                <a:lnTo>
                  <a:pt x="989126" y="79667"/>
                </a:lnTo>
                <a:lnTo>
                  <a:pt x="948539" y="102579"/>
                </a:lnTo>
                <a:lnTo>
                  <a:pt x="913061" y="130112"/>
                </a:lnTo>
                <a:lnTo>
                  <a:pt x="883629" y="162067"/>
                </a:lnTo>
                <a:lnTo>
                  <a:pt x="2409935" y="162067"/>
                </a:lnTo>
                <a:lnTo>
                  <a:pt x="2400802" y="138763"/>
                </a:lnTo>
                <a:lnTo>
                  <a:pt x="2378609" y="105902"/>
                </a:lnTo>
                <a:lnTo>
                  <a:pt x="2378001" y="105298"/>
                </a:lnTo>
                <a:lnTo>
                  <a:pt x="1415759" y="105298"/>
                </a:lnTo>
                <a:lnTo>
                  <a:pt x="1397842" y="93872"/>
                </a:lnTo>
                <a:lnTo>
                  <a:pt x="1358769" y="73973"/>
                </a:lnTo>
                <a:lnTo>
                  <a:pt x="1287602" y="50491"/>
                </a:lnTo>
                <a:lnTo>
                  <a:pt x="1235990" y="41460"/>
                </a:lnTo>
                <a:lnTo>
                  <a:pt x="1183877" y="38254"/>
                </a:lnTo>
                <a:close/>
              </a:path>
              <a:path w="2723515" h="1385570">
                <a:moveTo>
                  <a:pt x="1679095" y="0"/>
                </a:moveTo>
                <a:lnTo>
                  <a:pt x="1626007" y="1287"/>
                </a:lnTo>
                <a:lnTo>
                  <a:pt x="1574620" y="9540"/>
                </a:lnTo>
                <a:lnTo>
                  <a:pt x="1526417" y="24413"/>
                </a:lnTo>
                <a:lnTo>
                  <a:pt x="1482884" y="45561"/>
                </a:lnTo>
                <a:lnTo>
                  <a:pt x="1445503" y="72638"/>
                </a:lnTo>
                <a:lnTo>
                  <a:pt x="1415759" y="105298"/>
                </a:lnTo>
                <a:lnTo>
                  <a:pt x="2378001" y="105298"/>
                </a:lnTo>
                <a:lnTo>
                  <a:pt x="2348605" y="76136"/>
                </a:lnTo>
                <a:lnTo>
                  <a:pt x="2346532" y="74691"/>
                </a:lnTo>
                <a:lnTo>
                  <a:pt x="1880325" y="74691"/>
                </a:lnTo>
                <a:lnTo>
                  <a:pt x="1859913" y="58187"/>
                </a:lnTo>
                <a:lnTo>
                  <a:pt x="1836954" y="43434"/>
                </a:lnTo>
                <a:lnTo>
                  <a:pt x="1811709" y="30561"/>
                </a:lnTo>
                <a:lnTo>
                  <a:pt x="1784440" y="19700"/>
                </a:lnTo>
                <a:lnTo>
                  <a:pt x="1732401" y="6022"/>
                </a:lnTo>
                <a:lnTo>
                  <a:pt x="1679095" y="0"/>
                </a:lnTo>
                <a:close/>
              </a:path>
              <a:path w="2723515" h="1385570">
                <a:moveTo>
                  <a:pt x="2135460" y="524"/>
                </a:moveTo>
                <a:lnTo>
                  <a:pt x="2088509" y="714"/>
                </a:lnTo>
                <a:lnTo>
                  <a:pt x="2042145" y="5841"/>
                </a:lnTo>
                <a:lnTo>
                  <a:pt x="1997256" y="15854"/>
                </a:lnTo>
                <a:lnTo>
                  <a:pt x="1954730" y="30702"/>
                </a:lnTo>
                <a:lnTo>
                  <a:pt x="1915457" y="50331"/>
                </a:lnTo>
                <a:lnTo>
                  <a:pt x="1880325" y="74691"/>
                </a:lnTo>
                <a:lnTo>
                  <a:pt x="2346532" y="74691"/>
                </a:lnTo>
                <a:lnTo>
                  <a:pt x="2311363" y="50180"/>
                </a:lnTo>
                <a:lnTo>
                  <a:pt x="2270949" y="30101"/>
                </a:lnTo>
                <a:lnTo>
                  <a:pt x="2227569" y="15166"/>
                </a:lnTo>
                <a:lnTo>
                  <a:pt x="2182110" y="5324"/>
                </a:lnTo>
                <a:lnTo>
                  <a:pt x="2135460" y="5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60530" y="4713970"/>
            <a:ext cx="2723515" cy="1385570"/>
          </a:xfrm>
          <a:custGeom>
            <a:avLst/>
            <a:gdLst/>
            <a:ahLst/>
            <a:cxnLst/>
            <a:rect l="l" t="t" r="r" b="b"/>
            <a:pathLst>
              <a:path w="2723515" h="1385570">
                <a:moveTo>
                  <a:pt x="247359" y="455945"/>
                </a:moveTo>
                <a:lnTo>
                  <a:pt x="243407" y="415983"/>
                </a:lnTo>
                <a:lnTo>
                  <a:pt x="247139" y="376940"/>
                </a:lnTo>
                <a:lnTo>
                  <a:pt x="258118" y="339213"/>
                </a:lnTo>
                <a:lnTo>
                  <a:pt x="275910" y="303197"/>
                </a:lnTo>
                <a:lnTo>
                  <a:pt x="300080" y="269290"/>
                </a:lnTo>
                <a:lnTo>
                  <a:pt x="330194" y="237886"/>
                </a:lnTo>
                <a:lnTo>
                  <a:pt x="365817" y="209383"/>
                </a:lnTo>
                <a:lnTo>
                  <a:pt x="406513" y="184175"/>
                </a:lnTo>
                <a:lnTo>
                  <a:pt x="451848" y="162659"/>
                </a:lnTo>
                <a:lnTo>
                  <a:pt x="501388" y="145230"/>
                </a:lnTo>
                <a:lnTo>
                  <a:pt x="554697" y="132286"/>
                </a:lnTo>
                <a:lnTo>
                  <a:pt x="611341" y="124221"/>
                </a:lnTo>
                <a:lnTo>
                  <a:pt x="658577" y="121618"/>
                </a:lnTo>
                <a:lnTo>
                  <a:pt x="705640" y="122660"/>
                </a:lnTo>
                <a:lnTo>
                  <a:pt x="752104" y="127285"/>
                </a:lnTo>
                <a:lnTo>
                  <a:pt x="797541" y="135435"/>
                </a:lnTo>
                <a:lnTo>
                  <a:pt x="841525" y="147049"/>
                </a:lnTo>
                <a:lnTo>
                  <a:pt x="883629" y="162067"/>
                </a:lnTo>
                <a:lnTo>
                  <a:pt x="913061" y="130112"/>
                </a:lnTo>
                <a:lnTo>
                  <a:pt x="948539" y="102579"/>
                </a:lnTo>
                <a:lnTo>
                  <a:pt x="989126" y="79667"/>
                </a:lnTo>
                <a:lnTo>
                  <a:pt x="1033889" y="61579"/>
                </a:lnTo>
                <a:lnTo>
                  <a:pt x="1081891" y="48514"/>
                </a:lnTo>
                <a:lnTo>
                  <a:pt x="1132199" y="40672"/>
                </a:lnTo>
                <a:lnTo>
                  <a:pt x="1183877" y="38254"/>
                </a:lnTo>
                <a:lnTo>
                  <a:pt x="1235990" y="41460"/>
                </a:lnTo>
                <a:lnTo>
                  <a:pt x="1287602" y="50491"/>
                </a:lnTo>
                <a:lnTo>
                  <a:pt x="1337781" y="65547"/>
                </a:lnTo>
                <a:lnTo>
                  <a:pt x="1378817" y="83423"/>
                </a:lnTo>
                <a:lnTo>
                  <a:pt x="1415759" y="105298"/>
                </a:lnTo>
                <a:lnTo>
                  <a:pt x="1445503" y="72638"/>
                </a:lnTo>
                <a:lnTo>
                  <a:pt x="1482884" y="45561"/>
                </a:lnTo>
                <a:lnTo>
                  <a:pt x="1526417" y="24413"/>
                </a:lnTo>
                <a:lnTo>
                  <a:pt x="1574620" y="9540"/>
                </a:lnTo>
                <a:lnTo>
                  <a:pt x="1626007" y="1287"/>
                </a:lnTo>
                <a:lnTo>
                  <a:pt x="1679095" y="0"/>
                </a:lnTo>
                <a:lnTo>
                  <a:pt x="1732401" y="6022"/>
                </a:lnTo>
                <a:lnTo>
                  <a:pt x="1784440" y="19700"/>
                </a:lnTo>
                <a:lnTo>
                  <a:pt x="1836954" y="43434"/>
                </a:lnTo>
                <a:lnTo>
                  <a:pt x="1880325" y="74691"/>
                </a:lnTo>
                <a:lnTo>
                  <a:pt x="1915457" y="50331"/>
                </a:lnTo>
                <a:lnTo>
                  <a:pt x="1954730" y="30702"/>
                </a:lnTo>
                <a:lnTo>
                  <a:pt x="1997256" y="15854"/>
                </a:lnTo>
                <a:lnTo>
                  <a:pt x="2042145" y="5841"/>
                </a:lnTo>
                <a:lnTo>
                  <a:pt x="2088509" y="714"/>
                </a:lnTo>
                <a:lnTo>
                  <a:pt x="2135460" y="524"/>
                </a:lnTo>
                <a:lnTo>
                  <a:pt x="2182110" y="5324"/>
                </a:lnTo>
                <a:lnTo>
                  <a:pt x="2227569" y="15166"/>
                </a:lnTo>
                <a:lnTo>
                  <a:pt x="2270949" y="30101"/>
                </a:lnTo>
                <a:lnTo>
                  <a:pt x="2311363" y="50180"/>
                </a:lnTo>
                <a:lnTo>
                  <a:pt x="2348605" y="76136"/>
                </a:lnTo>
                <a:lnTo>
                  <a:pt x="2378609" y="105902"/>
                </a:lnTo>
                <a:lnTo>
                  <a:pt x="2400802" y="138763"/>
                </a:lnTo>
                <a:lnTo>
                  <a:pt x="2414614" y="174005"/>
                </a:lnTo>
                <a:lnTo>
                  <a:pt x="2471436" y="188630"/>
                </a:lnTo>
                <a:lnTo>
                  <a:pt x="2522162" y="209443"/>
                </a:lnTo>
                <a:lnTo>
                  <a:pt x="2566125" y="235633"/>
                </a:lnTo>
                <a:lnTo>
                  <a:pt x="2602655" y="266389"/>
                </a:lnTo>
                <a:lnTo>
                  <a:pt x="2631086" y="300899"/>
                </a:lnTo>
                <a:lnTo>
                  <a:pt x="2650749" y="338353"/>
                </a:lnTo>
                <a:lnTo>
                  <a:pt x="2660976" y="377939"/>
                </a:lnTo>
                <a:lnTo>
                  <a:pt x="2661100" y="418846"/>
                </a:lnTo>
                <a:lnTo>
                  <a:pt x="2650453" y="460263"/>
                </a:lnTo>
                <a:lnTo>
                  <a:pt x="2647194" y="468102"/>
                </a:lnTo>
                <a:lnTo>
                  <a:pt x="2643531" y="475821"/>
                </a:lnTo>
                <a:lnTo>
                  <a:pt x="2639487" y="483445"/>
                </a:lnTo>
                <a:lnTo>
                  <a:pt x="2635086" y="490997"/>
                </a:lnTo>
                <a:lnTo>
                  <a:pt x="2667256" y="524440"/>
                </a:lnTo>
                <a:lnTo>
                  <a:pt x="2692075" y="559733"/>
                </a:lnTo>
                <a:lnTo>
                  <a:pt x="2709637" y="596380"/>
                </a:lnTo>
                <a:lnTo>
                  <a:pt x="2720034" y="633886"/>
                </a:lnTo>
                <a:lnTo>
                  <a:pt x="2723363" y="671759"/>
                </a:lnTo>
                <a:lnTo>
                  <a:pt x="2719715" y="709501"/>
                </a:lnTo>
                <a:lnTo>
                  <a:pt x="2709186" y="746619"/>
                </a:lnTo>
                <a:lnTo>
                  <a:pt x="2691869" y="782618"/>
                </a:lnTo>
                <a:lnTo>
                  <a:pt x="2667857" y="817002"/>
                </a:lnTo>
                <a:lnTo>
                  <a:pt x="2637246" y="849278"/>
                </a:lnTo>
                <a:lnTo>
                  <a:pt x="2600129" y="878951"/>
                </a:lnTo>
                <a:lnTo>
                  <a:pt x="2556600" y="905525"/>
                </a:lnTo>
                <a:lnTo>
                  <a:pt x="2511102" y="926669"/>
                </a:lnTo>
                <a:lnTo>
                  <a:pt x="2462270" y="943538"/>
                </a:lnTo>
                <a:lnTo>
                  <a:pt x="2410724" y="955951"/>
                </a:lnTo>
                <a:lnTo>
                  <a:pt x="2357083" y="963729"/>
                </a:lnTo>
                <a:lnTo>
                  <a:pt x="2352722" y="1000985"/>
                </a:lnTo>
                <a:lnTo>
                  <a:pt x="2322038" y="1069888"/>
                </a:lnTo>
                <a:lnTo>
                  <a:pt x="2296852" y="1100763"/>
                </a:lnTo>
                <a:lnTo>
                  <a:pt x="2265863" y="1128736"/>
                </a:lnTo>
                <a:lnTo>
                  <a:pt x="2229640" y="1153421"/>
                </a:lnTo>
                <a:lnTo>
                  <a:pt x="2188752" y="1174430"/>
                </a:lnTo>
                <a:lnTo>
                  <a:pt x="2143767" y="1191377"/>
                </a:lnTo>
                <a:lnTo>
                  <a:pt x="2095255" y="1203874"/>
                </a:lnTo>
                <a:lnTo>
                  <a:pt x="2043785" y="1211534"/>
                </a:lnTo>
                <a:lnTo>
                  <a:pt x="1989926" y="1213970"/>
                </a:lnTo>
                <a:lnTo>
                  <a:pt x="1939915" y="1211297"/>
                </a:lnTo>
                <a:lnTo>
                  <a:pt x="1891120" y="1203939"/>
                </a:lnTo>
                <a:lnTo>
                  <a:pt x="1844229" y="1192030"/>
                </a:lnTo>
                <a:lnTo>
                  <a:pt x="1799934" y="1175705"/>
                </a:lnTo>
                <a:lnTo>
                  <a:pt x="1781302" y="1210514"/>
                </a:lnTo>
                <a:lnTo>
                  <a:pt x="1757158" y="1242727"/>
                </a:lnTo>
                <a:lnTo>
                  <a:pt x="1727997" y="1272159"/>
                </a:lnTo>
                <a:lnTo>
                  <a:pt x="1694317" y="1298626"/>
                </a:lnTo>
                <a:lnTo>
                  <a:pt x="1656614" y="1321942"/>
                </a:lnTo>
                <a:lnTo>
                  <a:pt x="1615387" y="1341923"/>
                </a:lnTo>
                <a:lnTo>
                  <a:pt x="1571131" y="1358384"/>
                </a:lnTo>
                <a:lnTo>
                  <a:pt x="1524344" y="1371140"/>
                </a:lnTo>
                <a:lnTo>
                  <a:pt x="1475522" y="1380007"/>
                </a:lnTo>
                <a:lnTo>
                  <a:pt x="1425164" y="1384800"/>
                </a:lnTo>
                <a:lnTo>
                  <a:pt x="1373765" y="1385334"/>
                </a:lnTo>
                <a:lnTo>
                  <a:pt x="1321823" y="1381424"/>
                </a:lnTo>
                <a:lnTo>
                  <a:pt x="1269836" y="1372885"/>
                </a:lnTo>
                <a:lnTo>
                  <a:pt x="1214946" y="1358402"/>
                </a:lnTo>
                <a:lnTo>
                  <a:pt x="1163806" y="1338957"/>
                </a:lnTo>
                <a:lnTo>
                  <a:pt x="1117085" y="1314894"/>
                </a:lnTo>
                <a:lnTo>
                  <a:pt x="1075454" y="1286558"/>
                </a:lnTo>
                <a:lnTo>
                  <a:pt x="1039585" y="1254293"/>
                </a:lnTo>
                <a:lnTo>
                  <a:pt x="992713" y="1271572"/>
                </a:lnTo>
                <a:lnTo>
                  <a:pt x="944420" y="1284977"/>
                </a:lnTo>
                <a:lnTo>
                  <a:pt x="895112" y="1294577"/>
                </a:lnTo>
                <a:lnTo>
                  <a:pt x="845197" y="1300443"/>
                </a:lnTo>
                <a:lnTo>
                  <a:pt x="795081" y="1302646"/>
                </a:lnTo>
                <a:lnTo>
                  <a:pt x="745172" y="1301257"/>
                </a:lnTo>
                <a:lnTo>
                  <a:pt x="695877" y="1296344"/>
                </a:lnTo>
                <a:lnTo>
                  <a:pt x="647602" y="1287981"/>
                </a:lnTo>
                <a:lnTo>
                  <a:pt x="600755" y="1276236"/>
                </a:lnTo>
                <a:lnTo>
                  <a:pt x="555743" y="1261180"/>
                </a:lnTo>
                <a:lnTo>
                  <a:pt x="512973" y="1242884"/>
                </a:lnTo>
                <a:lnTo>
                  <a:pt x="472852" y="1221419"/>
                </a:lnTo>
                <a:lnTo>
                  <a:pt x="435787" y="1196854"/>
                </a:lnTo>
                <a:lnTo>
                  <a:pt x="402185" y="1169261"/>
                </a:lnTo>
                <a:lnTo>
                  <a:pt x="372454" y="1138710"/>
                </a:lnTo>
                <a:lnTo>
                  <a:pt x="369025" y="1134671"/>
                </a:lnTo>
                <a:lnTo>
                  <a:pt x="367247" y="1132627"/>
                </a:lnTo>
                <a:lnTo>
                  <a:pt x="311634" y="1133256"/>
                </a:lnTo>
                <a:lnTo>
                  <a:pt x="258580" y="1126425"/>
                </a:lnTo>
                <a:lnTo>
                  <a:pt x="209309" y="1112805"/>
                </a:lnTo>
                <a:lnTo>
                  <a:pt x="165047" y="1093063"/>
                </a:lnTo>
                <a:lnTo>
                  <a:pt x="127017" y="1067870"/>
                </a:lnTo>
                <a:lnTo>
                  <a:pt x="96445" y="1037894"/>
                </a:lnTo>
                <a:lnTo>
                  <a:pt x="74555" y="1003804"/>
                </a:lnTo>
                <a:lnTo>
                  <a:pt x="62574" y="966269"/>
                </a:lnTo>
                <a:lnTo>
                  <a:pt x="62131" y="924875"/>
                </a:lnTo>
                <a:lnTo>
                  <a:pt x="74464" y="884848"/>
                </a:lnTo>
                <a:lnTo>
                  <a:pt x="98917" y="847581"/>
                </a:lnTo>
                <a:lnTo>
                  <a:pt x="134837" y="814466"/>
                </a:lnTo>
                <a:lnTo>
                  <a:pt x="90051" y="791704"/>
                </a:lnTo>
                <a:lnTo>
                  <a:pt x="53781" y="764028"/>
                </a:lnTo>
                <a:lnTo>
                  <a:pt x="26419" y="732487"/>
                </a:lnTo>
                <a:lnTo>
                  <a:pt x="8360" y="698134"/>
                </a:lnTo>
                <a:lnTo>
                  <a:pt x="0" y="662019"/>
                </a:lnTo>
                <a:lnTo>
                  <a:pt x="1731" y="625193"/>
                </a:lnTo>
                <a:lnTo>
                  <a:pt x="13948" y="588706"/>
                </a:lnTo>
                <a:lnTo>
                  <a:pt x="37047" y="553608"/>
                </a:lnTo>
                <a:lnTo>
                  <a:pt x="67228" y="524357"/>
                </a:lnTo>
                <a:lnTo>
                  <a:pt x="104273" y="499884"/>
                </a:lnTo>
                <a:lnTo>
                  <a:pt x="147031" y="480703"/>
                </a:lnTo>
                <a:lnTo>
                  <a:pt x="194348" y="467326"/>
                </a:lnTo>
                <a:lnTo>
                  <a:pt x="245073" y="460263"/>
                </a:lnTo>
                <a:lnTo>
                  <a:pt x="247359" y="455945"/>
                </a:lnTo>
                <a:close/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98289" y="5522976"/>
            <a:ext cx="160020" cy="26034"/>
          </a:xfrm>
          <a:custGeom>
            <a:avLst/>
            <a:gdLst/>
            <a:ahLst/>
            <a:cxnLst/>
            <a:rect l="l" t="t" r="r" b="b"/>
            <a:pathLst>
              <a:path w="160020" h="26035">
                <a:moveTo>
                  <a:pt x="159512" y="25654"/>
                </a:moveTo>
                <a:lnTo>
                  <a:pt x="117889" y="25646"/>
                </a:lnTo>
                <a:lnTo>
                  <a:pt x="76946" y="21304"/>
                </a:lnTo>
                <a:lnTo>
                  <a:pt x="37407" y="12723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828794" y="5828284"/>
            <a:ext cx="69850" cy="12700"/>
          </a:xfrm>
          <a:custGeom>
            <a:avLst/>
            <a:gdLst/>
            <a:ahLst/>
            <a:cxnLst/>
            <a:rect l="l" t="t" r="r" b="b"/>
            <a:pathLst>
              <a:path w="69850" h="12700">
                <a:moveTo>
                  <a:pt x="69722" y="0"/>
                </a:moveTo>
                <a:lnTo>
                  <a:pt x="52756" y="4241"/>
                </a:lnTo>
                <a:lnTo>
                  <a:pt x="35432" y="7700"/>
                </a:lnTo>
                <a:lnTo>
                  <a:pt x="17823" y="10367"/>
                </a:lnTo>
                <a:lnTo>
                  <a:pt x="0" y="1223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57825" y="5906884"/>
            <a:ext cx="42545" cy="55880"/>
          </a:xfrm>
          <a:custGeom>
            <a:avLst/>
            <a:gdLst/>
            <a:ahLst/>
            <a:cxnLst/>
            <a:rect l="l" t="t" r="r" b="b"/>
            <a:pathLst>
              <a:path w="42545" h="55879">
                <a:moveTo>
                  <a:pt x="42037" y="55791"/>
                </a:moveTo>
                <a:lnTo>
                  <a:pt x="29968" y="42444"/>
                </a:lnTo>
                <a:lnTo>
                  <a:pt x="18923" y="28676"/>
                </a:lnTo>
                <a:lnTo>
                  <a:pt x="8925" y="14518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60719" y="5823534"/>
            <a:ext cx="17145" cy="61594"/>
          </a:xfrm>
          <a:custGeom>
            <a:avLst/>
            <a:gdLst/>
            <a:ahLst/>
            <a:cxnLst/>
            <a:rect l="l" t="t" r="r" b="b"/>
            <a:pathLst>
              <a:path w="17145" h="61595">
                <a:moveTo>
                  <a:pt x="16763" y="0"/>
                </a:moveTo>
                <a:lnTo>
                  <a:pt x="14358" y="15522"/>
                </a:lnTo>
                <a:lnTo>
                  <a:pt x="10763" y="30922"/>
                </a:lnTo>
                <a:lnTo>
                  <a:pt x="5976" y="46168"/>
                </a:lnTo>
                <a:lnTo>
                  <a:pt x="0" y="61226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11366" y="5445252"/>
            <a:ext cx="205104" cy="229235"/>
          </a:xfrm>
          <a:custGeom>
            <a:avLst/>
            <a:gdLst/>
            <a:ahLst/>
            <a:cxnLst/>
            <a:rect l="l" t="t" r="r" b="b"/>
            <a:pathLst>
              <a:path w="205104" h="229235">
                <a:moveTo>
                  <a:pt x="0" y="0"/>
                </a:moveTo>
                <a:lnTo>
                  <a:pt x="51148" y="20967"/>
                </a:lnTo>
                <a:lnTo>
                  <a:pt x="95992" y="46957"/>
                </a:lnTo>
                <a:lnTo>
                  <a:pt x="133934" y="77300"/>
                </a:lnTo>
                <a:lnTo>
                  <a:pt x="164375" y="111325"/>
                </a:lnTo>
                <a:lnTo>
                  <a:pt x="186719" y="148364"/>
                </a:lnTo>
                <a:lnTo>
                  <a:pt x="200368" y="187746"/>
                </a:lnTo>
                <a:lnTo>
                  <a:pt x="204724" y="228803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03160" y="5201539"/>
            <a:ext cx="91440" cy="85725"/>
          </a:xfrm>
          <a:custGeom>
            <a:avLst/>
            <a:gdLst/>
            <a:ahLst/>
            <a:cxnLst/>
            <a:rect l="l" t="t" r="r" b="b"/>
            <a:pathLst>
              <a:path w="91440" h="85725">
                <a:moveTo>
                  <a:pt x="91186" y="0"/>
                </a:moveTo>
                <a:lnTo>
                  <a:pt x="73866" y="24110"/>
                </a:lnTo>
                <a:lnTo>
                  <a:pt x="52736" y="46577"/>
                </a:lnTo>
                <a:lnTo>
                  <a:pt x="28035" y="67186"/>
                </a:lnTo>
                <a:lnTo>
                  <a:pt x="0" y="85725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75526" y="4883150"/>
            <a:ext cx="5080" cy="40640"/>
          </a:xfrm>
          <a:custGeom>
            <a:avLst/>
            <a:gdLst/>
            <a:ahLst/>
            <a:cxnLst/>
            <a:rect l="l" t="t" r="r" b="b"/>
            <a:pathLst>
              <a:path w="5079" h="40639">
                <a:moveTo>
                  <a:pt x="0" y="0"/>
                </a:moveTo>
                <a:lnTo>
                  <a:pt x="2289" y="10044"/>
                </a:lnTo>
                <a:lnTo>
                  <a:pt x="3841" y="20161"/>
                </a:lnTo>
                <a:lnTo>
                  <a:pt x="4679" y="30325"/>
                </a:lnTo>
                <a:lnTo>
                  <a:pt x="4825" y="40512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93358" y="4784216"/>
            <a:ext cx="46990" cy="52069"/>
          </a:xfrm>
          <a:custGeom>
            <a:avLst/>
            <a:gdLst/>
            <a:ahLst/>
            <a:cxnLst/>
            <a:rect l="l" t="t" r="r" b="b"/>
            <a:pathLst>
              <a:path w="46989" h="52070">
                <a:moveTo>
                  <a:pt x="0" y="51688"/>
                </a:moveTo>
                <a:lnTo>
                  <a:pt x="9588" y="37933"/>
                </a:lnTo>
                <a:lnTo>
                  <a:pt x="20605" y="24701"/>
                </a:lnTo>
                <a:lnTo>
                  <a:pt x="33004" y="12041"/>
                </a:lnTo>
                <a:lnTo>
                  <a:pt x="46736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56478" y="4815966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60" h="45085">
                <a:moveTo>
                  <a:pt x="0" y="44576"/>
                </a:moveTo>
                <a:lnTo>
                  <a:pt x="4139" y="33057"/>
                </a:lnTo>
                <a:lnTo>
                  <a:pt x="9302" y="21764"/>
                </a:lnTo>
                <a:lnTo>
                  <a:pt x="15466" y="10733"/>
                </a:lnTo>
                <a:lnTo>
                  <a:pt x="22606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43905" y="4875657"/>
            <a:ext cx="81915" cy="43180"/>
          </a:xfrm>
          <a:custGeom>
            <a:avLst/>
            <a:gdLst/>
            <a:ahLst/>
            <a:cxnLst/>
            <a:rect l="l" t="t" r="r" b="b"/>
            <a:pathLst>
              <a:path w="81914" h="43179">
                <a:moveTo>
                  <a:pt x="0" y="0"/>
                </a:moveTo>
                <a:lnTo>
                  <a:pt x="21851" y="9497"/>
                </a:lnTo>
                <a:lnTo>
                  <a:pt x="42799" y="19875"/>
                </a:lnTo>
                <a:lnTo>
                  <a:pt x="62793" y="31111"/>
                </a:lnTo>
                <a:lnTo>
                  <a:pt x="81788" y="4318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07890" y="5170042"/>
            <a:ext cx="14604" cy="45720"/>
          </a:xfrm>
          <a:custGeom>
            <a:avLst/>
            <a:gdLst/>
            <a:ahLst/>
            <a:cxnLst/>
            <a:rect l="l" t="t" r="r" b="b"/>
            <a:pathLst>
              <a:path w="14604" h="45720">
                <a:moveTo>
                  <a:pt x="14224" y="45465"/>
                </a:moveTo>
                <a:lnTo>
                  <a:pt x="9697" y="34254"/>
                </a:lnTo>
                <a:lnTo>
                  <a:pt x="5826" y="22923"/>
                </a:lnTo>
                <a:lnTo>
                  <a:pt x="2597" y="11497"/>
                </a:lnTo>
                <a:lnTo>
                  <a:pt x="0" y="0"/>
                </a:lnTo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59452" y="5029200"/>
            <a:ext cx="1943100" cy="804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985765" y="5123510"/>
            <a:ext cx="148463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 b="1">
                <a:latin typeface="Calibri"/>
                <a:cs typeface="Calibri"/>
              </a:rPr>
              <a:t>Beh</a:t>
            </a:r>
            <a:r>
              <a:rPr dirty="0" sz="2800" spc="-15" b="1">
                <a:latin typeface="Calibri"/>
                <a:cs typeface="Calibri"/>
              </a:rPr>
              <a:t>a</a:t>
            </a:r>
            <a:r>
              <a:rPr dirty="0" sz="2800" spc="-5" b="1">
                <a:latin typeface="Calibri"/>
                <a:cs typeface="Calibri"/>
              </a:rPr>
              <a:t>vio</a:t>
            </a:r>
            <a:r>
              <a:rPr dirty="0" sz="2800" spc="-35" b="1">
                <a:latin typeface="Calibri"/>
                <a:cs typeface="Calibri"/>
              </a:rPr>
              <a:t>r</a:t>
            </a:r>
            <a:r>
              <a:rPr dirty="0" sz="2800" b="1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</a:t>
            </a:r>
            <a:r>
              <a:rPr dirty="0" spc="-15"/>
              <a:t>s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949" y="1962033"/>
            <a:ext cx="7339965" cy="37820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70"/>
              </a:spcBef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>
                <a:solidFill>
                  <a:srgbClr val="C00000"/>
                </a:solidFill>
                <a:latin typeface="Calibri"/>
                <a:cs typeface="Calibri"/>
              </a:rPr>
              <a:t>class </a:t>
            </a:r>
            <a:r>
              <a:rPr dirty="0" sz="2800">
                <a:latin typeface="Calibri"/>
                <a:cs typeface="Calibri"/>
              </a:rPr>
              <a:t>is the </a:t>
            </a:r>
            <a:r>
              <a:rPr dirty="0" sz="2800" spc="-5">
                <a:solidFill>
                  <a:srgbClr val="C00000"/>
                </a:solidFill>
                <a:latin typeface="Calibri"/>
                <a:cs typeface="Calibri"/>
              </a:rPr>
              <a:t>blueprint </a:t>
            </a:r>
            <a:r>
              <a:rPr dirty="0" sz="2800" spc="-5">
                <a:latin typeface="Calibri"/>
                <a:cs typeface="Calibri"/>
              </a:rPr>
              <a:t>of an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algn="just" marL="287020" marR="8255" indent="-274955">
              <a:lnSpc>
                <a:spcPts val="3350"/>
              </a:lnSpc>
              <a:spcBef>
                <a:spcPts val="79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5">
                <a:latin typeface="Calibri"/>
                <a:cs typeface="Calibri"/>
              </a:rPr>
              <a:t>It </a:t>
            </a:r>
            <a:r>
              <a:rPr dirty="0" sz="2800" spc="-15">
                <a:latin typeface="Calibri"/>
                <a:cs typeface="Calibri"/>
              </a:rPr>
              <a:t>contains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codes that </a:t>
            </a:r>
            <a:r>
              <a:rPr dirty="0" sz="2800" spc="-10">
                <a:latin typeface="Calibri"/>
                <a:cs typeface="Calibri"/>
              </a:rPr>
              <a:t>specifies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5">
                <a:solidFill>
                  <a:srgbClr val="C00000"/>
                </a:solidFill>
                <a:latin typeface="Calibri"/>
                <a:cs typeface="Calibri"/>
              </a:rPr>
              <a:t>states 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solidFill>
                  <a:srgbClr val="C00000"/>
                </a:solidFill>
                <a:latin typeface="Calibri"/>
                <a:cs typeface="Calibri"/>
              </a:rPr>
              <a:t>behaviours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particular type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algn="just" marL="287020" marR="5715" indent="-274955">
              <a:lnSpc>
                <a:spcPct val="100000"/>
              </a:lnSpc>
              <a:spcBef>
                <a:spcPts val="56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0">
                <a:latin typeface="Calibri"/>
                <a:cs typeface="Calibri"/>
              </a:rPr>
              <a:t>Each </a:t>
            </a:r>
            <a:r>
              <a:rPr dirty="0" sz="2800">
                <a:latin typeface="Calibri"/>
                <a:cs typeface="Calibri"/>
              </a:rPr>
              <a:t>object </a:t>
            </a:r>
            <a:r>
              <a:rPr dirty="0" sz="2800" spc="-15">
                <a:latin typeface="Calibri"/>
                <a:cs typeface="Calibri"/>
              </a:rPr>
              <a:t>that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created </a:t>
            </a:r>
            <a:r>
              <a:rPr dirty="0" sz="2800" spc="-20">
                <a:latin typeface="Calibri"/>
                <a:cs typeface="Calibri"/>
              </a:rPr>
              <a:t>from </a:t>
            </a:r>
            <a:r>
              <a:rPr dirty="0" sz="2800" spc="5">
                <a:latin typeface="Calibri"/>
                <a:cs typeface="Calibri"/>
              </a:rPr>
              <a:t>a class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called  an </a:t>
            </a:r>
            <a:r>
              <a:rPr dirty="0" sz="2800" spc="-15" i="1">
                <a:solidFill>
                  <a:srgbClr val="C00000"/>
                </a:solidFill>
                <a:latin typeface="Calibri"/>
                <a:cs typeface="Calibri"/>
              </a:rPr>
              <a:t>instance </a:t>
            </a:r>
            <a:r>
              <a:rPr dirty="0" sz="2800" i="1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algn="just" marL="287020" marR="5080" indent="-274955">
              <a:lnSpc>
                <a:spcPct val="100299"/>
              </a:lnSpc>
              <a:spcBef>
                <a:spcPts val="65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5">
                <a:latin typeface="Calibri"/>
                <a:cs typeface="Calibri"/>
              </a:rPr>
              <a:t>Multiple objects </a:t>
            </a:r>
            <a:r>
              <a:rPr dirty="0" sz="2800" spc="-15">
                <a:latin typeface="Calibri"/>
                <a:cs typeface="Calibri"/>
              </a:rPr>
              <a:t>can be </a:t>
            </a:r>
            <a:r>
              <a:rPr dirty="0" sz="2800" spc="-20">
                <a:latin typeface="Calibri"/>
                <a:cs typeface="Calibri"/>
              </a:rPr>
              <a:t>created </a:t>
            </a:r>
            <a:r>
              <a:rPr dirty="0" sz="2800" spc="-10">
                <a:latin typeface="Calibri"/>
                <a:cs typeface="Calibri"/>
              </a:rPr>
              <a:t>from </a:t>
            </a:r>
            <a:r>
              <a:rPr dirty="0" sz="2800">
                <a:latin typeface="Calibri"/>
                <a:cs typeface="Calibri"/>
              </a:rPr>
              <a:t>the same  class </a:t>
            </a:r>
            <a:r>
              <a:rPr dirty="0" sz="2800" spc="-5">
                <a:latin typeface="Calibri"/>
                <a:cs typeface="Calibri"/>
              </a:rPr>
              <a:t>during </a:t>
            </a:r>
            <a:r>
              <a:rPr dirty="0" sz="2800" spc="-20">
                <a:latin typeface="Calibri"/>
                <a:cs typeface="Calibri"/>
              </a:rPr>
              <a:t>program </a:t>
            </a:r>
            <a:r>
              <a:rPr dirty="0" sz="2800" spc="-10">
                <a:latin typeface="Calibri"/>
                <a:cs typeface="Calibri"/>
              </a:rPr>
              <a:t>execution </a:t>
            </a:r>
            <a:r>
              <a:rPr dirty="0" sz="2800" spc="5">
                <a:latin typeface="Calibri"/>
                <a:cs typeface="Calibri"/>
              </a:rPr>
              <a:t>&amp; </a:t>
            </a:r>
            <a:r>
              <a:rPr dirty="0" sz="2800" spc="-20">
                <a:latin typeface="Calibri"/>
                <a:cs typeface="Calibri"/>
              </a:rPr>
              <a:t>stored </a:t>
            </a:r>
            <a:r>
              <a:rPr dirty="0" sz="2800">
                <a:latin typeface="Calibri"/>
                <a:cs typeface="Calibri"/>
              </a:rPr>
              <a:t>in the  </a:t>
            </a:r>
            <a:r>
              <a:rPr dirty="0" sz="2800" spc="-5">
                <a:latin typeface="Calibri"/>
                <a:cs typeface="Calibri"/>
              </a:rPr>
              <a:t>main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</a:t>
            </a:r>
            <a:r>
              <a:rPr dirty="0" spc="-15"/>
              <a:t>s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0" y="2345435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0688" y="2345435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4044" y="2340864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71515" y="2359151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82996" y="2359151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48755" y="2345435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00800" y="2345435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71131" y="2345435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09459" y="2359151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52359" y="2345435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9723" y="4626864"/>
            <a:ext cx="338327" cy="53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68411" y="4626864"/>
            <a:ext cx="338327" cy="53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97196" y="4622291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49240" y="464515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56147" y="464515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26479" y="4626864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78523" y="4626864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44283" y="4626864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87183" y="464515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25511" y="4626864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08576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27264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60620" y="3483864"/>
            <a:ext cx="338327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08091" y="3511296"/>
            <a:ext cx="342900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19571" y="3511296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85332" y="3493008"/>
            <a:ext cx="342900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37376" y="3493008"/>
            <a:ext cx="342900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07707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46035" y="3511296"/>
            <a:ext cx="342900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88935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94859" y="2926079"/>
            <a:ext cx="338327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13547" y="2926079"/>
            <a:ext cx="338327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42332" y="2921507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94376" y="2944367"/>
            <a:ext cx="338327" cy="53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01284" y="2944367"/>
            <a:ext cx="342900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71615" y="2926079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23659" y="2926079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89419" y="2926079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32319" y="2944367"/>
            <a:ext cx="338327" cy="53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70647" y="2926079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22291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40980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74335" y="4041647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21808" y="4064508"/>
            <a:ext cx="342900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33288" y="4064508"/>
            <a:ext cx="338327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99047" y="4046220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51091" y="4046220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21423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59752" y="4064508"/>
            <a:ext cx="342900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02652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3544" y="2327148"/>
            <a:ext cx="338328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42232" y="2327148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75588" y="2322576"/>
            <a:ext cx="338328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23060" y="2340864"/>
            <a:ext cx="338328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29967" y="2340864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00300" y="2327148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52344" y="2327148"/>
            <a:ext cx="338328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22676" y="2327148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61003" y="2340864"/>
            <a:ext cx="338327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99332" y="2327148"/>
            <a:ext cx="34290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96696" y="4608576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15384" y="4608576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348739" y="4599432"/>
            <a:ext cx="342899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00783" y="4626864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7692" y="4626864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78023" y="4608576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30067" y="4608576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95827" y="4608576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38728" y="4626864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877055" y="4608576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60119" y="3474720"/>
            <a:ext cx="338328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178808" y="3474720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312163" y="3465576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59635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66544" y="3493008"/>
            <a:ext cx="342900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36876" y="3470147"/>
            <a:ext cx="342900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88920" y="3474720"/>
            <a:ext cx="338328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159251" y="3470147"/>
            <a:ext cx="338327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97579" y="3493008"/>
            <a:ext cx="338327" cy="534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35908" y="3470147"/>
            <a:ext cx="342900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41832" y="290779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160520" y="290779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293875" y="2903220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645920" y="2926079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052827" y="2926079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23160" y="290779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775204" y="2907792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140964" y="290779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483864" y="2926079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22191" y="290779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73836" y="4027932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92523" y="402793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25880" y="4018788"/>
            <a:ext cx="338328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673351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80260" y="4046220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450592" y="402793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02635" y="4027932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72967" y="4027932"/>
            <a:ext cx="338328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511296" y="4046220"/>
            <a:ext cx="338327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849623" y="4027932"/>
            <a:ext cx="342900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835911" y="3622802"/>
            <a:ext cx="3048000" cy="370840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40"/>
                </a:moveTo>
                <a:lnTo>
                  <a:pt x="3048000" y="370840"/>
                </a:lnTo>
                <a:lnTo>
                  <a:pt x="304800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83911" y="3622802"/>
            <a:ext cx="3048000" cy="370840"/>
          </a:xfrm>
          <a:custGeom>
            <a:avLst/>
            <a:gdLst/>
            <a:ahLst/>
            <a:cxnLst/>
            <a:rect l="l" t="t" r="r" b="b"/>
            <a:pathLst>
              <a:path w="3048000" h="370839">
                <a:moveTo>
                  <a:pt x="0" y="370840"/>
                </a:moveTo>
                <a:lnTo>
                  <a:pt x="3047999" y="370840"/>
                </a:lnTo>
                <a:lnTo>
                  <a:pt x="304799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83911" y="3616452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835911" y="3616452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31911" y="3616452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829561" y="36228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29561" y="3993641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 h="0">
                <a:moveTo>
                  <a:pt x="0" y="0"/>
                </a:moveTo>
                <a:lnTo>
                  <a:pt x="610869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1842261" y="3644900"/>
            <a:ext cx="303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90261" y="3644900"/>
            <a:ext cx="303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321808" y="4073652"/>
            <a:ext cx="3735324" cy="2619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6374638" y="4263593"/>
            <a:ext cx="1380490" cy="2221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Calibri"/>
                <a:cs typeface="Calibri"/>
              </a:rPr>
              <a:t>Name  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ma</a:t>
            </a:r>
            <a:r>
              <a:rPr dirty="0" sz="1800" spc="1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001F5F"/>
                </a:solidFill>
                <a:latin typeface="Calibri"/>
                <a:cs typeface="Calibri"/>
              </a:rPr>
              <a:t>ri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cNu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er  Gender  </a:t>
            </a:r>
            <a:r>
              <a:rPr dirty="0" sz="1800" spc="-20">
                <a:solidFill>
                  <a:srgbClr val="001F5F"/>
                </a:solidFill>
                <a:latin typeface="Calibri"/>
                <a:cs typeface="Calibri"/>
              </a:rPr>
              <a:t>program  </a:t>
            </a:r>
            <a:r>
              <a:rPr dirty="0" sz="1800" spc="-10">
                <a:solidFill>
                  <a:srgbClr val="001F5F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007107" y="5006340"/>
            <a:ext cx="4430395" cy="685800"/>
          </a:xfrm>
          <a:custGeom>
            <a:avLst/>
            <a:gdLst/>
            <a:ahLst/>
            <a:cxnLst/>
            <a:rect l="l" t="t" r="r" b="b"/>
            <a:pathLst>
              <a:path w="4430395" h="685800">
                <a:moveTo>
                  <a:pt x="4087368" y="0"/>
                </a:moveTo>
                <a:lnTo>
                  <a:pt x="4087368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4087368" y="514350"/>
                </a:lnTo>
                <a:lnTo>
                  <a:pt x="4087368" y="685800"/>
                </a:lnTo>
                <a:lnTo>
                  <a:pt x="4430268" y="342900"/>
                </a:lnTo>
                <a:lnTo>
                  <a:pt x="40873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007107" y="5006340"/>
            <a:ext cx="4430395" cy="685800"/>
          </a:xfrm>
          <a:custGeom>
            <a:avLst/>
            <a:gdLst/>
            <a:ahLst/>
            <a:cxnLst/>
            <a:rect l="l" t="t" r="r" b="b"/>
            <a:pathLst>
              <a:path w="4430395" h="685800">
                <a:moveTo>
                  <a:pt x="0" y="171450"/>
                </a:moveTo>
                <a:lnTo>
                  <a:pt x="4087368" y="171450"/>
                </a:lnTo>
                <a:lnTo>
                  <a:pt x="4087368" y="0"/>
                </a:lnTo>
                <a:lnTo>
                  <a:pt x="4430268" y="342900"/>
                </a:lnTo>
                <a:lnTo>
                  <a:pt x="4087368" y="685800"/>
                </a:lnTo>
                <a:lnTo>
                  <a:pt x="4087368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7432">
            <a:solidFill>
              <a:srgbClr val="A1A1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20440" y="5125211"/>
            <a:ext cx="1243584" cy="525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661664" y="5189042"/>
            <a:ext cx="9499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0798" y="1236116"/>
            <a:ext cx="29616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5">
                <a:uFill>
                  <a:solidFill>
                    <a:srgbClr val="006FC0"/>
                  </a:solidFill>
                </a:uFill>
              </a:rPr>
              <a:t>Clas</a:t>
            </a:r>
            <a:r>
              <a:rPr dirty="0" u="none" spc="-5"/>
              <a:t>s</a:t>
            </a:r>
            <a:r>
              <a:rPr dirty="0" u="none" spc="-80"/>
              <a:t> </a:t>
            </a:r>
            <a:r>
              <a:rPr dirty="0" u="none" spc="-15"/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214" y="2176018"/>
            <a:ext cx="7339330" cy="37020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287020" marR="6985" indent="-274955">
              <a:lnSpc>
                <a:spcPct val="90000"/>
              </a:lnSpc>
              <a:spcBef>
                <a:spcPts val="440"/>
              </a:spcBef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5">
                <a:latin typeface="Calibri"/>
                <a:cs typeface="Calibri"/>
              </a:rPr>
              <a:t>When designing </a:t>
            </a:r>
            <a:r>
              <a:rPr dirty="0" sz="2800">
                <a:latin typeface="Calibri"/>
                <a:cs typeface="Calibri"/>
              </a:rPr>
              <a:t>a class, it </a:t>
            </a:r>
            <a:r>
              <a:rPr dirty="0" sz="2800" spc="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often helpful </a:t>
            </a:r>
            <a:r>
              <a:rPr dirty="0" sz="2800" spc="-40">
                <a:latin typeface="Calibri"/>
                <a:cs typeface="Calibri"/>
              </a:rPr>
              <a:t>to  </a:t>
            </a:r>
            <a:r>
              <a:rPr dirty="0" sz="2800" spc="-30">
                <a:latin typeface="Calibri"/>
                <a:cs typeface="Calibri"/>
              </a:rPr>
              <a:t>draw </a:t>
            </a:r>
            <a:r>
              <a:rPr dirty="0" sz="2800">
                <a:latin typeface="Calibri"/>
                <a:cs typeface="Calibri"/>
              </a:rPr>
              <a:t>a Unified </a:t>
            </a:r>
            <a:r>
              <a:rPr dirty="0" sz="2800" spc="-5">
                <a:latin typeface="Calibri"/>
                <a:cs typeface="Calibri"/>
              </a:rPr>
              <a:t>Modeling </a:t>
            </a:r>
            <a:r>
              <a:rPr dirty="0" sz="2800" spc="-15">
                <a:latin typeface="Calibri"/>
                <a:cs typeface="Calibri"/>
              </a:rPr>
              <a:t>Language </a:t>
            </a:r>
            <a:r>
              <a:rPr dirty="0" sz="2800">
                <a:latin typeface="Calibri"/>
                <a:cs typeface="Calibri"/>
              </a:rPr>
              <a:t>(UML) </a:t>
            </a:r>
            <a:r>
              <a:rPr dirty="0" sz="2800" spc="-5">
                <a:latin typeface="Calibri"/>
                <a:cs typeface="Calibri"/>
              </a:rPr>
              <a:t>class  </a:t>
            </a:r>
            <a:r>
              <a:rPr dirty="0" sz="2800" spc="-15">
                <a:latin typeface="Calibri"/>
                <a:cs typeface="Calibri"/>
              </a:rPr>
              <a:t>diagram.</a:t>
            </a:r>
            <a:endParaRPr sz="2800">
              <a:latin typeface="Calibri"/>
              <a:cs typeface="Calibri"/>
            </a:endParaRPr>
          </a:p>
          <a:p>
            <a:pPr algn="just" marL="287020" marR="5080" indent="-274955">
              <a:lnSpc>
                <a:spcPts val="3030"/>
              </a:lnSpc>
              <a:spcBef>
                <a:spcPts val="73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5">
                <a:latin typeface="Calibri"/>
                <a:cs typeface="Calibri"/>
              </a:rPr>
              <a:t>Consists </a:t>
            </a:r>
            <a:r>
              <a:rPr dirty="0" sz="2800" spc="-20">
                <a:latin typeface="Calibri"/>
                <a:cs typeface="Calibri"/>
              </a:rPr>
              <a:t>of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rectangle </a:t>
            </a:r>
            <a:r>
              <a:rPr dirty="0" sz="2800" spc="-10">
                <a:latin typeface="Calibri"/>
                <a:cs typeface="Calibri"/>
              </a:rPr>
              <a:t>divided </a:t>
            </a:r>
            <a:r>
              <a:rPr dirty="0" sz="2800" spc="-15">
                <a:latin typeface="Calibri"/>
                <a:cs typeface="Calibri"/>
              </a:rPr>
              <a:t>into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three  </a:t>
            </a:r>
            <a:r>
              <a:rPr dirty="0" sz="2800" spc="5">
                <a:latin typeface="Calibri"/>
                <a:cs typeface="Calibri"/>
              </a:rPr>
              <a:t>sections,</a:t>
            </a:r>
            <a:endParaRPr sz="2800">
              <a:latin typeface="Calibri"/>
              <a:cs typeface="Calibri"/>
            </a:endParaRPr>
          </a:p>
          <a:p>
            <a:pPr algn="just" marL="287020" marR="6985" indent="-274955">
              <a:lnSpc>
                <a:spcPts val="3030"/>
              </a:lnSpc>
              <a:spcBef>
                <a:spcPts val="67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top </a:t>
            </a:r>
            <a:r>
              <a:rPr dirty="0" sz="2800">
                <a:latin typeface="Calibri"/>
                <a:cs typeface="Calibri"/>
              </a:rPr>
              <a:t>section </a:t>
            </a:r>
            <a:r>
              <a:rPr dirty="0" sz="2800" spc="-15">
                <a:latin typeface="Calibri"/>
                <a:cs typeface="Calibri"/>
              </a:rPr>
              <a:t>contains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name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class,  </a:t>
            </a:r>
            <a:r>
              <a:rPr dirty="0" sz="2800">
                <a:latin typeface="Calibri"/>
                <a:cs typeface="Calibri"/>
              </a:rPr>
              <a:t>the middle </a:t>
            </a:r>
            <a:r>
              <a:rPr dirty="0" sz="2800" spc="5">
                <a:latin typeface="Calibri"/>
                <a:cs typeface="Calibri"/>
              </a:rPr>
              <a:t>section </a:t>
            </a:r>
            <a:r>
              <a:rPr dirty="0" sz="2800" spc="-15">
                <a:latin typeface="Calibri"/>
                <a:cs typeface="Calibri"/>
              </a:rPr>
              <a:t>contains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names and </a:t>
            </a:r>
            <a:r>
              <a:rPr dirty="0" sz="2800" spc="-25">
                <a:latin typeface="Calibri"/>
                <a:cs typeface="Calibri"/>
              </a:rPr>
              <a:t>data  </a:t>
            </a:r>
            <a:r>
              <a:rPr dirty="0" sz="2800" spc="-5">
                <a:latin typeface="Calibri"/>
                <a:cs typeface="Calibri"/>
              </a:rPr>
              <a:t>types of </a:t>
            </a:r>
            <a:r>
              <a:rPr dirty="0" sz="2800" spc="-15">
                <a:latin typeface="Calibri"/>
                <a:cs typeface="Calibri"/>
              </a:rPr>
              <a:t>the attributes(data),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bottom  </a:t>
            </a:r>
            <a:r>
              <a:rPr dirty="0" sz="2800" spc="5">
                <a:latin typeface="Calibri"/>
                <a:cs typeface="Calibri"/>
              </a:rPr>
              <a:t>section </a:t>
            </a:r>
            <a:r>
              <a:rPr dirty="0" sz="2800" spc="-15">
                <a:latin typeface="Calibri"/>
                <a:cs typeface="Calibri"/>
              </a:rPr>
              <a:t>contains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7205" y="1236116"/>
            <a:ext cx="406907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</a:t>
            </a:r>
            <a:r>
              <a:rPr dirty="0" u="heavy" spc="-10">
                <a:uFill>
                  <a:solidFill>
                    <a:srgbClr val="006FC0"/>
                  </a:solidFill>
                </a:uFill>
              </a:rPr>
              <a:t>M</a:t>
            </a:r>
            <a:r>
              <a:rPr dirty="0" u="none" spc="-10"/>
              <a:t>L </a:t>
            </a:r>
            <a:r>
              <a:rPr dirty="0" u="heavy" spc="-5">
                <a:uFill>
                  <a:solidFill>
                    <a:srgbClr val="006FC0"/>
                  </a:solidFill>
                </a:uFill>
              </a:rPr>
              <a:t>Clas</a:t>
            </a:r>
            <a:r>
              <a:rPr dirty="0" u="none" spc="-5"/>
              <a:t>s</a:t>
            </a:r>
            <a:r>
              <a:rPr dirty="0" u="none" spc="-35"/>
              <a:t> </a:t>
            </a:r>
            <a:r>
              <a:rPr dirty="0" u="none" spc="-15"/>
              <a:t>Diagram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6126" y="2432050"/>
          <a:ext cx="4813300" cy="317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4250"/>
              </a:tblGrid>
              <a:tr h="508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ClassName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Attribute1 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800" spc="-2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datatype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2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Attribute2 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800" spc="5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datatype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algn="just" marL="92075" marR="26504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Method1() 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dirty="0" sz="1800" spc="-1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DataType  </a:t>
                      </a:r>
                      <a:r>
                        <a:rPr dirty="0" sz="1800" spc="-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Method2() </a:t>
                      </a:r>
                      <a:r>
                        <a:rPr dirty="0" sz="1800" spc="-1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:DataType  </a:t>
                      </a:r>
                      <a:r>
                        <a:rPr dirty="0" sz="1800" spc="-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Method3()</a:t>
                      </a:r>
                      <a:r>
                        <a:rPr dirty="0" sz="1800" spc="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:DataType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1214" y="1209293"/>
            <a:ext cx="526605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2350" spc="10" b="0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u="none" sz="2800" spc="-10" b="0">
                <a:solidFill>
                  <a:srgbClr val="000000"/>
                </a:solidFill>
                <a:latin typeface="Calibri"/>
                <a:cs typeface="Calibri"/>
              </a:rPr>
              <a:t>Examples </a:t>
            </a:r>
            <a:r>
              <a:rPr dirty="0" u="none" sz="2800" b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dirty="0" u="none" sz="2800" spc="-5" b="0">
                <a:solidFill>
                  <a:srgbClr val="000000"/>
                </a:solidFill>
                <a:latin typeface="Calibri"/>
                <a:cs typeface="Calibri"/>
              </a:rPr>
              <a:t>Student </a:t>
            </a:r>
            <a:r>
              <a:rPr dirty="0" u="none" sz="2800" b="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dirty="0" u="none" sz="2800" spc="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800" spc="-15" b="0">
                <a:solidFill>
                  <a:srgbClr val="000000"/>
                </a:solidFill>
                <a:latin typeface="Calibri"/>
                <a:cs typeface="Calibri"/>
              </a:rPr>
              <a:t>diagram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5450" y="1761489"/>
          <a:ext cx="4114800" cy="440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7875"/>
                <a:gridCol w="2047875"/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Attributes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577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Name  </a:t>
                      </a:r>
                      <a:r>
                        <a:rPr dirty="0" sz="1800" spc="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spc="-2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ri</a:t>
                      </a:r>
                      <a:r>
                        <a:rPr dirty="0" sz="1800" spc="-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cNu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 spc="-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er  </a:t>
                      </a:r>
                      <a:r>
                        <a:rPr dirty="0" sz="1800" spc="-3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courseTaken  </a:t>
                      </a:r>
                      <a:r>
                        <a:rPr dirty="0" sz="1800" spc="-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Gpa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  <a:tr h="201167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473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getName  </a:t>
                      </a:r>
                      <a:r>
                        <a:rPr dirty="0" sz="1800" spc="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tC</a:t>
                      </a:r>
                      <a:r>
                        <a:rPr dirty="0" sz="1800" spc="-1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dirty="0" sz="1800" spc="-5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15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65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en  </a:t>
                      </a: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setmajor  </a:t>
                      </a:r>
                      <a:r>
                        <a:rPr dirty="0" sz="1800" spc="-1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addCourse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7396" y="1236116"/>
            <a:ext cx="203263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</a:t>
            </a:r>
            <a:r>
              <a:rPr dirty="0"/>
              <a:t>um</a:t>
            </a:r>
            <a:r>
              <a:rPr dirty="0" spc="-15"/>
              <a:t>m</a:t>
            </a:r>
            <a:r>
              <a:rPr dirty="0"/>
              <a:t>a</a:t>
            </a:r>
            <a:r>
              <a:rPr dirty="0" spc="-15"/>
              <a:t>r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214" y="2165425"/>
            <a:ext cx="7336790" cy="34194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87020" algn="l"/>
              </a:tabLst>
            </a:pPr>
            <a:r>
              <a:rPr dirty="0" sz="180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050" spc="15" b="1" i="1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endParaRPr sz="20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dirty="0" sz="2100" spc="-5">
                <a:latin typeface="Calibri"/>
                <a:cs typeface="Calibri"/>
              </a:rPr>
              <a:t>- </a:t>
            </a:r>
            <a:r>
              <a:rPr dirty="0" sz="2100" spc="-15">
                <a:latin typeface="Calibri"/>
                <a:cs typeface="Calibri"/>
              </a:rPr>
              <a:t>usually </a:t>
            </a:r>
            <a:r>
              <a:rPr dirty="0" sz="2100" spc="-5">
                <a:latin typeface="Calibri"/>
                <a:cs typeface="Calibri"/>
              </a:rPr>
              <a:t>a </a:t>
            </a:r>
            <a:r>
              <a:rPr dirty="0" sz="2100" spc="-15">
                <a:latin typeface="Calibri"/>
                <a:cs typeface="Calibri"/>
              </a:rPr>
              <a:t>person, </a:t>
            </a:r>
            <a:r>
              <a:rPr dirty="0" sz="2100" spc="-10">
                <a:latin typeface="Calibri"/>
                <a:cs typeface="Calibri"/>
              </a:rPr>
              <a:t>place </a:t>
            </a:r>
            <a:r>
              <a:rPr dirty="0" sz="2100">
                <a:latin typeface="Calibri"/>
                <a:cs typeface="Calibri"/>
              </a:rPr>
              <a:t>or </a:t>
            </a:r>
            <a:r>
              <a:rPr dirty="0" sz="2100" spc="-20">
                <a:latin typeface="Calibri"/>
                <a:cs typeface="Calibri"/>
              </a:rPr>
              <a:t>thing </a:t>
            </a:r>
            <a:r>
              <a:rPr dirty="0" sz="2100">
                <a:latin typeface="Calibri"/>
                <a:cs typeface="Calibri"/>
              </a:rPr>
              <a:t>(</a:t>
            </a:r>
            <a:r>
              <a:rPr dirty="0" sz="2100" b="1">
                <a:latin typeface="Calibri"/>
                <a:cs typeface="Calibri"/>
              </a:rPr>
              <a:t>a</a:t>
            </a:r>
            <a:r>
              <a:rPr dirty="0" sz="2100" spc="300" b="1">
                <a:latin typeface="Calibri"/>
                <a:cs typeface="Calibri"/>
              </a:rPr>
              <a:t> </a:t>
            </a:r>
            <a:r>
              <a:rPr dirty="0" sz="2100" spc="-10" b="1">
                <a:latin typeface="Calibri"/>
                <a:cs typeface="Calibri"/>
              </a:rPr>
              <a:t>noun</a:t>
            </a:r>
            <a:r>
              <a:rPr dirty="0" sz="2100" spc="-10">
                <a:latin typeface="Calibri"/>
                <a:cs typeface="Calibri"/>
              </a:rPr>
              <a:t>)</a:t>
            </a:r>
            <a:r>
              <a:rPr dirty="0" sz="2100" spc="-10" i="1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87020" algn="l"/>
              </a:tabLst>
            </a:pPr>
            <a:r>
              <a:rPr dirty="0" sz="180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100" spc="-10" b="1" i="1">
                <a:solidFill>
                  <a:srgbClr val="C00000"/>
                </a:solidFill>
                <a:latin typeface="Calibri"/>
                <a:cs typeface="Calibri"/>
              </a:rPr>
              <a:t>Property </a:t>
            </a:r>
            <a:r>
              <a:rPr dirty="0" sz="2100" b="1" i="1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dirty="0" sz="2100" spc="7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100" spc="-15" b="1" i="1">
                <a:solidFill>
                  <a:srgbClr val="C00000"/>
                </a:solidFill>
                <a:latin typeface="Calibri"/>
                <a:cs typeface="Calibri"/>
              </a:rPr>
              <a:t>attribute</a:t>
            </a:r>
            <a:endParaRPr sz="21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  <a:spcBef>
                <a:spcPts val="505"/>
              </a:spcBef>
            </a:pPr>
            <a:r>
              <a:rPr dirty="0" sz="2100" spc="-5" i="1">
                <a:latin typeface="Calibri"/>
                <a:cs typeface="Calibri"/>
              </a:rPr>
              <a:t>- </a:t>
            </a:r>
            <a:r>
              <a:rPr dirty="0" sz="2100" spc="-20">
                <a:latin typeface="Calibri"/>
                <a:cs typeface="Calibri"/>
              </a:rPr>
              <a:t>Characteristics </a:t>
            </a:r>
            <a:r>
              <a:rPr dirty="0" sz="2100">
                <a:latin typeface="Calibri"/>
                <a:cs typeface="Calibri"/>
              </a:rPr>
              <a:t>of </a:t>
            </a:r>
            <a:r>
              <a:rPr dirty="0" sz="2100" spc="-15">
                <a:latin typeface="Calibri"/>
                <a:cs typeface="Calibri"/>
              </a:rPr>
              <a:t>certain</a:t>
            </a:r>
            <a:r>
              <a:rPr dirty="0" sz="2100" spc="-2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object.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46710" algn="l"/>
              </a:tabLst>
            </a:pPr>
            <a:r>
              <a:rPr dirty="0" sz="180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100" spc="-10" b="1" i="1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endParaRPr sz="2100">
              <a:latin typeface="Calibri"/>
              <a:cs typeface="Calibri"/>
            </a:endParaRPr>
          </a:p>
          <a:p>
            <a:pPr marL="469900" marR="5080" indent="-457834">
              <a:lnSpc>
                <a:spcPts val="2560"/>
              </a:lnSpc>
              <a:spcBef>
                <a:spcPts val="560"/>
              </a:spcBef>
              <a:tabLst>
                <a:tab pos="469900" algn="l"/>
              </a:tabLst>
            </a:pPr>
            <a:r>
              <a:rPr dirty="0" sz="1800">
                <a:solidFill>
                  <a:srgbClr val="B1B1B1"/>
                </a:solidFill>
                <a:latin typeface="Calibri"/>
                <a:cs typeface="Calibri"/>
              </a:rPr>
              <a:t>-	</a:t>
            </a:r>
            <a:r>
              <a:rPr dirty="0" sz="2050" spc="15">
                <a:latin typeface="Calibri"/>
                <a:cs typeface="Calibri"/>
              </a:rPr>
              <a:t>a </a:t>
            </a:r>
            <a:r>
              <a:rPr dirty="0" sz="2050" spc="5">
                <a:latin typeface="Calibri"/>
                <a:cs typeface="Calibri"/>
              </a:rPr>
              <a:t>category </a:t>
            </a:r>
            <a:r>
              <a:rPr dirty="0" sz="2050" spc="20">
                <a:latin typeface="Calibri"/>
                <a:cs typeface="Calibri"/>
              </a:rPr>
              <a:t>of </a:t>
            </a:r>
            <a:r>
              <a:rPr dirty="0" sz="2050" spc="15">
                <a:latin typeface="Calibri"/>
                <a:cs typeface="Calibri"/>
              </a:rPr>
              <a:t>similar </a:t>
            </a:r>
            <a:r>
              <a:rPr dirty="0" sz="2050" spc="10">
                <a:latin typeface="Calibri"/>
                <a:cs typeface="Calibri"/>
              </a:rPr>
              <a:t>objects </a:t>
            </a:r>
            <a:r>
              <a:rPr dirty="0" sz="2050" spc="15">
                <a:latin typeface="Calibri"/>
                <a:cs typeface="Calibri"/>
              </a:rPr>
              <a:t>(such </a:t>
            </a:r>
            <a:r>
              <a:rPr dirty="0" sz="2050" spc="20">
                <a:latin typeface="Calibri"/>
                <a:cs typeface="Calibri"/>
              </a:rPr>
              <a:t>as </a:t>
            </a:r>
            <a:r>
              <a:rPr dirty="0" sz="2050" spc="15" i="1">
                <a:latin typeface="Calibri"/>
                <a:cs typeface="Calibri"/>
              </a:rPr>
              <a:t>automobiles), </a:t>
            </a:r>
            <a:r>
              <a:rPr dirty="0" sz="2050" spc="20" i="1">
                <a:latin typeface="Calibri"/>
                <a:cs typeface="Calibri"/>
              </a:rPr>
              <a:t>does not  </a:t>
            </a:r>
            <a:r>
              <a:rPr dirty="0" sz="2050" spc="10" i="1">
                <a:latin typeface="Calibri"/>
                <a:cs typeface="Calibri"/>
              </a:rPr>
              <a:t>hold </a:t>
            </a:r>
            <a:r>
              <a:rPr dirty="0" sz="2050" spc="5" i="1">
                <a:latin typeface="Calibri"/>
                <a:cs typeface="Calibri"/>
              </a:rPr>
              <a:t>any </a:t>
            </a:r>
            <a:r>
              <a:rPr dirty="0" sz="2050" spc="15" i="1">
                <a:latin typeface="Calibri"/>
                <a:cs typeface="Calibri"/>
              </a:rPr>
              <a:t>values of </a:t>
            </a:r>
            <a:r>
              <a:rPr dirty="0" sz="2050" spc="10" i="1">
                <a:latin typeface="Calibri"/>
                <a:cs typeface="Calibri"/>
              </a:rPr>
              <a:t>the </a:t>
            </a:r>
            <a:r>
              <a:rPr dirty="0" sz="2050" spc="5" i="1">
                <a:latin typeface="Calibri"/>
                <a:cs typeface="Calibri"/>
              </a:rPr>
              <a:t>object</a:t>
            </a:r>
            <a:r>
              <a:rPr dirty="0" sz="2200" spc="5" i="1">
                <a:latin typeface="MS PGothic"/>
                <a:cs typeface="MS PGothic"/>
              </a:rPr>
              <a:t>’</a:t>
            </a:r>
            <a:r>
              <a:rPr dirty="0" sz="2050" spc="5" i="1">
                <a:latin typeface="Calibri"/>
                <a:cs typeface="Calibri"/>
              </a:rPr>
              <a:t>s</a:t>
            </a:r>
            <a:r>
              <a:rPr dirty="0" sz="2050" spc="50" i="1">
                <a:latin typeface="Calibri"/>
                <a:cs typeface="Calibri"/>
              </a:rPr>
              <a:t> </a:t>
            </a:r>
            <a:r>
              <a:rPr dirty="0" sz="2050" spc="10" i="1">
                <a:latin typeface="Calibri"/>
                <a:cs typeface="Calibri"/>
              </a:rPr>
              <a:t>attributes/properties.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287020" algn="l"/>
              </a:tabLst>
            </a:pPr>
            <a:r>
              <a:rPr dirty="0" sz="180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100" spc="-10" b="1" i="1">
                <a:solidFill>
                  <a:srgbClr val="C00000"/>
                </a:solidFill>
                <a:latin typeface="Calibri"/>
                <a:cs typeface="Calibri"/>
              </a:rPr>
              <a:t>Method</a:t>
            </a:r>
            <a:endParaRPr sz="2100">
              <a:latin typeface="Calibri"/>
              <a:cs typeface="Calibri"/>
            </a:endParaRPr>
          </a:p>
          <a:p>
            <a:pPr marL="374015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Calibri"/>
                <a:cs typeface="Calibri"/>
              </a:rPr>
              <a:t>- an </a:t>
            </a:r>
            <a:r>
              <a:rPr dirty="0" sz="2100" spc="-10">
                <a:latin typeface="Calibri"/>
                <a:cs typeface="Calibri"/>
              </a:rPr>
              <a:t>action </a:t>
            </a:r>
            <a:r>
              <a:rPr dirty="0" sz="2100" spc="-15">
                <a:latin typeface="Calibri"/>
                <a:cs typeface="Calibri"/>
              </a:rPr>
              <a:t>performed by </a:t>
            </a:r>
            <a:r>
              <a:rPr dirty="0" sz="2100" spc="-5">
                <a:latin typeface="Calibri"/>
                <a:cs typeface="Calibri"/>
              </a:rPr>
              <a:t>an object </a:t>
            </a:r>
            <a:r>
              <a:rPr dirty="0" sz="2100">
                <a:latin typeface="Calibri"/>
                <a:cs typeface="Calibri"/>
              </a:rPr>
              <a:t>(</a:t>
            </a:r>
            <a:r>
              <a:rPr dirty="0" sz="2100" b="1">
                <a:latin typeface="Calibri"/>
                <a:cs typeface="Calibri"/>
              </a:rPr>
              <a:t>a </a:t>
            </a:r>
            <a:r>
              <a:rPr dirty="0" sz="2100" spc="-20" b="1">
                <a:latin typeface="Calibri"/>
                <a:cs typeface="Calibri"/>
              </a:rPr>
              <a:t>verb)</a:t>
            </a:r>
            <a:r>
              <a:rPr dirty="0" sz="2100" spc="204" b="1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0653" y="1312874"/>
            <a:ext cx="1591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644" y="2213492"/>
            <a:ext cx="6619240" cy="15627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>
                <a:latin typeface="Calibri"/>
                <a:cs typeface="Calibri"/>
              </a:rPr>
              <a:t>Principles of Object-Oriented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Programming.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5">
                <a:latin typeface="Calibri"/>
                <a:cs typeface="Calibri"/>
              </a:rPr>
              <a:t>Object &amp;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>
                <a:latin typeface="Calibri"/>
                <a:cs typeface="Calibri"/>
              </a:rPr>
              <a:t>Object-Oriented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8814" y="2023059"/>
            <a:ext cx="7308850" cy="34874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86385" marR="1421765" indent="-274320">
              <a:lnSpc>
                <a:spcPts val="3030"/>
              </a:lnSpc>
              <a:spcBef>
                <a:spcPts val="484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explain </a:t>
            </a:r>
            <a:r>
              <a:rPr dirty="0" sz="2800">
                <a:latin typeface="Calibri"/>
                <a:cs typeface="Calibri"/>
              </a:rPr>
              <a:t>the basic of </a:t>
            </a:r>
            <a:r>
              <a:rPr dirty="0" sz="2800" spc="5">
                <a:latin typeface="Calibri"/>
                <a:cs typeface="Calibri"/>
              </a:rPr>
              <a:t>Object </a:t>
            </a:r>
            <a:r>
              <a:rPr dirty="0" sz="2800" spc="-10">
                <a:latin typeface="Calibri"/>
                <a:cs typeface="Calibri"/>
              </a:rPr>
              <a:t>Oriented  </a:t>
            </a:r>
            <a:r>
              <a:rPr dirty="0" sz="2800" spc="-15">
                <a:latin typeface="Calibri"/>
                <a:cs typeface="Calibri"/>
              </a:rPr>
              <a:t>Programming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understand </a:t>
            </a:r>
            <a:r>
              <a:rPr dirty="0" sz="2800" spc="5">
                <a:latin typeface="Calibri"/>
                <a:cs typeface="Calibri"/>
              </a:rPr>
              <a:t>OOP </a:t>
            </a:r>
            <a:r>
              <a:rPr dirty="0" sz="2800" spc="-15">
                <a:latin typeface="Calibri"/>
                <a:cs typeface="Calibri"/>
              </a:rPr>
              <a:t>important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  <a:p>
            <a:pPr marL="286385" marR="275590" indent="-274320">
              <a:lnSpc>
                <a:spcPts val="3030"/>
              </a:lnSpc>
              <a:spcBef>
                <a:spcPts val="72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understand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differences </a:t>
            </a:r>
            <a:r>
              <a:rPr dirty="0" sz="2800" spc="-5">
                <a:latin typeface="Calibri"/>
                <a:cs typeface="Calibri"/>
              </a:rPr>
              <a:t>between </a:t>
            </a:r>
            <a:r>
              <a:rPr dirty="0" sz="2800">
                <a:latin typeface="Calibri"/>
                <a:cs typeface="Calibri"/>
              </a:rPr>
              <a:t>class </a:t>
            </a:r>
            <a:r>
              <a:rPr dirty="0" sz="2800" spc="5">
                <a:latin typeface="Calibri"/>
                <a:cs typeface="Calibri"/>
              </a:rPr>
              <a:t>&amp;  </a:t>
            </a:r>
            <a:r>
              <a:rPr dirty="0" sz="2800">
                <a:latin typeface="Calibri"/>
                <a:cs typeface="Calibri"/>
              </a:rPr>
              <a:t>object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(instances).</a:t>
            </a:r>
            <a:endParaRPr sz="2800">
              <a:latin typeface="Calibri"/>
              <a:cs typeface="Calibri"/>
            </a:endParaRPr>
          </a:p>
          <a:p>
            <a:pPr marL="286385" marR="5080" indent="-274320">
              <a:lnSpc>
                <a:spcPts val="3030"/>
              </a:lnSpc>
              <a:spcBef>
                <a:spcPts val="645"/>
              </a:spcBef>
              <a:tabLst>
                <a:tab pos="4107815" algn="l"/>
              </a:tabLst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identify class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&amp; </a:t>
            </a:r>
            <a:r>
              <a:rPr dirty="0" sz="2800">
                <a:latin typeface="Calibri"/>
                <a:cs typeface="Calibri"/>
              </a:rPr>
              <a:t>object	based on 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problem  </a:t>
            </a:r>
            <a:r>
              <a:rPr dirty="0" sz="2800" spc="-5">
                <a:latin typeface="Calibri"/>
                <a:cs typeface="Calibri"/>
              </a:rPr>
              <a:t>requirement(s)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2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understand </a:t>
            </a:r>
            <a:r>
              <a:rPr dirty="0" sz="2800" spc="5">
                <a:latin typeface="Calibri"/>
                <a:cs typeface="Calibri"/>
              </a:rPr>
              <a:t>UML </a:t>
            </a:r>
            <a:r>
              <a:rPr dirty="0" sz="2800">
                <a:latin typeface="Calibri"/>
                <a:cs typeface="Calibri"/>
              </a:rPr>
              <a:t>class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diagram.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1485" y="1236116"/>
            <a:ext cx="416052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>
                <a:uFill>
                  <a:solidFill>
                    <a:srgbClr val="006FC0"/>
                  </a:solidFill>
                </a:uFill>
              </a:rPr>
              <a:t>Learnin</a:t>
            </a:r>
            <a:r>
              <a:rPr dirty="0" u="none"/>
              <a:t>g</a:t>
            </a:r>
            <a:r>
              <a:rPr dirty="0" u="none" spc="-45"/>
              <a:t> </a:t>
            </a:r>
            <a:r>
              <a:rPr dirty="0" u="none" spc="-15"/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3054" y="1236116"/>
            <a:ext cx="34385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</a:t>
            </a:r>
            <a:r>
              <a:rPr dirty="0" u="heavy" spc="-10">
                <a:uFill>
                  <a:solidFill>
                    <a:srgbClr val="006FC0"/>
                  </a:solidFill>
                </a:uFill>
              </a:rPr>
              <a:t>e</a:t>
            </a:r>
            <a:r>
              <a:rPr dirty="0" u="none" spc="-10"/>
              <a:t>m</a:t>
            </a:r>
            <a:r>
              <a:rPr dirty="0" u="none" spc="-95"/>
              <a:t> </a:t>
            </a:r>
            <a:r>
              <a:rPr dirty="0" u="none" spc="-5"/>
              <a:t>Solving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59435" marR="290195" indent="-274955">
              <a:lnSpc>
                <a:spcPct val="100000"/>
              </a:lnSpc>
              <a:spcBef>
                <a:spcPts val="110"/>
              </a:spcBef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/>
              <a:t>The </a:t>
            </a:r>
            <a:r>
              <a:rPr dirty="0" sz="2800" spc="-30"/>
              <a:t>key </a:t>
            </a:r>
            <a:r>
              <a:rPr dirty="0" sz="2800" spc="-20"/>
              <a:t>to </a:t>
            </a:r>
            <a:r>
              <a:rPr dirty="0" sz="2800" spc="5"/>
              <a:t>designing a </a:t>
            </a:r>
            <a:r>
              <a:rPr dirty="0" sz="2800"/>
              <a:t>solution is </a:t>
            </a:r>
            <a:r>
              <a:rPr dirty="0" u="heavy" sz="2800" spc="-5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breaking </a:t>
            </a:r>
            <a:r>
              <a:rPr dirty="0" u="heavy" sz="2800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it </a:t>
            </a:r>
            <a:r>
              <a:rPr dirty="0" sz="2800">
                <a:solidFill>
                  <a:srgbClr val="FF4B00"/>
                </a:solidFill>
              </a:rPr>
              <a:t> </a:t>
            </a:r>
            <a:r>
              <a:rPr dirty="0" u="heavy" sz="2800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down </a:t>
            </a:r>
            <a:r>
              <a:rPr dirty="0" u="heavy" sz="2800" spc="-15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into </a:t>
            </a:r>
            <a:r>
              <a:rPr dirty="0" u="heavy" sz="2800" spc="-5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manageable </a:t>
            </a:r>
            <a:r>
              <a:rPr dirty="0" u="heavy" sz="2800">
                <a:solidFill>
                  <a:srgbClr val="FF4B00"/>
                </a:solidFill>
                <a:uFill>
                  <a:solidFill>
                    <a:srgbClr val="FF4B00"/>
                  </a:solidFill>
                </a:uFill>
              </a:rPr>
              <a:t>pieces</a:t>
            </a:r>
            <a:r>
              <a:rPr dirty="0" sz="2800" spc="-35">
                <a:solidFill>
                  <a:srgbClr val="FF4B00"/>
                </a:solidFill>
              </a:rPr>
              <a:t> </a:t>
            </a:r>
            <a:r>
              <a:rPr dirty="0" sz="2800"/>
              <a:t>.</a:t>
            </a:r>
            <a:endParaRPr sz="2800">
              <a:latin typeface="Brush Script MT"/>
              <a:cs typeface="Brush Script MT"/>
            </a:endParaRPr>
          </a:p>
          <a:p>
            <a:pPr marL="559435" marR="5080" indent="-274955">
              <a:lnSpc>
                <a:spcPct val="100000"/>
              </a:lnSpc>
              <a:spcBef>
                <a:spcPts val="235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5"/>
              <a:t>When </a:t>
            </a:r>
            <a:r>
              <a:rPr dirty="0" sz="2800"/>
              <a:t>writing </a:t>
            </a:r>
            <a:r>
              <a:rPr dirty="0" sz="2800" spc="-10"/>
              <a:t>software, we </a:t>
            </a:r>
            <a:r>
              <a:rPr dirty="0" sz="2800" spc="5"/>
              <a:t>design </a:t>
            </a:r>
            <a:r>
              <a:rPr dirty="0" sz="2800" spc="-20"/>
              <a:t>separate  </a:t>
            </a:r>
            <a:r>
              <a:rPr dirty="0" sz="2800"/>
              <a:t>pieces </a:t>
            </a:r>
            <a:r>
              <a:rPr dirty="0" sz="2800" spc="-15"/>
              <a:t>that are </a:t>
            </a:r>
            <a:r>
              <a:rPr dirty="0" sz="2800"/>
              <a:t>responsible </a:t>
            </a:r>
            <a:r>
              <a:rPr dirty="0" sz="2800" spc="-25"/>
              <a:t>for </a:t>
            </a:r>
            <a:r>
              <a:rPr dirty="0" sz="2800" spc="-10"/>
              <a:t>certain </a:t>
            </a:r>
            <a:r>
              <a:rPr dirty="0" sz="2800" spc="-5"/>
              <a:t>parts of  </a:t>
            </a:r>
            <a:r>
              <a:rPr dirty="0" sz="2800"/>
              <a:t>the</a:t>
            </a:r>
            <a:r>
              <a:rPr dirty="0" sz="2800" spc="-25"/>
              <a:t> </a:t>
            </a:r>
            <a:r>
              <a:rPr dirty="0" sz="2800" spc="-5"/>
              <a:t>solution.</a:t>
            </a:r>
            <a:endParaRPr sz="2800">
              <a:latin typeface="Brush Script MT"/>
              <a:cs typeface="Brush Script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3054" y="1236116"/>
            <a:ext cx="343852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</a:t>
            </a:r>
            <a:r>
              <a:rPr dirty="0" u="heavy" spc="-10">
                <a:uFill>
                  <a:solidFill>
                    <a:srgbClr val="006FC0"/>
                  </a:solidFill>
                </a:uFill>
              </a:rPr>
              <a:t>e</a:t>
            </a:r>
            <a:r>
              <a:rPr dirty="0" u="none" spc="-10"/>
              <a:t>m</a:t>
            </a:r>
            <a:r>
              <a:rPr dirty="0" u="none" spc="-95"/>
              <a:t> </a:t>
            </a:r>
            <a:r>
              <a:rPr dirty="0" u="none" spc="-5"/>
              <a:t>Solving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214" y="2187585"/>
            <a:ext cx="6134735" cy="2244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955">
              <a:lnSpc>
                <a:spcPct val="120100"/>
              </a:lnSpc>
              <a:spcBef>
                <a:spcPts val="9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0">
                <a:latin typeface="Century Gothic"/>
                <a:cs typeface="Century Gothic"/>
              </a:rPr>
              <a:t>Two </a:t>
            </a:r>
            <a:r>
              <a:rPr dirty="0" sz="2800" spc="-5">
                <a:latin typeface="Century Gothic"/>
                <a:cs typeface="Century Gothic"/>
              </a:rPr>
              <a:t>popular programming design  methods:</a:t>
            </a:r>
            <a:endParaRPr sz="2800">
              <a:latin typeface="Century Gothic"/>
              <a:cs typeface="Century Gothic"/>
            </a:endParaRPr>
          </a:p>
          <a:p>
            <a:pPr marL="378460">
              <a:lnSpc>
                <a:spcPct val="100000"/>
              </a:lnSpc>
              <a:spcBef>
                <a:spcPts val="136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5" i="1">
                <a:solidFill>
                  <a:srgbClr val="800000"/>
                </a:solidFill>
                <a:latin typeface="Calibri"/>
                <a:cs typeface="Calibri"/>
              </a:rPr>
              <a:t>Procedural</a:t>
            </a:r>
            <a:r>
              <a:rPr dirty="0" sz="2800" spc="95" i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800000"/>
                </a:solidFill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  <a:spcBef>
                <a:spcPts val="1325"/>
              </a:spcBef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0" i="1">
                <a:solidFill>
                  <a:srgbClr val="800000"/>
                </a:solidFill>
                <a:latin typeface="Calibri"/>
                <a:cs typeface="Calibri"/>
              </a:rPr>
              <a:t>Object-Oriented </a:t>
            </a:r>
            <a:r>
              <a:rPr dirty="0" sz="2800" i="1">
                <a:solidFill>
                  <a:srgbClr val="800000"/>
                </a:solidFill>
                <a:latin typeface="Calibri"/>
                <a:cs typeface="Calibri"/>
              </a:rPr>
              <a:t>Programming</a:t>
            </a:r>
            <a:r>
              <a:rPr dirty="0" sz="2800" spc="100" i="1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800000"/>
                </a:solidFill>
                <a:latin typeface="Calibri"/>
                <a:cs typeface="Calibri"/>
              </a:rPr>
              <a:t>(OOP)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2592" y="1236116"/>
            <a:ext cx="52660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Procedur</a:t>
            </a:r>
            <a:r>
              <a:rPr dirty="0" u="heavy" spc="-15">
                <a:uFill>
                  <a:solidFill>
                    <a:srgbClr val="006FC0"/>
                  </a:solidFill>
                </a:uFill>
              </a:rPr>
              <a:t>a</a:t>
            </a:r>
            <a:r>
              <a:rPr dirty="0" u="none" spc="-15"/>
              <a:t>l</a:t>
            </a:r>
            <a:r>
              <a:rPr dirty="0" u="none" spc="-65"/>
              <a:t> </a:t>
            </a:r>
            <a:r>
              <a:rPr dirty="0" u="none" spc="-1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54290" y="2271725"/>
            <a:ext cx="81026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>
                <a:latin typeface="Calibri"/>
                <a:cs typeface="Calibri"/>
              </a:rPr>
              <a:t>called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14" y="2191242"/>
            <a:ext cx="6268085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5080" indent="-274955">
              <a:lnSpc>
                <a:spcPct val="120100"/>
              </a:lnSpc>
              <a:spcBef>
                <a:spcPts val="100"/>
              </a:spcBef>
              <a:tabLst>
                <a:tab pos="1219835" algn="l"/>
                <a:tab pos="2811780" algn="l"/>
                <a:tab pos="4431030" algn="l"/>
                <a:tab pos="5144770" algn="l"/>
              </a:tabLst>
            </a:pPr>
            <a:r>
              <a:rPr dirty="0" sz="2200" spc="-5" i="1">
                <a:solidFill>
                  <a:srgbClr val="B1B1B1"/>
                </a:solidFill>
                <a:latin typeface="Brush Script MT"/>
                <a:cs typeface="Brush Script MT"/>
              </a:rPr>
              <a:t>O</a:t>
            </a:r>
            <a:r>
              <a:rPr dirty="0" sz="2200" spc="285" i="1">
                <a:solidFill>
                  <a:srgbClr val="B1B1B1"/>
                </a:solidFill>
                <a:latin typeface="Brush Script MT"/>
                <a:cs typeface="Brush Script MT"/>
              </a:rPr>
              <a:t> </a:t>
            </a:r>
            <a:r>
              <a:rPr dirty="0" sz="2600" spc="-50">
                <a:latin typeface="Calibri"/>
                <a:cs typeface="Calibri"/>
              </a:rPr>
              <a:t>E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l</a:t>
            </a:r>
            <a:r>
              <a:rPr dirty="0" sz="2600" spc="-5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h</a:t>
            </a:r>
            <a:r>
              <a:rPr dirty="0" sz="2600" spc="10">
                <a:latin typeface="Calibri"/>
                <a:cs typeface="Calibri"/>
              </a:rPr>
              <a:t>i</a:t>
            </a:r>
            <a:r>
              <a:rPr dirty="0" sz="2600" spc="-5">
                <a:latin typeface="Calibri"/>
                <a:cs typeface="Calibri"/>
              </a:rPr>
              <a:t>g</a:t>
            </a:r>
            <a:r>
              <a:rPr dirty="0" sz="2600" spc="5">
                <a:latin typeface="Calibri"/>
                <a:cs typeface="Calibri"/>
              </a:rPr>
              <a:t>h</a:t>
            </a:r>
            <a:r>
              <a:rPr dirty="0" sz="2600" spc="-10">
                <a:latin typeface="Calibri"/>
                <a:cs typeface="Calibri"/>
              </a:rPr>
              <a:t>-</a:t>
            </a:r>
            <a:r>
              <a:rPr dirty="0" sz="2600" spc="5">
                <a:latin typeface="Calibri"/>
                <a:cs typeface="Calibri"/>
              </a:rPr>
              <a:t>l</a:t>
            </a:r>
            <a:r>
              <a:rPr dirty="0" sz="2600" spc="-5">
                <a:latin typeface="Calibri"/>
                <a:cs typeface="Calibri"/>
              </a:rPr>
              <a:t>e</a:t>
            </a:r>
            <a:r>
              <a:rPr dirty="0" sz="2600" spc="-20">
                <a:latin typeface="Calibri"/>
                <a:cs typeface="Calibri"/>
              </a:rPr>
              <a:t>v</a:t>
            </a:r>
            <a:r>
              <a:rPr dirty="0" sz="2600" spc="-5">
                <a:latin typeface="Calibri"/>
                <a:cs typeface="Calibri"/>
              </a:rPr>
              <a:t>el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5">
                <a:latin typeface="Calibri"/>
                <a:cs typeface="Calibri"/>
              </a:rPr>
              <a:t>l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 spc="-10">
                <a:latin typeface="Calibri"/>
                <a:cs typeface="Calibri"/>
              </a:rPr>
              <a:t>n</a:t>
            </a:r>
            <a:r>
              <a:rPr dirty="0" sz="2600" spc="-5">
                <a:latin typeface="Calibri"/>
                <a:cs typeface="Calibri"/>
              </a:rPr>
              <a:t>g</a:t>
            </a:r>
            <a:r>
              <a:rPr dirty="0" sz="2600" spc="-10">
                <a:latin typeface="Calibri"/>
                <a:cs typeface="Calibri"/>
              </a:rPr>
              <a:t>u</a:t>
            </a:r>
            <a:r>
              <a:rPr dirty="0" sz="2600" spc="-20">
                <a:latin typeface="Calibri"/>
                <a:cs typeface="Calibri"/>
              </a:rPr>
              <a:t>a</a:t>
            </a:r>
            <a:r>
              <a:rPr dirty="0" sz="2600" spc="-40">
                <a:latin typeface="Calibri"/>
                <a:cs typeface="Calibri"/>
              </a:rPr>
              <a:t>g</a:t>
            </a:r>
            <a:r>
              <a:rPr dirty="0" sz="2600" spc="-5">
                <a:latin typeface="Calibri"/>
                <a:cs typeface="Calibri"/>
              </a:rPr>
              <a:t>es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a</a:t>
            </a:r>
            <a:r>
              <a:rPr dirty="0" sz="2600" spc="-50">
                <a:latin typeface="Calibri"/>
                <a:cs typeface="Calibri"/>
              </a:rPr>
              <a:t>r</a:t>
            </a:r>
            <a:r>
              <a:rPr dirty="0" sz="2600" spc="-5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t</a:t>
            </a:r>
            <a:r>
              <a:rPr dirty="0" sz="2600" spc="5">
                <a:latin typeface="Calibri"/>
                <a:cs typeface="Calibri"/>
              </a:rPr>
              <a:t>y</a:t>
            </a:r>
            <a:r>
              <a:rPr dirty="0" sz="2600" spc="-5">
                <a:latin typeface="Calibri"/>
                <a:cs typeface="Calibri"/>
              </a:rPr>
              <a:t>p</a:t>
            </a:r>
            <a:r>
              <a:rPr dirty="0" sz="2600" spc="10">
                <a:latin typeface="Calibri"/>
                <a:cs typeface="Calibri"/>
              </a:rPr>
              <a:t>i</a:t>
            </a:r>
            <a:r>
              <a:rPr dirty="0" sz="2600" spc="-25">
                <a:latin typeface="Calibri"/>
                <a:cs typeface="Calibri"/>
              </a:rPr>
              <a:t>ca</a:t>
            </a:r>
            <a:r>
              <a:rPr dirty="0" sz="2600" spc="10">
                <a:latin typeface="Calibri"/>
                <a:cs typeface="Calibri"/>
              </a:rPr>
              <a:t>ll</a:t>
            </a:r>
            <a:r>
              <a:rPr dirty="0" sz="2600" spc="-5">
                <a:latin typeface="Calibri"/>
                <a:cs typeface="Calibri"/>
              </a:rPr>
              <a:t>y  </a:t>
            </a:r>
            <a:r>
              <a:rPr dirty="0" sz="2600" spc="-20">
                <a:latin typeface="Calibri"/>
                <a:cs typeface="Calibri"/>
              </a:rPr>
              <a:t>procedural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languages.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214" y="3220577"/>
            <a:ext cx="7334884" cy="248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7020" marR="5080" indent="-274955">
              <a:lnSpc>
                <a:spcPct val="120100"/>
              </a:lnSpc>
              <a:spcBef>
                <a:spcPts val="100"/>
              </a:spcBef>
            </a:pPr>
            <a:r>
              <a:rPr dirty="0" sz="2200" spc="-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600" spc="-20">
                <a:latin typeface="Calibri"/>
                <a:cs typeface="Calibri"/>
              </a:rPr>
              <a:t>Procedural </a:t>
            </a:r>
            <a:r>
              <a:rPr dirty="0" sz="2600" spc="-10">
                <a:latin typeface="Calibri"/>
                <a:cs typeface="Calibri"/>
              </a:rPr>
              <a:t>languages </a:t>
            </a:r>
            <a:r>
              <a:rPr dirty="0" sz="2600" spc="-15">
                <a:latin typeface="Calibri"/>
                <a:cs typeface="Calibri"/>
              </a:rPr>
              <a:t>are characterized </a:t>
            </a:r>
            <a:r>
              <a:rPr dirty="0" sz="2600">
                <a:latin typeface="Calibri"/>
                <a:cs typeface="Calibri"/>
              </a:rPr>
              <a:t>by  </a:t>
            </a:r>
            <a:r>
              <a:rPr dirty="0" sz="2600" spc="-10">
                <a:latin typeface="Calibri"/>
                <a:cs typeface="Calibri"/>
              </a:rPr>
              <a:t>sequential sets </a:t>
            </a:r>
            <a:r>
              <a:rPr dirty="0" sz="2600" spc="-5">
                <a:latin typeface="Calibri"/>
                <a:cs typeface="Calibri"/>
              </a:rPr>
              <a:t>of linear </a:t>
            </a:r>
            <a:r>
              <a:rPr dirty="0" sz="2600" spc="-10">
                <a:latin typeface="Calibri"/>
                <a:cs typeface="Calibri"/>
              </a:rPr>
              <a:t>commands. The </a:t>
            </a:r>
            <a:r>
              <a:rPr dirty="0" sz="2600" spc="-20">
                <a:latin typeface="Calibri"/>
                <a:cs typeface="Calibri"/>
              </a:rPr>
              <a:t>focus </a:t>
            </a:r>
            <a:r>
              <a:rPr dirty="0" sz="2600" spc="-10">
                <a:latin typeface="Calibri"/>
                <a:cs typeface="Calibri"/>
              </a:rPr>
              <a:t>of  </a:t>
            </a:r>
            <a:r>
              <a:rPr dirty="0" sz="2600" spc="-15">
                <a:latin typeface="Calibri"/>
                <a:cs typeface="Calibri"/>
              </a:rPr>
              <a:t>such languages </a:t>
            </a:r>
            <a:r>
              <a:rPr dirty="0" sz="2600" spc="5">
                <a:latin typeface="Calibri"/>
                <a:cs typeface="Calibri"/>
              </a:rPr>
              <a:t>is </a:t>
            </a:r>
            <a:r>
              <a:rPr dirty="0" sz="2600" spc="-10">
                <a:latin typeface="Calibri"/>
                <a:cs typeface="Calibri"/>
              </a:rPr>
              <a:t>on</a:t>
            </a:r>
            <a:r>
              <a:rPr dirty="0" sz="2600" spc="90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structure</a:t>
            </a:r>
            <a:r>
              <a:rPr dirty="0" sz="2600" spc="-1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algn="just" marL="287020" marR="8890" indent="-274955">
              <a:lnSpc>
                <a:spcPct val="120200"/>
              </a:lnSpc>
              <a:spcBef>
                <a:spcPts val="645"/>
              </a:spcBef>
            </a:pPr>
            <a:r>
              <a:rPr dirty="0" sz="2200" spc="-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600" spc="-10">
                <a:latin typeface="Calibri"/>
                <a:cs typeface="Calibri"/>
              </a:rPr>
              <a:t>Examples </a:t>
            </a:r>
            <a:r>
              <a:rPr dirty="0" sz="2600" spc="-5">
                <a:latin typeface="Calibri"/>
                <a:cs typeface="Calibri"/>
              </a:rPr>
              <a:t>include </a:t>
            </a:r>
            <a:r>
              <a:rPr dirty="0" sz="2600" spc="-15">
                <a:latin typeface="Calibri"/>
                <a:cs typeface="Calibri"/>
              </a:rPr>
              <a:t>C,  </a:t>
            </a:r>
            <a:r>
              <a:rPr dirty="0" sz="2600" spc="-10">
                <a:latin typeface="Calibri"/>
                <a:cs typeface="Calibri"/>
              </a:rPr>
              <a:t>COBOL, </a:t>
            </a:r>
            <a:r>
              <a:rPr dirty="0" sz="2600" spc="-15">
                <a:latin typeface="Calibri"/>
                <a:cs typeface="Calibri"/>
              </a:rPr>
              <a:t>Fortran,  </a:t>
            </a:r>
            <a:r>
              <a:rPr dirty="0" sz="2600" spc="-70">
                <a:latin typeface="Calibri"/>
                <a:cs typeface="Calibri"/>
              </a:rPr>
              <a:t>LISP, </a:t>
            </a:r>
            <a:r>
              <a:rPr dirty="0" sz="2600" spc="-10">
                <a:latin typeface="Calibri"/>
                <a:cs typeface="Calibri"/>
              </a:rPr>
              <a:t>Perl,  </a:t>
            </a:r>
            <a:r>
              <a:rPr dirty="0" sz="2600">
                <a:latin typeface="Calibri"/>
                <a:cs typeface="Calibri"/>
              </a:rPr>
              <a:t>HTML,</a:t>
            </a:r>
            <a:r>
              <a:rPr dirty="0" sz="2600" spc="-10">
                <a:latin typeface="Calibri"/>
                <a:cs typeface="Calibri"/>
              </a:rPr>
              <a:t> VBScript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2592" y="1236116"/>
            <a:ext cx="526605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Procedur</a:t>
            </a:r>
            <a:r>
              <a:rPr dirty="0" u="heavy" spc="-15">
                <a:uFill>
                  <a:solidFill>
                    <a:srgbClr val="006FC0"/>
                  </a:solidFill>
                </a:uFill>
              </a:rPr>
              <a:t>a</a:t>
            </a:r>
            <a:r>
              <a:rPr dirty="0" u="none" spc="-15"/>
              <a:t>l</a:t>
            </a:r>
            <a:r>
              <a:rPr dirty="0" u="none" spc="-65"/>
              <a:t> </a:t>
            </a:r>
            <a:r>
              <a:rPr dirty="0" u="none" spc="-1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5889" y="2647314"/>
            <a:ext cx="61429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22195" algn="l"/>
                <a:tab pos="3008630" algn="l"/>
              </a:tabLst>
            </a:pPr>
            <a:r>
              <a:rPr dirty="0" sz="2800" spc="-10">
                <a:latin typeface="Calibri"/>
                <a:cs typeface="Calibri"/>
              </a:rPr>
              <a:t>implemented	</a:t>
            </a:r>
            <a:r>
              <a:rPr dirty="0" sz="2800" spc="-5">
                <a:latin typeface="Calibri"/>
                <a:cs typeface="Calibri"/>
              </a:rPr>
              <a:t>as	</a:t>
            </a:r>
            <a:r>
              <a:rPr dirty="0" sz="2800" spc="-10">
                <a:solidFill>
                  <a:srgbClr val="C00000"/>
                </a:solidFill>
                <a:latin typeface="Calibri"/>
                <a:cs typeface="Calibri"/>
              </a:rPr>
              <a:t>procedures(methods)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14" y="2221433"/>
            <a:ext cx="7339330" cy="879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3354"/>
              </a:lnSpc>
              <a:spcBef>
                <a:spcPts val="110"/>
              </a:spcBef>
              <a:tabLst>
                <a:tab pos="1042669" algn="l"/>
                <a:tab pos="3288665" algn="l"/>
                <a:tab pos="4994910" algn="l"/>
                <a:tab pos="6847205" algn="l"/>
              </a:tabLst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</a:t>
            </a:r>
            <a:r>
              <a:rPr dirty="0" sz="2350" spc="140" i="1">
                <a:solidFill>
                  <a:srgbClr val="B1B1B1"/>
                </a:solidFill>
                <a:latin typeface="Brush Script MT"/>
                <a:cs typeface="Brush Script MT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u</a:t>
            </a:r>
            <a:r>
              <a:rPr dirty="0" sz="2800" spc="10">
                <a:latin typeface="Calibri"/>
                <a:cs typeface="Calibri"/>
              </a:rPr>
              <a:t>b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>
                <a:latin typeface="Calibri"/>
                <a:cs typeface="Calibri"/>
              </a:rPr>
              <a:t>p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40">
                <a:latin typeface="Calibri"/>
                <a:cs typeface="Calibri"/>
              </a:rPr>
              <a:t>b</a:t>
            </a:r>
            <a:r>
              <a:rPr dirty="0" sz="2800" spc="5">
                <a:latin typeface="Calibri"/>
                <a:cs typeface="Calibri"/>
              </a:rPr>
              <a:t>lem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0">
                <a:latin typeface="Calibri"/>
                <a:cs typeface="Calibri"/>
              </a:rPr>
              <a:t>s</a:t>
            </a:r>
            <a:r>
              <a:rPr dirty="0" sz="2800" spc="-4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lutions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(</a:t>
            </a:r>
            <a:r>
              <a:rPr dirty="0" sz="2800" spc="1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ub</a:t>
            </a:r>
            <a:r>
              <a:rPr dirty="0" sz="2800" spc="-40">
                <a:latin typeface="Calibri"/>
                <a:cs typeface="Calibri"/>
              </a:rPr>
              <a:t>t</a:t>
            </a:r>
            <a:r>
              <a:rPr dirty="0" sz="2800" spc="-10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s</a:t>
            </a:r>
            <a:r>
              <a:rPr dirty="0" sz="2800" spc="-55">
                <a:latin typeface="Calibri"/>
                <a:cs typeface="Calibri"/>
              </a:rPr>
              <a:t>k</a:t>
            </a:r>
            <a:r>
              <a:rPr dirty="0" sz="2800" spc="-2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)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5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algn="r" marR="5080">
              <a:lnSpc>
                <a:spcPts val="3354"/>
              </a:lnSpc>
            </a:pP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214" y="3072764"/>
            <a:ext cx="7339330" cy="275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Calibri"/>
                <a:cs typeface="Calibri"/>
              </a:rPr>
              <a:t>combined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solves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main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algn="just" marL="287020" marR="5080" indent="-274955">
              <a:lnSpc>
                <a:spcPct val="100099"/>
              </a:lnSpc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5">
                <a:latin typeface="Calibri"/>
                <a:cs typeface="Calibri"/>
              </a:rPr>
              <a:t>procedures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operate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25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dirty="0" sz="2800" spc="-5">
                <a:solidFill>
                  <a:srgbClr val="C00000"/>
                </a:solidFill>
                <a:latin typeface="Calibri"/>
                <a:cs typeface="Calibri"/>
              </a:rPr>
              <a:t>items </a:t>
            </a:r>
            <a:r>
              <a:rPr dirty="0" sz="2800" spc="-15">
                <a:latin typeface="Calibri"/>
                <a:cs typeface="Calibri"/>
              </a:rPr>
              <a:t>that  </a:t>
            </a:r>
            <a:r>
              <a:rPr dirty="0" sz="2800" spc="-20">
                <a:latin typeface="Calibri"/>
                <a:cs typeface="Calibri"/>
              </a:rPr>
              <a:t>are  </a:t>
            </a:r>
            <a:r>
              <a:rPr dirty="0" sz="2800" spc="-20">
                <a:solidFill>
                  <a:srgbClr val="C00000"/>
                </a:solidFill>
                <a:latin typeface="Calibri"/>
                <a:cs typeface="Calibri"/>
              </a:rPr>
              <a:t>separate </a:t>
            </a:r>
            <a:r>
              <a:rPr dirty="0" sz="2800" spc="-10">
                <a:latin typeface="Calibri"/>
                <a:cs typeface="Calibri"/>
              </a:rPr>
              <a:t>from the </a:t>
            </a:r>
            <a:r>
              <a:rPr dirty="0" sz="2800" spc="-15">
                <a:latin typeface="Calibri"/>
                <a:cs typeface="Calibri"/>
              </a:rPr>
              <a:t>procedures </a:t>
            </a:r>
            <a:r>
              <a:rPr dirty="0" sz="2800" spc="-20">
                <a:latin typeface="Calibri"/>
                <a:cs typeface="Calibri"/>
              </a:rPr>
              <a:t>(data </a:t>
            </a:r>
            <a:r>
              <a:rPr dirty="0" sz="2800" spc="-10">
                <a:latin typeface="Calibri"/>
                <a:cs typeface="Calibri"/>
              </a:rPr>
              <a:t>items </a:t>
            </a:r>
            <a:r>
              <a:rPr dirty="0" sz="2800" spc="-20">
                <a:latin typeface="Calibri"/>
                <a:cs typeface="Calibri"/>
              </a:rPr>
              <a:t>are  </a:t>
            </a:r>
            <a:r>
              <a:rPr dirty="0" sz="2800" spc="-10">
                <a:latin typeface="Calibri"/>
                <a:cs typeface="Calibri"/>
              </a:rPr>
              <a:t>commonly </a:t>
            </a:r>
            <a:r>
              <a:rPr dirty="0" sz="2800" spc="-5">
                <a:latin typeface="Calibri"/>
                <a:cs typeface="Calibri"/>
              </a:rPr>
              <a:t>passed </a:t>
            </a:r>
            <a:r>
              <a:rPr dirty="0" sz="2800" spc="-10">
                <a:latin typeface="Calibri"/>
                <a:cs typeface="Calibri"/>
              </a:rPr>
              <a:t>from one </a:t>
            </a:r>
            <a:r>
              <a:rPr dirty="0" sz="2800" spc="-15">
                <a:latin typeface="Calibri"/>
                <a:cs typeface="Calibri"/>
              </a:rPr>
              <a:t>procedure </a:t>
            </a:r>
            <a:r>
              <a:rPr dirty="0" sz="2800" spc="-40">
                <a:latin typeface="Calibri"/>
                <a:cs typeface="Calibri"/>
              </a:rPr>
              <a:t>to  </a:t>
            </a:r>
            <a:r>
              <a:rPr dirty="0" sz="2800">
                <a:latin typeface="Calibri"/>
                <a:cs typeface="Calibri"/>
              </a:rPr>
              <a:t>another).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0838" y="1236116"/>
            <a:ext cx="640207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Object-Orient</a:t>
            </a:r>
            <a:r>
              <a:rPr dirty="0" u="heavy" spc="-15">
                <a:uFill>
                  <a:solidFill>
                    <a:srgbClr val="006FC0"/>
                  </a:solidFill>
                </a:uFill>
              </a:rPr>
              <a:t>e</a:t>
            </a:r>
            <a:r>
              <a:rPr dirty="0" u="none" spc="-15"/>
              <a:t>d</a:t>
            </a:r>
            <a:r>
              <a:rPr dirty="0" u="none" spc="50"/>
              <a:t> </a:t>
            </a:r>
            <a:r>
              <a:rPr dirty="0" u="none" spc="-20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214" y="2178441"/>
            <a:ext cx="7341234" cy="352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10160" indent="-274955">
              <a:lnSpc>
                <a:spcPct val="129700"/>
              </a:lnSpc>
              <a:spcBef>
                <a:spcPts val="95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focus </a:t>
            </a:r>
            <a:r>
              <a:rPr dirty="0" sz="2800" spc="-2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OOP </a:t>
            </a:r>
            <a:r>
              <a:rPr dirty="0" sz="2800" spc="-10">
                <a:latin typeface="Calibri"/>
                <a:cs typeface="Calibri"/>
              </a:rPr>
              <a:t>languages </a:t>
            </a:r>
            <a:r>
              <a:rPr dirty="0" sz="2800" spc="-1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not on </a:t>
            </a:r>
            <a:r>
              <a:rPr dirty="0" sz="2800" spc="-10">
                <a:latin typeface="Calibri"/>
                <a:cs typeface="Calibri"/>
              </a:rPr>
              <a:t>structure,  </a:t>
            </a:r>
            <a:r>
              <a:rPr dirty="0" sz="2800">
                <a:latin typeface="Calibri"/>
                <a:cs typeface="Calibri"/>
              </a:rPr>
              <a:t>but on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r>
              <a:rPr dirty="0" sz="28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87020" marR="5080" indent="-274955">
              <a:lnSpc>
                <a:spcPct val="130800"/>
              </a:lnSpc>
              <a:spcBef>
                <a:spcPts val="655"/>
              </a:spcBef>
              <a:tabLst>
                <a:tab pos="2409190" algn="l"/>
                <a:tab pos="3282950" algn="l"/>
                <a:tab pos="4220845" algn="l"/>
                <a:tab pos="6219825" algn="l"/>
                <a:tab pos="6690995" algn="l"/>
              </a:tabLst>
            </a:pPr>
            <a:r>
              <a:rPr dirty="0" sz="2350" spc="10" i="1">
                <a:solidFill>
                  <a:srgbClr val="B1B1B1"/>
                </a:solidFill>
                <a:latin typeface="Brush Script MT"/>
                <a:cs typeface="Brush Script MT"/>
              </a:rPr>
              <a:t>O</a:t>
            </a:r>
            <a:r>
              <a:rPr dirty="0" sz="2350" spc="140" i="1">
                <a:solidFill>
                  <a:srgbClr val="B1B1B1"/>
                </a:solidFill>
                <a:latin typeface="Brush Script MT"/>
                <a:cs typeface="Brush Script MT"/>
              </a:rPr>
              <a:t> </a:t>
            </a: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 spc="-45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og</a:t>
            </a:r>
            <a:r>
              <a:rPr dirty="0" sz="2800" spc="-7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amm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40">
                <a:latin typeface="Calibri"/>
                <a:cs typeface="Calibri"/>
              </a:rPr>
              <a:t>r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40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od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20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ing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MS PGothic"/>
                <a:cs typeface="MS PGothic"/>
              </a:rPr>
              <a:t>“</a:t>
            </a:r>
            <a:r>
              <a:rPr dirty="0" sz="2800" spc="-5">
                <a:latin typeface="Calibri"/>
                <a:cs typeface="Calibri"/>
              </a:rPr>
              <a:t>bl</a:t>
            </a:r>
            <a:r>
              <a:rPr dirty="0" sz="2800" spc="-30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5">
                <a:latin typeface="Calibri"/>
                <a:cs typeface="Calibri"/>
              </a:rPr>
              <a:t>p</a:t>
            </a:r>
            <a:r>
              <a:rPr dirty="0" sz="2800">
                <a:latin typeface="Calibri"/>
                <a:cs typeface="Calibri"/>
              </a:rPr>
              <a:t>ri</a:t>
            </a:r>
            <a:r>
              <a:rPr dirty="0" sz="2800" spc="-4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t</a:t>
            </a:r>
            <a:r>
              <a:rPr dirty="0" sz="2800" spc="5">
                <a:latin typeface="Calibri"/>
                <a:cs typeface="Calibri"/>
              </a:rPr>
              <a:t>s</a:t>
            </a:r>
            <a:r>
              <a:rPr dirty="0" sz="2800">
                <a:latin typeface="MS PGothic"/>
                <a:cs typeface="MS PGothic"/>
              </a:rPr>
              <a:t>”</a:t>
            </a:r>
            <a:r>
              <a:rPr dirty="0" sz="2800">
                <a:latin typeface="MS PGothic"/>
                <a:cs typeface="MS PGothic"/>
              </a:rPr>
              <a:t>	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a  </a:t>
            </a:r>
            <a:r>
              <a:rPr dirty="0" sz="2800" spc="-5">
                <a:latin typeface="Calibri"/>
                <a:cs typeface="Calibri"/>
              </a:rPr>
              <a:t>models called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classes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87020" marR="6985" indent="-274955">
              <a:lnSpc>
                <a:spcPct val="129800"/>
              </a:lnSpc>
              <a:spcBef>
                <a:spcPts val="680"/>
              </a:spcBef>
            </a:pPr>
            <a:r>
              <a:rPr dirty="0" sz="2350" spc="15" i="1">
                <a:solidFill>
                  <a:srgbClr val="B1B1B1"/>
                </a:solidFill>
                <a:latin typeface="Brush Script MT"/>
                <a:cs typeface="Brush Script MT"/>
              </a:rPr>
              <a:t>O </a:t>
            </a:r>
            <a:r>
              <a:rPr dirty="0" sz="2800" spc="-10">
                <a:latin typeface="Calibri"/>
                <a:cs typeface="Calibri"/>
              </a:rPr>
              <a:t>Examples </a:t>
            </a:r>
            <a:r>
              <a:rPr dirty="0" sz="2800" spc="-5">
                <a:latin typeface="Calibri"/>
                <a:cs typeface="Calibri"/>
              </a:rPr>
              <a:t>of OOP </a:t>
            </a:r>
            <a:r>
              <a:rPr dirty="0" sz="2800" spc="-10">
                <a:latin typeface="Calibri"/>
                <a:cs typeface="Calibri"/>
              </a:rPr>
              <a:t>languages </a:t>
            </a:r>
            <a:r>
              <a:rPr dirty="0" sz="2800">
                <a:latin typeface="Calibri"/>
                <a:cs typeface="Calibri"/>
              </a:rPr>
              <a:t>include </a:t>
            </a:r>
            <a:r>
              <a:rPr dirty="0" sz="2800" spc="10">
                <a:latin typeface="Calibri"/>
                <a:cs typeface="Calibri"/>
              </a:rPr>
              <a:t>C++, </a:t>
            </a:r>
            <a:r>
              <a:rPr dirty="0" sz="2800" spc="-10">
                <a:latin typeface="Calibri"/>
                <a:cs typeface="Calibri"/>
              </a:rPr>
              <a:t>Visual  </a:t>
            </a:r>
            <a:r>
              <a:rPr dirty="0" sz="2800">
                <a:latin typeface="Calibri"/>
                <a:cs typeface="Calibri"/>
              </a:rPr>
              <a:t>Basic.NET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Java.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986" y="185673"/>
            <a:ext cx="4029075" cy="509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Verdana"/>
                <a:cs typeface="Verdana"/>
              </a:rPr>
              <a:t>INTRODUCTION</a:t>
            </a:r>
            <a:r>
              <a:rPr dirty="0" sz="1550" spc="170" b="1">
                <a:latin typeface="Verdana"/>
                <a:cs typeface="Verdana"/>
              </a:rPr>
              <a:t> </a:t>
            </a:r>
            <a:r>
              <a:rPr dirty="0" sz="1550" spc="25" b="1">
                <a:latin typeface="Verdana"/>
                <a:cs typeface="Verdana"/>
              </a:rPr>
              <a:t>TO</a:t>
            </a:r>
            <a:endParaRPr sz="1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550" spc="15" b="1">
                <a:latin typeface="Verdana"/>
                <a:cs typeface="Verdana"/>
              </a:rPr>
              <a:t>OBJECT-ORIENTED</a:t>
            </a:r>
            <a:r>
              <a:rPr dirty="0" sz="1550" spc="204" b="1">
                <a:latin typeface="Verdana"/>
                <a:cs typeface="Verdana"/>
              </a:rPr>
              <a:t> </a:t>
            </a:r>
            <a:r>
              <a:rPr dirty="0" sz="1550" spc="20" b="1">
                <a:latin typeface="Verdana"/>
                <a:cs typeface="Verdana"/>
              </a:rPr>
              <a:t>PROGRAMMING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158484"/>
            <a:ext cx="9144000" cy="699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292" y="1236116"/>
            <a:ext cx="141541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Object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9435" marR="120650" indent="-274955">
              <a:lnSpc>
                <a:spcPct val="120100"/>
              </a:lnSpc>
              <a:spcBef>
                <a:spcPts val="100"/>
              </a:spcBef>
              <a:tabLst>
                <a:tab pos="560070" algn="l"/>
              </a:tabLst>
            </a:pPr>
            <a:r>
              <a:rPr dirty="0" sz="1850" spc="1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pc="-15"/>
              <a:t>Object-oriented </a:t>
            </a:r>
            <a:r>
              <a:rPr dirty="0" spc="-20"/>
              <a:t>programs </a:t>
            </a:r>
            <a:r>
              <a:rPr dirty="0" spc="-10"/>
              <a:t>use objects, </a:t>
            </a:r>
            <a:r>
              <a:rPr dirty="0" spc="-5"/>
              <a:t>which </a:t>
            </a:r>
            <a:r>
              <a:rPr dirty="0" spc="-25"/>
              <a:t>represent real  </a:t>
            </a:r>
            <a:r>
              <a:rPr dirty="0" spc="-15"/>
              <a:t>world</a:t>
            </a:r>
            <a:r>
              <a:rPr dirty="0" spc="-5"/>
              <a:t> </a:t>
            </a:r>
            <a:r>
              <a:rPr dirty="0" spc="-10"/>
              <a:t>objects.</a:t>
            </a:r>
            <a:endParaRPr sz="1850">
              <a:latin typeface="Brush Script MT"/>
              <a:cs typeface="Brush Script MT"/>
            </a:endParaRPr>
          </a:p>
          <a:p>
            <a:pPr marL="285115">
              <a:lnSpc>
                <a:spcPts val="2510"/>
              </a:lnSpc>
              <a:spcBef>
                <a:spcPts val="495"/>
              </a:spcBef>
              <a:tabLst>
                <a:tab pos="560070" algn="l"/>
              </a:tabLst>
            </a:pPr>
            <a:r>
              <a:rPr dirty="0" sz="1850" spc="1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pc="-5"/>
              <a:t>A </a:t>
            </a:r>
            <a:r>
              <a:rPr dirty="0" spc="-25"/>
              <a:t>real </a:t>
            </a:r>
            <a:r>
              <a:rPr dirty="0" spc="-15"/>
              <a:t>world </a:t>
            </a:r>
            <a:r>
              <a:rPr dirty="0" spc="-10" i="1">
                <a:solidFill>
                  <a:srgbClr val="C1041B"/>
                </a:solidFill>
                <a:latin typeface="Calibri"/>
                <a:cs typeface="Calibri"/>
              </a:rPr>
              <a:t>object </a:t>
            </a:r>
            <a:r>
              <a:rPr dirty="0" spc="-5"/>
              <a:t>is a </a:t>
            </a:r>
            <a:r>
              <a:rPr dirty="0"/>
              <a:t>thing, </a:t>
            </a:r>
            <a:r>
              <a:rPr dirty="0" spc="-10"/>
              <a:t>both tangible </a:t>
            </a:r>
            <a:r>
              <a:rPr dirty="0"/>
              <a:t>(e.g</a:t>
            </a:r>
            <a:r>
              <a:rPr dirty="0" spc="220"/>
              <a:t> </a:t>
            </a:r>
            <a:r>
              <a:rPr dirty="0" spc="-10"/>
              <a:t>handphone)</a:t>
            </a:r>
            <a:endParaRPr sz="1850">
              <a:latin typeface="Calibri"/>
              <a:cs typeface="Calibri"/>
            </a:endParaRPr>
          </a:p>
          <a:p>
            <a:pPr marL="559435">
              <a:lnSpc>
                <a:spcPts val="2510"/>
              </a:lnSpc>
            </a:pPr>
            <a:r>
              <a:rPr dirty="0" spc="-10"/>
              <a:t>and </a:t>
            </a:r>
            <a:r>
              <a:rPr dirty="0" spc="-15"/>
              <a:t>intangible </a:t>
            </a:r>
            <a:r>
              <a:rPr dirty="0"/>
              <a:t>(e.g. </a:t>
            </a:r>
            <a:r>
              <a:rPr dirty="0" spc="-10"/>
              <a:t>bank</a:t>
            </a:r>
            <a:r>
              <a:rPr dirty="0" spc="30"/>
              <a:t> </a:t>
            </a:r>
            <a:r>
              <a:rPr dirty="0" spc="-15"/>
              <a:t>account).</a:t>
            </a:r>
          </a:p>
          <a:p>
            <a:pPr marL="650875" marR="93980" indent="-366395">
              <a:lnSpc>
                <a:spcPct val="167100"/>
              </a:lnSpc>
              <a:spcBef>
                <a:spcPts val="55"/>
              </a:spcBef>
              <a:tabLst>
                <a:tab pos="560070" algn="l"/>
                <a:tab pos="925830" algn="l"/>
              </a:tabLst>
            </a:pPr>
            <a:r>
              <a:rPr dirty="0" sz="1850" spc="10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pc="-5"/>
              <a:t>A </a:t>
            </a:r>
            <a:r>
              <a:rPr dirty="0" spc="-15"/>
              <a:t>software </a:t>
            </a:r>
            <a:r>
              <a:rPr dirty="0" spc="-5"/>
              <a:t>object </a:t>
            </a:r>
            <a:r>
              <a:rPr dirty="0" spc="-25"/>
              <a:t>represents </a:t>
            </a:r>
            <a:r>
              <a:rPr dirty="0" spc="-5"/>
              <a:t>a </a:t>
            </a:r>
            <a:r>
              <a:rPr dirty="0" spc="-20"/>
              <a:t>real </a:t>
            </a:r>
            <a:r>
              <a:rPr dirty="0" spc="-15"/>
              <a:t>world </a:t>
            </a:r>
            <a:r>
              <a:rPr dirty="0" spc="-5"/>
              <a:t>object by </a:t>
            </a:r>
            <a:r>
              <a:rPr dirty="0" spc="-10"/>
              <a:t>having </a:t>
            </a:r>
            <a:r>
              <a:rPr dirty="0" spc="-10">
                <a:solidFill>
                  <a:srgbClr val="B1B1B1"/>
                </a:solidFill>
              </a:rPr>
              <a:t> </a:t>
            </a:r>
            <a:r>
              <a:rPr dirty="0" sz="1700" spc="-5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000" spc="-10" i="1">
                <a:latin typeface="Calibri"/>
                <a:cs typeface="Calibri"/>
              </a:rPr>
              <a:t>State </a:t>
            </a:r>
            <a:r>
              <a:rPr dirty="0" sz="2000" i="1">
                <a:latin typeface="Calibri"/>
                <a:cs typeface="Calibri"/>
              </a:rPr>
              <a:t>(</a:t>
            </a:r>
            <a:r>
              <a:rPr dirty="0" sz="2000">
                <a:solidFill>
                  <a:srgbClr val="993300"/>
                </a:solidFill>
                <a:latin typeface="Comic Sans MS"/>
                <a:cs typeface="Comic Sans MS"/>
              </a:rPr>
              <a:t>data/</a:t>
            </a:r>
            <a:r>
              <a:rPr dirty="0" sz="2000" i="1">
                <a:solidFill>
                  <a:srgbClr val="993300"/>
                </a:solidFill>
                <a:latin typeface="Comic Sans MS"/>
                <a:cs typeface="Comic Sans MS"/>
              </a:rPr>
              <a:t>fields</a:t>
            </a:r>
            <a:r>
              <a:rPr dirty="0" sz="2000">
                <a:solidFill>
                  <a:srgbClr val="993300"/>
                </a:solidFill>
                <a:latin typeface="Comic Sans MS"/>
                <a:cs typeface="Comic Sans MS"/>
              </a:rPr>
              <a:t>/</a:t>
            </a:r>
            <a:r>
              <a:rPr dirty="0" sz="2000" i="1">
                <a:solidFill>
                  <a:srgbClr val="993300"/>
                </a:solidFill>
                <a:latin typeface="Comic Sans MS"/>
                <a:cs typeface="Comic Sans MS"/>
              </a:rPr>
              <a:t>attributes</a:t>
            </a:r>
            <a:r>
              <a:rPr dirty="0" sz="2000"/>
              <a:t>) - descriptive characteristics </a:t>
            </a:r>
            <a:r>
              <a:rPr dirty="0" sz="2000">
                <a:solidFill>
                  <a:srgbClr val="B1B1B1"/>
                </a:solidFill>
              </a:rPr>
              <a:t> </a:t>
            </a:r>
            <a:r>
              <a:rPr dirty="0" sz="1700" spc="-5" i="1">
                <a:solidFill>
                  <a:srgbClr val="B1B1B1"/>
                </a:solidFill>
                <a:latin typeface="Brush Script MT"/>
                <a:cs typeface="Brush Script MT"/>
              </a:rPr>
              <a:t>O	</a:t>
            </a:r>
            <a:r>
              <a:rPr dirty="0" sz="2000" i="1">
                <a:latin typeface="Calibri"/>
                <a:cs typeface="Calibri"/>
              </a:rPr>
              <a:t>Behaviors(</a:t>
            </a:r>
            <a:r>
              <a:rPr dirty="0" sz="2000" i="1">
                <a:solidFill>
                  <a:srgbClr val="993300"/>
                </a:solidFill>
                <a:latin typeface="Comic Sans MS"/>
                <a:cs typeface="Comic Sans MS"/>
              </a:rPr>
              <a:t>procedures/methods/operations</a:t>
            </a:r>
            <a:r>
              <a:rPr dirty="0" sz="2000" i="1">
                <a:latin typeface="Calibri"/>
                <a:cs typeface="Calibri"/>
              </a:rPr>
              <a:t>) </a:t>
            </a:r>
            <a:r>
              <a:rPr dirty="0" sz="2000"/>
              <a:t>- </a:t>
            </a:r>
            <a:r>
              <a:rPr dirty="0" sz="2000" spc="-10"/>
              <a:t>what </a:t>
            </a:r>
            <a:r>
              <a:rPr dirty="0" sz="2000"/>
              <a:t>it</a:t>
            </a:r>
            <a:r>
              <a:rPr dirty="0" sz="2000" spc="-140"/>
              <a:t> </a:t>
            </a:r>
            <a:r>
              <a:rPr dirty="0" sz="2000" spc="10"/>
              <a:t>can</a:t>
            </a:r>
            <a:endParaRPr sz="2000">
              <a:latin typeface="Calibri"/>
              <a:cs typeface="Calibri"/>
            </a:endParaRPr>
          </a:p>
          <a:p>
            <a:pPr marL="925194">
              <a:lnSpc>
                <a:spcPct val="100000"/>
              </a:lnSpc>
              <a:spcBef>
                <a:spcPts val="10"/>
              </a:spcBef>
            </a:pPr>
            <a:r>
              <a:rPr dirty="0" sz="2000" spc="-5"/>
              <a:t>do </a:t>
            </a:r>
            <a:r>
              <a:rPr dirty="0" sz="2000" spc="5"/>
              <a:t>(or </a:t>
            </a:r>
            <a:r>
              <a:rPr dirty="0" sz="2000" spc="-5"/>
              <a:t>what </a:t>
            </a:r>
            <a:r>
              <a:rPr dirty="0" sz="2000" spc="10"/>
              <a:t>can </a:t>
            </a:r>
            <a:r>
              <a:rPr dirty="0" sz="2000" spc="-5"/>
              <a:t>be </a:t>
            </a:r>
            <a:r>
              <a:rPr dirty="0" sz="2000"/>
              <a:t>done </a:t>
            </a:r>
            <a:r>
              <a:rPr dirty="0" sz="2000" spc="-10"/>
              <a:t>to</a:t>
            </a:r>
            <a:r>
              <a:rPr dirty="0" sz="2000" spc="-160"/>
              <a:t> </a:t>
            </a:r>
            <a:r>
              <a:rPr dirty="0" sz="2000" spc="5"/>
              <a:t>it)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C.O.M.E.L-C.O.M.O.T</dc:creator>
  <dc:title>Slide 1</dc:title>
  <dcterms:created xsi:type="dcterms:W3CDTF">2020-02-14T02:43:09Z</dcterms:created>
  <dcterms:modified xsi:type="dcterms:W3CDTF">2020-02-14T02:43:09Z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2020-02-14T00:00:00Z</vt:filetime>
  </property>
</Properties>
</file>