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2438400" cx="243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68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68" orient="horz"/>
        <p:guide pos="7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78f466108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78f4661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78f466108_0_6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78f46610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78f466108_0_7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78f46610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78f466108_0_7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78f46610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78f466108_0_8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78f46610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78f466108_0_8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78f46610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78f466108_0_9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78f46610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78f466108_0_9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78f46610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78f466108_0_10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78f46610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78f466108_0_10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78f46610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78f466108_0_11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78f46610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78f466108_0_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78f4661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78f466108_0_11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78f46610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78f466108_0_12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78f46610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78f466108_0_12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78f46610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78f466108_0_13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78f46610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78f466108_0_13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78f46610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78f466108_0_14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78f46610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78f466108_0_14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b78f46610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78f466108_0_15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b78f46610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78f466108_0_15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b78f46610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78f466108_0_16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b78f46610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78f466108_0_1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78f46610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78f466108_0_16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b78f46610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78f466108_0_17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b78f46610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78f466108_0_17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b78f46610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b78f466108_0_18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b78f46610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78f466108_0_18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b78f46610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b78f466108_0_19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b78f46610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78f466108_0_19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b78f46610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b78f466108_0_20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b78f46610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78f466108_0_20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b78f46610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78f466108_0_21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b78f46610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78f466108_0_1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78f46610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b78f466108_0_21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b78f466108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78f466108_0_22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b78f466108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b78f466108_0_22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b78f46610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b78f466108_0_23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b78f46610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b78f466108_0_23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b78f46610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b78f466108_0_24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b78f46610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b78f466108_0_24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b78f46610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b78f466108_0_25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b78f46610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b78f466108_0_25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b78f466108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b78f466108_0_26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b78f46610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78f466108_0_4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78f46610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b78f466108_0_26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b78f466108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78f466108_0_4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78f46610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78f466108_0_5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78f46610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78f466108_0_5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78f46610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78f466108_0_6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78f46610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83120" y="524385"/>
            <a:ext cx="2271900" cy="9309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83120" y="1494388"/>
            <a:ext cx="2271900" cy="6168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>
            <a:lvl1pPr indent="-266700" lvl="0" marL="457200" algn="ctr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1pPr>
            <a:lvl2pPr indent="-260350" lvl="1" marL="914400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indent="-260350" lvl="2" marL="1371600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indent="-260350" lvl="3" marL="1828800" algn="ctr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indent="-260350" lvl="4" marL="2286000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indent="-260350" lvl="5" marL="2743200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indent="-260350" lvl="6" marL="3200400" algn="ctr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indent="-260350" lvl="7" marL="3657600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indent="-260350" lvl="8" marL="4114800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83120" y="1019662"/>
            <a:ext cx="2271900" cy="3990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83120" y="210975"/>
            <a:ext cx="2271900" cy="2715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83120" y="546359"/>
            <a:ext cx="2271900" cy="16197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83120" y="210975"/>
            <a:ext cx="2271900" cy="2715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83120" y="546359"/>
            <a:ext cx="1066800" cy="16197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>
            <a:lvl1pPr indent="-260350" lvl="0" marL="4572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1pPr>
            <a:lvl2pPr indent="-254000" lvl="1" marL="9144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2pPr>
            <a:lvl3pPr indent="-254000" lvl="2" marL="13716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3pPr>
            <a:lvl4pPr indent="-254000" lvl="3" marL="1828800">
              <a:spcBef>
                <a:spcPts val="0"/>
              </a:spcBef>
              <a:spcAft>
                <a:spcPts val="0"/>
              </a:spcAft>
              <a:buSzPts val="400"/>
              <a:buChar char="●"/>
              <a:defRPr sz="400"/>
            </a:lvl4pPr>
            <a:lvl5pPr indent="-254000" lvl="4" marL="22860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5pPr>
            <a:lvl6pPr indent="-254000" lvl="5" marL="27432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6pPr>
            <a:lvl7pPr indent="-254000" lvl="6" marL="3200400">
              <a:spcBef>
                <a:spcPts val="0"/>
              </a:spcBef>
              <a:spcAft>
                <a:spcPts val="0"/>
              </a:spcAft>
              <a:buSzPts val="400"/>
              <a:buChar char="●"/>
              <a:defRPr sz="400"/>
            </a:lvl7pPr>
            <a:lvl8pPr indent="-254000" lvl="7" marL="36576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8pPr>
            <a:lvl9pPr indent="-254000" lvl="8" marL="41148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288640" y="546359"/>
            <a:ext cx="1066800" cy="16197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>
            <a:lvl1pPr indent="-260350" lvl="0" marL="4572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1pPr>
            <a:lvl2pPr indent="-254000" lvl="1" marL="9144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2pPr>
            <a:lvl3pPr indent="-254000" lvl="2" marL="13716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3pPr>
            <a:lvl4pPr indent="-254000" lvl="3" marL="1828800">
              <a:spcBef>
                <a:spcPts val="0"/>
              </a:spcBef>
              <a:spcAft>
                <a:spcPts val="0"/>
              </a:spcAft>
              <a:buSzPts val="400"/>
              <a:buChar char="●"/>
              <a:defRPr sz="400"/>
            </a:lvl4pPr>
            <a:lvl5pPr indent="-254000" lvl="4" marL="22860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5pPr>
            <a:lvl6pPr indent="-254000" lvl="5" marL="27432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6pPr>
            <a:lvl7pPr indent="-254000" lvl="6" marL="3200400">
              <a:spcBef>
                <a:spcPts val="0"/>
              </a:spcBef>
              <a:spcAft>
                <a:spcPts val="0"/>
              </a:spcAft>
              <a:buSzPts val="400"/>
              <a:buChar char="●"/>
              <a:defRPr sz="400"/>
            </a:lvl7pPr>
            <a:lvl8pPr indent="-254000" lvl="7" marL="36576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8pPr>
            <a:lvl9pPr indent="-254000" lvl="8" marL="41148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3120" y="210975"/>
            <a:ext cx="2271900" cy="2715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83120" y="263396"/>
            <a:ext cx="748800" cy="358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83120" y="658773"/>
            <a:ext cx="748800" cy="15072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>
            <a:lvl1pPr indent="-254000" lvl="0" marL="457200">
              <a:spcBef>
                <a:spcPts val="0"/>
              </a:spcBef>
              <a:spcAft>
                <a:spcPts val="0"/>
              </a:spcAft>
              <a:buSzPts val="400"/>
              <a:buChar char="●"/>
              <a:defRPr sz="400"/>
            </a:lvl1pPr>
            <a:lvl2pPr indent="-254000" lvl="1" marL="9144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2pPr>
            <a:lvl3pPr indent="-254000" lvl="2" marL="13716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3pPr>
            <a:lvl4pPr indent="-254000" lvl="3" marL="1828800">
              <a:spcBef>
                <a:spcPts val="0"/>
              </a:spcBef>
              <a:spcAft>
                <a:spcPts val="0"/>
              </a:spcAft>
              <a:buSzPts val="400"/>
              <a:buChar char="●"/>
              <a:defRPr sz="400"/>
            </a:lvl4pPr>
            <a:lvl5pPr indent="-254000" lvl="4" marL="22860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5pPr>
            <a:lvl6pPr indent="-254000" lvl="5" marL="27432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6pPr>
            <a:lvl7pPr indent="-254000" lvl="6" marL="3200400">
              <a:spcBef>
                <a:spcPts val="0"/>
              </a:spcBef>
              <a:spcAft>
                <a:spcPts val="0"/>
              </a:spcAft>
              <a:buSzPts val="400"/>
              <a:buChar char="●"/>
              <a:defRPr sz="400"/>
            </a:lvl7pPr>
            <a:lvl8pPr indent="-254000" lvl="7" marL="36576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8pPr>
            <a:lvl9pPr indent="-254000" lvl="8" marL="41148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30733" y="213404"/>
            <a:ext cx="1698000" cy="19392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219200" y="-59"/>
            <a:ext cx="1219200" cy="243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0000" lIns="30000" spcFirstLastPara="1" rIns="30000" wrap="square" tIns="3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0800" y="584616"/>
            <a:ext cx="1078500" cy="7026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70800" y="1328865"/>
            <a:ext cx="1078500" cy="5856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317200" y="343265"/>
            <a:ext cx="1023300" cy="17517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120" y="2005606"/>
            <a:ext cx="1599600" cy="2868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</p:spPr>
        <p:txBody>
          <a:bodyPr anchorCtr="0" anchor="ctr" bIns="30000" lIns="30000" spcFirstLastPara="1" rIns="30000" wrap="square" tIns="300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120" y="210975"/>
            <a:ext cx="22719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0000" lIns="30000" spcFirstLastPara="1" rIns="30000" wrap="square" tIns="3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120" y="546359"/>
            <a:ext cx="2271900" cy="16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0000" lIns="30000" spcFirstLastPara="1" rIns="30000" wrap="square" tIns="30000">
            <a:normAutofit/>
          </a:bodyPr>
          <a:lstStyle>
            <a:lvl1pPr indent="-2667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  <a:defRPr sz="600">
                <a:solidFill>
                  <a:schemeClr val="dk2"/>
                </a:solidFill>
              </a:defRPr>
            </a:lvl1pPr>
            <a:lvl2pPr indent="-2603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2pPr>
            <a:lvl3pPr indent="-2603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3pPr>
            <a:lvl4pPr indent="-2603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●"/>
              <a:defRPr sz="500">
                <a:solidFill>
                  <a:schemeClr val="dk2"/>
                </a:solidFill>
              </a:defRPr>
            </a:lvl4pPr>
            <a:lvl5pPr indent="-2603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5pPr>
            <a:lvl6pPr indent="-2603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6pPr>
            <a:lvl7pPr indent="-2603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●"/>
              <a:defRPr sz="500">
                <a:solidFill>
                  <a:schemeClr val="dk2"/>
                </a:solidFill>
              </a:defRPr>
            </a:lvl7pPr>
            <a:lvl8pPr indent="-2603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8pPr>
            <a:lvl9pPr indent="-2603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259322" y="2210710"/>
            <a:ext cx="1464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000" lIns="30000" spcFirstLastPara="1" rIns="30000" wrap="square" tIns="30000">
            <a:normAutofit/>
          </a:bodyPr>
          <a:lstStyle>
            <a:lvl1pPr lvl="0" algn="r">
              <a:buNone/>
              <a:defRPr sz="300">
                <a:solidFill>
                  <a:schemeClr val="dk2"/>
                </a:solidFill>
              </a:defRPr>
            </a:lvl1pPr>
            <a:lvl2pPr lvl="1" algn="r">
              <a:buNone/>
              <a:defRPr sz="300">
                <a:solidFill>
                  <a:schemeClr val="dk2"/>
                </a:solidFill>
              </a:defRPr>
            </a:lvl2pPr>
            <a:lvl3pPr lvl="2" algn="r">
              <a:buNone/>
              <a:defRPr sz="300">
                <a:solidFill>
                  <a:schemeClr val="dk2"/>
                </a:solidFill>
              </a:defRPr>
            </a:lvl3pPr>
            <a:lvl4pPr lvl="3" algn="r">
              <a:buNone/>
              <a:defRPr sz="300">
                <a:solidFill>
                  <a:schemeClr val="dk2"/>
                </a:solidFill>
              </a:defRPr>
            </a:lvl4pPr>
            <a:lvl5pPr lvl="4" algn="r">
              <a:buNone/>
              <a:defRPr sz="300">
                <a:solidFill>
                  <a:schemeClr val="dk2"/>
                </a:solidFill>
              </a:defRPr>
            </a:lvl5pPr>
            <a:lvl6pPr lvl="5" algn="r">
              <a:buNone/>
              <a:defRPr sz="300">
                <a:solidFill>
                  <a:schemeClr val="dk2"/>
                </a:solidFill>
              </a:defRPr>
            </a:lvl6pPr>
            <a:lvl7pPr lvl="6" algn="r">
              <a:buNone/>
              <a:defRPr sz="300">
                <a:solidFill>
                  <a:schemeClr val="dk2"/>
                </a:solidFill>
              </a:defRPr>
            </a:lvl7pPr>
            <a:lvl8pPr lvl="7" algn="r">
              <a:buNone/>
              <a:defRPr sz="300">
                <a:solidFill>
                  <a:schemeClr val="dk2"/>
                </a:solidFill>
              </a:defRPr>
            </a:lvl8pPr>
            <a:lvl9pPr lvl="8" algn="r">
              <a:buNone/>
              <a:defRPr sz="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5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8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7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6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3122" y="352984"/>
            <a:ext cx="2271900" cy="973200"/>
          </a:xfrm>
          <a:prstGeom prst="rect">
            <a:avLst/>
          </a:prstGeom>
        </p:spPr>
        <p:txBody>
          <a:bodyPr anchorCtr="0" anchor="b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3120" y="1343585"/>
            <a:ext cx="2271900" cy="3759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4800"/>
            <a:ext cx="24384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3027"/>
            <a:ext cx="2438400" cy="1632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5953"/>
            <a:ext cx="2438400" cy="1626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460275"/>
            <a:ext cx="2438401" cy="15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5997"/>
            <a:ext cx="2438400" cy="1726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83120" y="210975"/>
            <a:ext cx="2271900" cy="2715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83120" y="546359"/>
            <a:ext cx="2271900" cy="16197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958"/>
            <a:ext cx="2438400" cy="1624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49" y="0"/>
            <a:ext cx="1828504" cy="2438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400"/>
            <a:ext cx="2438400" cy="16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4130"/>
            <a:ext cx="2438400" cy="1830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2971"/>
            <a:ext cx="2438400" cy="1372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83120" y="210975"/>
            <a:ext cx="2271900" cy="2715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83120" y="546359"/>
            <a:ext cx="2271900" cy="16197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5296"/>
            <a:ext cx="2438400" cy="1827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8432"/>
            <a:ext cx="2438400" cy="1621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7555"/>
            <a:ext cx="2438400" cy="1563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83120" y="210975"/>
            <a:ext cx="2271900" cy="2715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5"/>
          <p:cNvSpPr txBox="1"/>
          <p:nvPr>
            <p:ph idx="1" type="body"/>
          </p:nvPr>
        </p:nvSpPr>
        <p:spPr>
          <a:xfrm>
            <a:off x="83120" y="546359"/>
            <a:ext cx="2271900" cy="16197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3" y="0"/>
            <a:ext cx="231457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4130"/>
            <a:ext cx="2438400" cy="1830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7680"/>
            <a:ext cx="2438400" cy="146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title"/>
          </p:nvPr>
        </p:nvSpPr>
        <p:spPr>
          <a:xfrm>
            <a:off x="83120" y="210975"/>
            <a:ext cx="2271900" cy="2715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83120" y="546359"/>
            <a:ext cx="2271900" cy="16197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83120" y="210975"/>
            <a:ext cx="2271900" cy="2715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83120" y="546359"/>
            <a:ext cx="2271900" cy="16197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" y="0"/>
            <a:ext cx="2433638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title"/>
          </p:nvPr>
        </p:nvSpPr>
        <p:spPr>
          <a:xfrm>
            <a:off x="83120" y="210975"/>
            <a:ext cx="2271900" cy="2715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83120" y="546359"/>
            <a:ext cx="2271900" cy="16197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512"/>
            <a:ext cx="2438402" cy="2089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type="title"/>
          </p:nvPr>
        </p:nvSpPr>
        <p:spPr>
          <a:xfrm>
            <a:off x="83120" y="210975"/>
            <a:ext cx="2271900" cy="2715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1"/>
          <p:cNvSpPr txBox="1"/>
          <p:nvPr>
            <p:ph idx="1" type="body"/>
          </p:nvPr>
        </p:nvSpPr>
        <p:spPr>
          <a:xfrm>
            <a:off x="83120" y="546359"/>
            <a:ext cx="2271900" cy="16197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5998"/>
            <a:ext cx="2438400" cy="1986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83120" y="210975"/>
            <a:ext cx="2271900" cy="2715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83120" y="546359"/>
            <a:ext cx="2271900" cy="16197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4130"/>
            <a:ext cx="2438400" cy="1830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58" y="0"/>
            <a:ext cx="1665684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7829"/>
            <a:ext cx="2438400" cy="126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3058"/>
            <a:ext cx="2438400" cy="1832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05" y="0"/>
            <a:ext cx="2022390" cy="243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133601" cy="16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05" y="0"/>
            <a:ext cx="2022390" cy="243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4800"/>
            <a:ext cx="24384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5522"/>
            <a:ext cx="2438401" cy="162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7200"/>
            <a:ext cx="24384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3120" y="210975"/>
            <a:ext cx="2271900" cy="2715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83120" y="546359"/>
            <a:ext cx="2271900" cy="16197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150"/>
            <a:ext cx="2438401" cy="22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7561"/>
            <a:ext cx="2438400" cy="1623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003"/>
            <a:ext cx="2438400" cy="1626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5953"/>
            <a:ext cx="2438400" cy="1626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4800"/>
            <a:ext cx="24384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400"/>
            <a:ext cx="2438400" cy="16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7490"/>
            <a:ext cx="2438401" cy="1263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003"/>
            <a:ext cx="2438400" cy="1626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25" y="388000"/>
            <a:ext cx="2133600" cy="1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2362"/>
            <a:ext cx="2438400" cy="1833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4800"/>
            <a:ext cx="24384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8613"/>
            <a:ext cx="24384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57575" y="-76700"/>
            <a:ext cx="3852124" cy="251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83120" y="210975"/>
            <a:ext cx="2271900" cy="2715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83120" y="546359"/>
            <a:ext cx="2271900" cy="16197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4703"/>
            <a:ext cx="2438400" cy="1628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81" y="0"/>
            <a:ext cx="1689038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83120" y="546359"/>
            <a:ext cx="2271900" cy="1619700"/>
          </a:xfrm>
          <a:prstGeom prst="rect">
            <a:avLst/>
          </a:prstGeom>
        </p:spPr>
        <p:txBody>
          <a:bodyPr anchorCtr="0" anchor="t" bIns="30000" lIns="30000" spcFirstLastPara="1" rIns="30000" wrap="square" tIns="3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4800"/>
            <a:ext cx="24384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