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8" r:id="rId14"/>
    <p:sldId id="2146847062" r:id="rId15"/>
    <p:sldId id="2146847055" r:id="rId16"/>
    <p:sldId id="2146847059" r:id="rId17"/>
    <p:sldId id="2146847061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Travel </a:t>
            </a:r>
            <a:r>
              <a:rPr lang="en-US" b="1" dirty="0" err="1">
                <a:solidFill>
                  <a:schemeClr val="accent1"/>
                </a:solidFill>
                <a:latin typeface="Arial"/>
                <a:cs typeface="Arial"/>
              </a:rPr>
              <a:t>ai</a:t>
            </a:r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EDUNET IBM INTERNSHIP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3000" y="3665400"/>
            <a:ext cx="7980183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:Mohd Farrakh Nizam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Chandigarh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college,jhanjeri,Mohali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id: STU680f1ff9dd6b21745821689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Edunet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id:farrakhnizam90@gmail.com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445187" y="123245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82F30-9CA4-E1E5-93FD-1A4A0E3BB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30" y="2074607"/>
            <a:ext cx="4611116" cy="21449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BE79FC-EA3E-5255-19A5-BCA554AEC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626" y="4585264"/>
            <a:ext cx="4611116" cy="19910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8250BE-2DB4-EDBB-23AC-F45E7D226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756" y="2130630"/>
            <a:ext cx="4611116" cy="20328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BD5A54-7125-0A49-6F05-0BFDDBD01E36}"/>
              </a:ext>
            </a:extLst>
          </p:cNvPr>
          <p:cNvSpPr/>
          <p:nvPr/>
        </p:nvSpPr>
        <p:spPr>
          <a:xfrm>
            <a:off x="3434093" y="1197444"/>
            <a:ext cx="518533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1               2               3</a:t>
            </a:r>
          </a:p>
        </p:txBody>
      </p:sp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The agent can generate reports, suggest hypotheses, and even draft sections of research papers.</a:t>
            </a: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It saves time by automating repetitive tasks like citation management and data extraction.</a:t>
            </a: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Research Agents enhance efficiency, accuracy, and innovation in both academic and industrial R&amp;D.</a:t>
            </a:r>
            <a:endParaRPr lang="en-US" sz="28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092338"/>
            <a:ext cx="11029615" cy="4673324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Aptos" panose="020B0004020202020204" pitchFamily="34" charset="0"/>
              <a:ea typeface="+mn-lt"/>
              <a:cs typeface="+mn-lt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ptos" panose="020B0004020202020204" pitchFamily="34" charset="0"/>
              </a:rPr>
              <a:t>Advanced Personalization &amp; User Feedback Loops.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ptos" panose="020B0004020202020204" pitchFamily="34" charset="0"/>
              </a:rPr>
              <a:t>Direct Booking Integration &amp; On-trip Support.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ptos" panose="020B0004020202020204" pitchFamily="34" charset="0"/>
              </a:rPr>
              <a:t>Voice Interface &amp; Multi-modal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ptos" panose="020B0004020202020204" pitchFamily="34" charset="0"/>
                <a:ea typeface="+mn-lt"/>
                <a:cs typeface="+mn-lt"/>
              </a:rPr>
              <a:t>Research Gap and Novel Topic Identification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ptos" panose="020B0004020202020204" pitchFamily="34" charset="0"/>
                <a:ea typeface="+mn-lt"/>
                <a:cs typeface="+mn-lt"/>
              </a:rPr>
              <a:t>Integration with Publishing Platforms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Aptos" panose="020B0004020202020204" pitchFamily="34" charset="0"/>
                <a:ea typeface="+mn-lt"/>
                <a:cs typeface="+mn-lt"/>
              </a:rPr>
              <a:t>AI-Assisted Paper Drafting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94A91-CD9A-1068-A40D-587340361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979" y="2104241"/>
            <a:ext cx="3134162" cy="241968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F28BEB-53AE-5E98-A1D6-98C794C7E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994" y="2066136"/>
            <a:ext cx="3115110" cy="245779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2E7770-155F-BB2C-B137-EE8AB19FF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907" y="2142347"/>
            <a:ext cx="3372321" cy="23815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https://github.com/farrakhnizam786/Agentic_AI-Travel_Agent-using_watsonx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7472397" cy="5419842"/>
          </a:xfrm>
        </p:spPr>
        <p:txBody>
          <a:bodyPr>
            <a:normAutofit fontScale="70000" lnSpcReduction="20000"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The Challenge: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Manual trip planning is complex, time-consuming, and often stressful. Users    struggle with: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Endless research across multiple platforms.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Personalizing plans for preferences, budgets, and constraints.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Adapting to real-time changes.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Proposed Solution: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The AI Travel Planner Agent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AI-powered assistant using NLP &amp; RAG.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Suggests destinations, builds dynamic itineraries.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Recommends transport/accommodation.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Integrates maps, weather, local guides for seamless experience.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Manages bookings, alerts, and optimizes schedules on the go.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AutoShape 3" descr="AI in Travel and Hospitality: Trends, Insights &amp; Innovations">
            <a:extLst>
              <a:ext uri="{FF2B5EF4-FFF2-40B4-BE49-F238E27FC236}">
                <a16:creationId xmlns:a16="http://schemas.microsoft.com/office/drawing/2014/main" id="{ECC32AAC-EE81-6B7E-8297-FD40FF4DBE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24480" cy="282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5" descr="AI in Travel and Hospitality: Trends, Insights &amp; Innovations">
            <a:extLst>
              <a:ext uri="{FF2B5EF4-FFF2-40B4-BE49-F238E27FC236}">
                <a16:creationId xmlns:a16="http://schemas.microsoft.com/office/drawing/2014/main" id="{DAE5EC59-67A4-EB06-1FB8-7C954A06B9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724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7" descr="AI in Travel and Hospitality: Trends, Insights &amp; Innovations">
            <a:extLst>
              <a:ext uri="{FF2B5EF4-FFF2-40B4-BE49-F238E27FC236}">
                <a16:creationId xmlns:a16="http://schemas.microsoft.com/office/drawing/2014/main" id="{73F08F0B-8EF8-BCC8-D048-250B7ADC65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3" name="Picture 9" descr="IBM watsonx Assistant – AI-powered engine for building conversational  virtual agents">
            <a:extLst>
              <a:ext uri="{FF2B5EF4-FFF2-40B4-BE49-F238E27FC236}">
                <a16:creationId xmlns:a16="http://schemas.microsoft.com/office/drawing/2014/main" id="{69C23F49-8BBA-69F0-F209-B61736141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429000"/>
            <a:ext cx="4099560" cy="23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Feature focus: Dynamic options. This new response type enables IBM… | by  James Walsh | IBM watsonx Assistant | Medium">
            <a:extLst>
              <a:ext uri="{FF2B5EF4-FFF2-40B4-BE49-F238E27FC236}">
                <a16:creationId xmlns:a16="http://schemas.microsoft.com/office/drawing/2014/main" id="{BA329C6B-F9BA-5CD7-EFA6-D9A7F8E6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589" y="1103299"/>
            <a:ext cx="3632517" cy="204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14" y="707986"/>
            <a:ext cx="7591284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IBM CLOUD SERVICES USED</a:t>
            </a:r>
            <a:endParaRPr lang="en-IN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IBM Cloud </a:t>
            </a:r>
            <a:r>
              <a:rPr lang="en-IN" sz="2000" b="1" dirty="0" err="1"/>
              <a:t>Watsonx</a:t>
            </a:r>
            <a:r>
              <a:rPr lang="en-IN" sz="2000" b="1" dirty="0"/>
              <a:t> AI Studio:</a:t>
            </a:r>
            <a:r>
              <a:rPr lang="en-IN" sz="2000" dirty="0"/>
              <a:t> Development, orchestration, and deployment of AI models.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IBM Cloud </a:t>
            </a:r>
            <a:r>
              <a:rPr lang="en-IN" sz="2000" b="1" dirty="0" err="1"/>
              <a:t>Watsonx</a:t>
            </a:r>
            <a:r>
              <a:rPr lang="en-IN" sz="2000" b="1" dirty="0"/>
              <a:t> AI runtime:</a:t>
            </a:r>
            <a:r>
              <a:rPr lang="en-IN" sz="2000" dirty="0"/>
              <a:t> Scalable infrastructure for agent execution.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IBM Cloud Agent Lab:</a:t>
            </a:r>
            <a:r>
              <a:rPr lang="en-IN" sz="2000" dirty="0"/>
              <a:t> (If directly used for specific agentic frameworks).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IBM Granite foundation model:</a:t>
            </a:r>
            <a:r>
              <a:rPr lang="en-IN" sz="2000" dirty="0"/>
              <a:t> Powers NLP, understanding, and generation for smart responses.</a:t>
            </a:r>
          </a:p>
        </p:txBody>
      </p:sp>
      <p:pic>
        <p:nvPicPr>
          <p:cNvPr id="3074" name="Picture 2" descr="IBM Watsonx's Innovative AI Solutions Advance Masters Tournament Experience">
            <a:extLst>
              <a:ext uri="{FF2B5EF4-FFF2-40B4-BE49-F238E27FC236}">
                <a16:creationId xmlns:a16="http://schemas.microsoft.com/office/drawing/2014/main" id="{44079BBD-BD86-56B5-DA1C-07367C651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720" y="1087378"/>
            <a:ext cx="4274522" cy="252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BM Expands Watsonx Platform With Watsonx.data">
            <a:extLst>
              <a:ext uri="{FF2B5EF4-FFF2-40B4-BE49-F238E27FC236}">
                <a16:creationId xmlns:a16="http://schemas.microsoft.com/office/drawing/2014/main" id="{73A6F044-D724-EB7A-2BB8-6516A829E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231" y="386936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6"/>
            <a:ext cx="11029615" cy="46733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IBM Cloud Watsonx AI 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IBM Cloud </a:t>
            </a:r>
            <a:r>
              <a:rPr lang="en-IN" sz="2400" dirty="0" err="1"/>
              <a:t>Watsonx</a:t>
            </a:r>
            <a:r>
              <a:rPr lang="en-IN" sz="2400" dirty="0"/>
              <a:t> AI runtime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IBM Cloud Agent Lab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IBM Granite foundation model</a:t>
            </a:r>
          </a:p>
        </p:txBody>
      </p:sp>
      <p:sp>
        <p:nvSpPr>
          <p:cNvPr id="4" name="AutoShape 2" descr="IBM watsonx.ai use case — Docs | IBM watsonx">
            <a:extLst>
              <a:ext uri="{FF2B5EF4-FFF2-40B4-BE49-F238E27FC236}">
                <a16:creationId xmlns:a16="http://schemas.microsoft.com/office/drawing/2014/main" id="{181647EA-3ED1-D3E6-043F-22385C02A7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0" name="Picture 4" descr="IBM Watson AI Chatbot: Revolutionize Customer Care with AI">
            <a:extLst>
              <a:ext uri="{FF2B5EF4-FFF2-40B4-BE49-F238E27FC236}">
                <a16:creationId xmlns:a16="http://schemas.microsoft.com/office/drawing/2014/main" id="{89065BEE-8F93-6022-4D21-7D2EDFEBF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960" y="1831570"/>
            <a:ext cx="4358640" cy="289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85730"/>
            <a:ext cx="7677906" cy="56740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b="1" dirty="0"/>
              <a:t>Significantly reduces travel planning time &amp; improves personalization.</a:t>
            </a:r>
            <a:endParaRPr lang="en-US" sz="2400" dirty="0"/>
          </a:p>
          <a:p>
            <a:pPr lvl="1"/>
            <a:r>
              <a:rPr lang="en-US" sz="2400" b="1" dirty="0"/>
              <a:t>Unique Features:</a:t>
            </a:r>
            <a:endParaRPr lang="en-US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Real-time Destination &amp; Itinerary Generation.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Personalized Recommendations (transport, accommodation, activities).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Dynamic Adaptation &amp; Optimization (alerts, schedule adjustments).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Seamless Integration (maps, weather, local guides).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(Optional: Direct Booking Integration - mention if partially implemented or key future feature)</a:t>
            </a:r>
          </a:p>
        </p:txBody>
      </p:sp>
      <p:pic>
        <p:nvPicPr>
          <p:cNvPr id="5122" name="Picture 2" descr="IBM unveils new generative AI enhancements for watsonx | ChannelPro">
            <a:extLst>
              <a:ext uri="{FF2B5EF4-FFF2-40B4-BE49-F238E27FC236}">
                <a16:creationId xmlns:a16="http://schemas.microsoft.com/office/drawing/2014/main" id="{7BEEE865-C23E-664D-BA03-7BDD6F6E0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567" y="2210522"/>
            <a:ext cx="3413760" cy="282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99136"/>
            <a:ext cx="11029615" cy="46733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Calibri"/>
                <a:ea typeface="+mn-lt"/>
                <a:cs typeface="+mn-lt"/>
              </a:rPr>
              <a:t>Academic Researchers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Calibri"/>
                <a:ea typeface="+mn-lt"/>
                <a:cs typeface="+mn-lt"/>
              </a:rPr>
              <a:t>Research Institutions and Universities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Calibri"/>
                <a:ea typeface="+mn-lt"/>
                <a:cs typeface="+mn-lt"/>
              </a:rPr>
              <a:t>Industry R&amp;D Teams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Calibri"/>
                <a:ea typeface="+mn-lt"/>
                <a:cs typeface="+mn-lt"/>
              </a:rPr>
              <a:t>Educators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8F0B3-94EE-4832-37A8-14E4EC820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033" y="1761865"/>
            <a:ext cx="4679408" cy="37472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D746C9-1CD8-8823-7042-B19B7016A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61865"/>
            <a:ext cx="6302477" cy="37472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D8997A-DB9E-96E4-445A-3226FB426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17" y="1741064"/>
            <a:ext cx="5841192" cy="383213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198BE6-CC72-5C7E-8914-1BE810020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153" y="1691793"/>
            <a:ext cx="5392538" cy="39306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65</TotalTime>
  <Words>433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Travel ai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Results:</vt:lpstr>
      <vt:lpstr>Conclusion</vt:lpstr>
      <vt:lpstr>PowerPoint Presentation</vt:lpstr>
      <vt:lpstr>IBM Certifications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Mohd farrakh Nizam</cp:lastModifiedBy>
  <cp:revision>145</cp:revision>
  <dcterms:created xsi:type="dcterms:W3CDTF">2021-05-26T16:50:10Z</dcterms:created>
  <dcterms:modified xsi:type="dcterms:W3CDTF">2025-07-31T14:57:15Z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