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8" r:id="rId3"/>
    <p:sldId id="264" r:id="rId4"/>
    <p:sldId id="265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743848" y="4517720"/>
            <a:ext cx="687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:Waste classification management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Subtitle: Automated organic vs. recyclable sorter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Name:Mohd</a:t>
            </a:r>
            <a:r>
              <a:rPr lang="en-US" sz="1400" dirty="0">
                <a:solidFill>
                  <a:schemeClr val="bg1"/>
                </a:solidFill>
              </a:rPr>
              <a:t> Farrakh Nizam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• July 2025 • CEC </a:t>
            </a:r>
            <a:r>
              <a:rPr lang="en-US" sz="1400" dirty="0" err="1">
                <a:solidFill>
                  <a:schemeClr val="bg1"/>
                </a:solidFill>
              </a:rPr>
              <a:t>jhanjeri,mohali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pic>
        <p:nvPicPr>
          <p:cNvPr id="6150" name="Picture 6">
            <a:extLst>
              <a:ext uri="{FF2B5EF4-FFF2-40B4-BE49-F238E27FC236}">
                <a16:creationId xmlns:a16="http://schemas.microsoft.com/office/drawing/2014/main" id="{AB4A4049-3E49-F381-0384-196761D8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69" y="1895003"/>
            <a:ext cx="4876801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20841" y="965463"/>
            <a:ext cx="8630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Learning Objectives: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CAC0-809C-5AB4-8B5E-243FED73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15" y="1413295"/>
            <a:ext cx="61555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deep learning can automate waste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preprocess and augment image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practical experience with Convolutional Neural Networks (CNNs).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impact of AI on environmental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how educational tools can promote better recycling behavior.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70F25A6-2DD8-683D-A1C1-45CF2921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66" y="2025061"/>
            <a:ext cx="4818147" cy="25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1B0C-7278-C0C3-6516-385549D8F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8B507-1540-0C7D-D0D4-39D2988E07D9}"/>
              </a:ext>
            </a:extLst>
          </p:cNvPr>
          <p:cNvSpPr txBox="1"/>
          <p:nvPr/>
        </p:nvSpPr>
        <p:spPr>
          <a:xfrm>
            <a:off x="192504" y="786580"/>
            <a:ext cx="711286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  <a:p>
            <a:r>
              <a:rPr lang="en-IN" sz="2000" dirty="0"/>
              <a:t>This project leverages a wide range of modern technologies to implement and deploy the waste classification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Python</a:t>
            </a:r>
            <a:r>
              <a:rPr lang="en-IN" sz="2000" dirty="0"/>
              <a:t> – Core language for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TensorFlow </a:t>
            </a:r>
            <a:r>
              <a:rPr lang="en-IN" sz="2000" dirty="0"/>
              <a:t>– Deep learning framework used for CNN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OpenCV</a:t>
            </a:r>
            <a:r>
              <a:rPr lang="en-IN" sz="2000" dirty="0"/>
              <a:t> – For image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Google </a:t>
            </a:r>
            <a:r>
              <a:rPr lang="en-IN" sz="2000" b="1" dirty="0" err="1"/>
              <a:t>Colab</a:t>
            </a:r>
            <a:r>
              <a:rPr lang="en-IN" sz="2000" dirty="0"/>
              <a:t> – Used for development and experimentation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Pandas &amp; NumPy</a:t>
            </a:r>
            <a:r>
              <a:rPr lang="en-IN" sz="2000" dirty="0"/>
              <a:t> – For data handling and augmentation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Matplotlib / Seaborn</a:t>
            </a:r>
            <a:r>
              <a:rPr lang="en-IN" sz="2000" dirty="0"/>
              <a:t> – For visualizing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Kaggle</a:t>
            </a:r>
            <a:r>
              <a:rPr lang="en-IN" sz="2000" dirty="0"/>
              <a:t> – Source of the </a:t>
            </a:r>
            <a:r>
              <a:rPr lang="en-IN" sz="2000" dirty="0" err="1"/>
              <a:t>labeled</a:t>
            </a:r>
            <a:r>
              <a:rPr lang="en-IN" sz="2000" dirty="0"/>
              <a:t> dataset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170" name="Picture 2" descr="Creating a CNN Model for Image Classification with TensorFlow | by Esra  Soylu | Medium">
            <a:extLst>
              <a:ext uri="{FF2B5EF4-FFF2-40B4-BE49-F238E27FC236}">
                <a16:creationId xmlns:a16="http://schemas.microsoft.com/office/drawing/2014/main" id="{7F4A7CBB-C712-717A-6DD2-1B8278425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293" y="1521541"/>
            <a:ext cx="4191203" cy="38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7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08364-B3BF-3A24-F444-6F163E06CDA1}"/>
              </a:ext>
            </a:extLst>
          </p:cNvPr>
          <p:cNvSpPr txBox="1"/>
          <p:nvPr/>
        </p:nvSpPr>
        <p:spPr>
          <a:xfrm>
            <a:off x="88491" y="944540"/>
            <a:ext cx="6312309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and 🔄 Project Upgrade: :</a:t>
            </a:r>
          </a:p>
          <a:p>
            <a:endParaRPr lang="en-US" b="1" dirty="0"/>
          </a:p>
          <a:p>
            <a:r>
              <a:rPr lang="en-US" dirty="0"/>
              <a:t>In this upgraded version of the Garbage Classification system, we added:</a:t>
            </a:r>
          </a:p>
          <a:p>
            <a:endParaRPr lang="en-US" dirty="0"/>
          </a:p>
          <a:p>
            <a:r>
              <a:rPr lang="en-US" b="1" dirty="0"/>
              <a:t>♻️ Recyclability Score</a:t>
            </a:r>
            <a:endParaRPr lang="en-US" dirty="0"/>
          </a:p>
          <a:p>
            <a:pPr lvl="1"/>
            <a:r>
              <a:rPr lang="en-US" dirty="0"/>
              <a:t>Each waste category is assigned a score (0–100) showing how recyclable it is.</a:t>
            </a:r>
          </a:p>
          <a:p>
            <a:pPr lvl="1"/>
            <a:endParaRPr lang="en-US" dirty="0"/>
          </a:p>
          <a:p>
            <a:r>
              <a:rPr lang="en-US" b="1" dirty="0"/>
              <a:t>📚 Educational Content</a:t>
            </a:r>
            <a:endParaRPr lang="en-US" dirty="0"/>
          </a:p>
          <a:p>
            <a:pPr lvl="1"/>
            <a:r>
              <a:rPr lang="en-US" dirty="0"/>
              <a:t>Provides tips on how to manage, separate, and recycle each type of waste.</a:t>
            </a:r>
          </a:p>
          <a:p>
            <a:pPr lvl="1"/>
            <a:endParaRPr lang="en-US" dirty="0"/>
          </a:p>
          <a:p>
            <a:r>
              <a:rPr lang="en-US" b="1" dirty="0"/>
              <a:t>💡 Enhanced Output</a:t>
            </a:r>
            <a:endParaRPr lang="en-US" dirty="0"/>
          </a:p>
          <a:p>
            <a:pPr lvl="1"/>
            <a:r>
              <a:rPr lang="en-US" dirty="0"/>
              <a:t>The model now displays the predicted class, recyclability score, and an educational message to guide users in sustainable waste handling.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D7286-E1E3-9D01-526E-42296494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0" y="1347662"/>
            <a:ext cx="5288490" cy="4771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2B4D79-C6B6-F32F-D551-12A08511D37E}"/>
              </a:ext>
            </a:extLst>
          </p:cNvPr>
          <p:cNvSpPr txBox="1"/>
          <p:nvPr/>
        </p:nvSpPr>
        <p:spPr>
          <a:xfrm>
            <a:off x="6502696" y="948985"/>
            <a:ext cx="143193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665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74982" y="112695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C11E6-B954-CFB8-A65B-61DCBDBA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82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Kaggle's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TechSash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Waste Dataset (~25,000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Resized, normalized, and augmented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CNN with multiple Conv &amp; Pool layers + Dense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85% of data for training, 15%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confusion matrix, loss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scoring &amp; educational content to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1" name="Picture 9" descr="An Artificial Intelligence Robot Shows A Recycling Symbol To The Planet  Earth High-Res Vector Graphic - Getty Images">
            <a:extLst>
              <a:ext uri="{FF2B5EF4-FFF2-40B4-BE49-F238E27FC236}">
                <a16:creationId xmlns:a16="http://schemas.microsoft.com/office/drawing/2014/main" id="{66977C6F-7932-F448-14BB-D0297FEBB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61" y="1126950"/>
            <a:ext cx="4580857" cy="40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</a:p>
          <a:p>
            <a:r>
              <a:rPr lang="en-US" sz="2000" dirty="0"/>
              <a:t>Improper waste management is a global challenge. Most waste is still sorted manually, which is time-consuming, inconsistent, and dangerous. There is a growing need for </a:t>
            </a:r>
            <a:r>
              <a:rPr lang="en-US" sz="2000" b="1" dirty="0"/>
              <a:t>automated, accurate waste classification systems</a:t>
            </a:r>
            <a:r>
              <a:rPr lang="en-US" sz="2000" dirty="0"/>
              <a:t> that can distinguish between </a:t>
            </a:r>
            <a:r>
              <a:rPr lang="en-US" sz="2000" b="1" dirty="0"/>
              <a:t>organic</a:t>
            </a:r>
            <a:r>
              <a:rPr lang="en-US" sz="2000" dirty="0"/>
              <a:t> and </a:t>
            </a:r>
            <a:r>
              <a:rPr lang="en-US" sz="2000" b="1" dirty="0"/>
              <a:t>recyclable</a:t>
            </a:r>
            <a:r>
              <a:rPr lang="en-US" sz="2000" dirty="0"/>
              <a:t> materials efficiently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098" name="Picture 2" descr="Trashmaniacs! Plotting Against Waste (with Time Series ...">
            <a:extLst>
              <a:ext uri="{FF2B5EF4-FFF2-40B4-BE49-F238E27FC236}">
                <a16:creationId xmlns:a16="http://schemas.microsoft.com/office/drawing/2014/main" id="{03AE5162-820E-AC2D-95E1-D01F081D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32" y="1054412"/>
            <a:ext cx="4378719" cy="29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pie chart represents the percentage of different types of plastic... |  Download Scientific Diagram">
            <a:extLst>
              <a:ext uri="{FF2B5EF4-FFF2-40B4-BE49-F238E27FC236}">
                <a16:creationId xmlns:a16="http://schemas.microsoft.com/office/drawing/2014/main" id="{C88C1815-AD78-799C-2308-A6EEFE3D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32" y="4154907"/>
            <a:ext cx="4150415" cy="21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/>
              <a:t>We present an </a:t>
            </a:r>
            <a:r>
              <a:rPr lang="en-US" sz="2000" b="1" dirty="0"/>
              <a:t>AI-powered waste classification system</a:t>
            </a:r>
            <a:r>
              <a:rPr lang="en-US" sz="2000" dirty="0"/>
              <a:t> trained on a labeled dataset of organic and recyclable waste. The model uses </a:t>
            </a:r>
            <a:r>
              <a:rPr lang="en-US" sz="2000" b="1" dirty="0"/>
              <a:t>Convolutional Neural Networks (CNNs)</a:t>
            </a:r>
            <a:r>
              <a:rPr lang="en-US" sz="2000" dirty="0"/>
              <a:t> to classify images of waste into two categories.</a:t>
            </a:r>
          </a:p>
          <a:p>
            <a:r>
              <a:rPr lang="en-US" sz="2000" dirty="0"/>
              <a:t>We also integrate </a:t>
            </a:r>
            <a:r>
              <a:rPr lang="en-US" sz="2000" b="1" dirty="0"/>
              <a:t>educational modules</a:t>
            </a:r>
            <a:r>
              <a:rPr lang="en-US" sz="2000" dirty="0"/>
              <a:t> that guide users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manage and reduce waste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recycle different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separate waste at the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a </a:t>
            </a:r>
            <a:r>
              <a:rPr lang="en-US" sz="2000" b="1" dirty="0"/>
              <a:t>scoring system</a:t>
            </a:r>
            <a:r>
              <a:rPr lang="en-US" sz="2000" dirty="0"/>
              <a:t> to show recyclability of waste items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9CA7496-DEAB-DD12-6468-828A040E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61" y="3408902"/>
            <a:ext cx="4443663" cy="30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Classification using CNN : Python ...">
            <a:extLst>
              <a:ext uri="{FF2B5EF4-FFF2-40B4-BE49-F238E27FC236}">
                <a16:creationId xmlns:a16="http://schemas.microsoft.com/office/drawing/2014/main" id="{8A4229EC-9B98-42F1-67C0-6D2D8FFF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161" y="857630"/>
            <a:ext cx="4443663" cy="23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C59FF-814A-5D90-D0BC-11E2CD62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6" y="1638827"/>
            <a:ext cx="2879292" cy="5066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5D2BC-B52F-14B5-5AD1-79562F42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46" y="1454522"/>
            <a:ext cx="3200847" cy="5251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10E83-C8E6-E558-2012-4DFDFD4E0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375" y="1454523"/>
            <a:ext cx="4006624" cy="5251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505217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Conclusion:  </a:t>
            </a:r>
          </a:p>
          <a:p>
            <a:endParaRPr lang="en-US" sz="2400" b="1" dirty="0">
              <a:solidFill>
                <a:srgbClr val="213163"/>
              </a:solidFill>
            </a:endParaRPr>
          </a:p>
          <a:p>
            <a:r>
              <a:rPr lang="en-US" sz="2000" dirty="0"/>
              <a:t>This project demonstrates the potential of </a:t>
            </a:r>
            <a:r>
              <a:rPr lang="en-US" sz="2000" b="1" dirty="0"/>
              <a:t>AI-driven waste classification</a:t>
            </a:r>
            <a:r>
              <a:rPr lang="en-US" sz="2000" dirty="0"/>
              <a:t> to improve recycling systems. With high accuracy and educational add-ons, this system can be deployed in schools, homes, and urban smart bins. Empowering users with </a:t>
            </a:r>
            <a:r>
              <a:rPr lang="en-US" sz="2000" b="1" dirty="0"/>
              <a:t>knowledge and scores</a:t>
            </a:r>
            <a:r>
              <a:rPr lang="en-US" sz="2000" dirty="0"/>
              <a:t> about waste management helps drive real change toward a sustainable future.</a:t>
            </a:r>
            <a:endParaRPr lang="en-IN" sz="2000" dirty="0">
              <a:solidFill>
                <a:srgbClr val="213163"/>
              </a:solidFill>
            </a:endParaRPr>
          </a:p>
        </p:txBody>
      </p:sp>
      <p:pic>
        <p:nvPicPr>
          <p:cNvPr id="8196" name="Picture 4" descr="Global Recycling Stock Illustrations – 77,115 Global Recycling Stock  Illustrations, Vectors &amp; Clipart - Dreamstime">
            <a:extLst>
              <a:ext uri="{FF2B5EF4-FFF2-40B4-BE49-F238E27FC236}">
                <a16:creationId xmlns:a16="http://schemas.microsoft.com/office/drawing/2014/main" id="{8D255AE3-DCB5-35FE-280C-605FB429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811" y="1160066"/>
            <a:ext cx="5402179" cy="54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137</TotalTime>
  <Words>492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Mohd farrakh Nizam</cp:lastModifiedBy>
  <cp:revision>7</cp:revision>
  <dcterms:created xsi:type="dcterms:W3CDTF">2024-12-31T09:40:01Z</dcterms:created>
  <dcterms:modified xsi:type="dcterms:W3CDTF">2025-07-01T03:32:31Z</dcterms:modified>
</cp:coreProperties>
</file>