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1" r:id="rId28"/>
    <p:sldId id="282" r:id="rId29"/>
    <p:sldId id="283"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Inter" panose="020B0604020202020204" charset="0"/>
      <p:regular r:id="rId36"/>
      <p:bold r:id="rId37"/>
    </p:embeddedFont>
    <p:embeddedFont>
      <p:font typeface="Montserrat" panose="00000500000000000000" pitchFamily="2" charset="0"/>
      <p:regular r:id="rId38"/>
      <p:bold r:id="rId39"/>
      <p:italic r:id="rId40"/>
      <p:boldItalic r:id="rId41"/>
    </p:embeddedFont>
    <p:embeddedFont>
      <p:font typeface="Rubik Light" panose="020B0604020202020204" charset="-79"/>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dLrJ61C/D6coml7lPmYG8GeXP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31BF9-02BF-411B-820C-3E1CC15116C1}" v="38" dt="2021-08-19T02:02:40.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8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userId="e17d068a-e8e1-46ba-9bd7-ccb65a57162b" providerId="ADAL" clId="{30E31BF9-02BF-411B-820C-3E1CC15116C1}"/>
    <pc:docChg chg="addSld modSld">
      <pc:chgData name="MUHAMMAD" userId="e17d068a-e8e1-46ba-9bd7-ccb65a57162b" providerId="ADAL" clId="{30E31BF9-02BF-411B-820C-3E1CC15116C1}" dt="2021-08-19T02:20:26.487" v="358" actId="20577"/>
      <pc:docMkLst>
        <pc:docMk/>
      </pc:docMkLst>
      <pc:sldChg chg="modSp mod">
        <pc:chgData name="MUHAMMAD" userId="e17d068a-e8e1-46ba-9bd7-ccb65a57162b" providerId="ADAL" clId="{30E31BF9-02BF-411B-820C-3E1CC15116C1}" dt="2021-08-19T02:07:39.868" v="247" actId="14100"/>
        <pc:sldMkLst>
          <pc:docMk/>
          <pc:sldMk cId="0" sldId="256"/>
        </pc:sldMkLst>
        <pc:spChg chg="mod">
          <ac:chgData name="MUHAMMAD" userId="e17d068a-e8e1-46ba-9bd7-ccb65a57162b" providerId="ADAL" clId="{30E31BF9-02BF-411B-820C-3E1CC15116C1}" dt="2021-08-19T02:07:39.868" v="247" actId="14100"/>
          <ac:spMkLst>
            <pc:docMk/>
            <pc:sldMk cId="0" sldId="256"/>
            <ac:spMk id="238" creationId="{00000000-0000-0000-0000-000000000000}"/>
          </ac:spMkLst>
        </pc:spChg>
      </pc:sldChg>
      <pc:sldChg chg="modTransition">
        <pc:chgData name="MUHAMMAD" userId="e17d068a-e8e1-46ba-9bd7-ccb65a57162b" providerId="ADAL" clId="{30E31BF9-02BF-411B-820C-3E1CC15116C1}" dt="2021-08-19T02:00:06.635" v="169"/>
        <pc:sldMkLst>
          <pc:docMk/>
          <pc:sldMk cId="0" sldId="258"/>
        </pc:sldMkLst>
      </pc:sldChg>
      <pc:sldChg chg="modTransition">
        <pc:chgData name="MUHAMMAD" userId="e17d068a-e8e1-46ba-9bd7-ccb65a57162b" providerId="ADAL" clId="{30E31BF9-02BF-411B-820C-3E1CC15116C1}" dt="2021-08-19T02:00:23.286" v="172"/>
        <pc:sldMkLst>
          <pc:docMk/>
          <pc:sldMk cId="0" sldId="260"/>
        </pc:sldMkLst>
      </pc:sldChg>
      <pc:sldChg chg="modTransition">
        <pc:chgData name="MUHAMMAD" userId="e17d068a-e8e1-46ba-9bd7-ccb65a57162b" providerId="ADAL" clId="{30E31BF9-02BF-411B-820C-3E1CC15116C1}" dt="2021-08-19T02:00:32.965" v="173"/>
        <pc:sldMkLst>
          <pc:docMk/>
          <pc:sldMk cId="0" sldId="261"/>
        </pc:sldMkLst>
      </pc:sldChg>
      <pc:sldChg chg="modTransition">
        <pc:chgData name="MUHAMMAD" userId="e17d068a-e8e1-46ba-9bd7-ccb65a57162b" providerId="ADAL" clId="{30E31BF9-02BF-411B-820C-3E1CC15116C1}" dt="2021-08-19T02:00:34.897" v="174"/>
        <pc:sldMkLst>
          <pc:docMk/>
          <pc:sldMk cId="0" sldId="262"/>
        </pc:sldMkLst>
      </pc:sldChg>
      <pc:sldChg chg="modTransition">
        <pc:chgData name="MUHAMMAD" userId="e17d068a-e8e1-46ba-9bd7-ccb65a57162b" providerId="ADAL" clId="{30E31BF9-02BF-411B-820C-3E1CC15116C1}" dt="2021-08-19T02:00:47.303" v="177"/>
        <pc:sldMkLst>
          <pc:docMk/>
          <pc:sldMk cId="0" sldId="263"/>
        </pc:sldMkLst>
      </pc:sldChg>
      <pc:sldChg chg="modSp mod modTransition">
        <pc:chgData name="MUHAMMAD" userId="e17d068a-e8e1-46ba-9bd7-ccb65a57162b" providerId="ADAL" clId="{30E31BF9-02BF-411B-820C-3E1CC15116C1}" dt="2021-08-19T02:01:03.766" v="185" actId="20577"/>
        <pc:sldMkLst>
          <pc:docMk/>
          <pc:sldMk cId="0" sldId="264"/>
        </pc:sldMkLst>
        <pc:spChg chg="mod">
          <ac:chgData name="MUHAMMAD" userId="e17d068a-e8e1-46ba-9bd7-ccb65a57162b" providerId="ADAL" clId="{30E31BF9-02BF-411B-820C-3E1CC15116C1}" dt="2021-08-19T02:01:03.766" v="185" actId="20577"/>
          <ac:spMkLst>
            <pc:docMk/>
            <pc:sldMk cId="0" sldId="264"/>
            <ac:spMk id="322" creationId="{00000000-0000-0000-0000-000000000000}"/>
          </ac:spMkLst>
        </pc:spChg>
      </pc:sldChg>
      <pc:sldChg chg="modSp mod modTransition">
        <pc:chgData name="MUHAMMAD" userId="e17d068a-e8e1-46ba-9bd7-ccb65a57162b" providerId="ADAL" clId="{30E31BF9-02BF-411B-820C-3E1CC15116C1}" dt="2021-08-19T02:01:14.116" v="192"/>
        <pc:sldMkLst>
          <pc:docMk/>
          <pc:sldMk cId="0" sldId="265"/>
        </pc:sldMkLst>
        <pc:spChg chg="mod">
          <ac:chgData name="MUHAMMAD" userId="e17d068a-e8e1-46ba-9bd7-ccb65a57162b" providerId="ADAL" clId="{30E31BF9-02BF-411B-820C-3E1CC15116C1}" dt="2021-08-19T02:01:08.310" v="191" actId="20577"/>
          <ac:spMkLst>
            <pc:docMk/>
            <pc:sldMk cId="0" sldId="265"/>
            <ac:spMk id="336" creationId="{00000000-0000-0000-0000-000000000000}"/>
          </ac:spMkLst>
        </pc:spChg>
      </pc:sldChg>
      <pc:sldChg chg="modTransition">
        <pc:chgData name="MUHAMMAD" userId="e17d068a-e8e1-46ba-9bd7-ccb65a57162b" providerId="ADAL" clId="{30E31BF9-02BF-411B-820C-3E1CC15116C1}" dt="2021-08-19T02:01:21.116" v="196"/>
        <pc:sldMkLst>
          <pc:docMk/>
          <pc:sldMk cId="0" sldId="266"/>
        </pc:sldMkLst>
      </pc:sldChg>
      <pc:sldChg chg="modTransition">
        <pc:chgData name="MUHAMMAD" userId="e17d068a-e8e1-46ba-9bd7-ccb65a57162b" providerId="ADAL" clId="{30E31BF9-02BF-411B-820C-3E1CC15116C1}" dt="2021-08-19T02:01:27.607" v="198"/>
        <pc:sldMkLst>
          <pc:docMk/>
          <pc:sldMk cId="0" sldId="267"/>
        </pc:sldMkLst>
      </pc:sldChg>
      <pc:sldChg chg="modTransition">
        <pc:chgData name="MUHAMMAD" userId="e17d068a-e8e1-46ba-9bd7-ccb65a57162b" providerId="ADAL" clId="{30E31BF9-02BF-411B-820C-3E1CC15116C1}" dt="2021-08-19T02:01:31.546" v="199"/>
        <pc:sldMkLst>
          <pc:docMk/>
          <pc:sldMk cId="0" sldId="268"/>
        </pc:sldMkLst>
      </pc:sldChg>
      <pc:sldChg chg="modTransition">
        <pc:chgData name="MUHAMMAD" userId="e17d068a-e8e1-46ba-9bd7-ccb65a57162b" providerId="ADAL" clId="{30E31BF9-02BF-411B-820C-3E1CC15116C1}" dt="2021-08-19T02:01:34.149" v="200"/>
        <pc:sldMkLst>
          <pc:docMk/>
          <pc:sldMk cId="0" sldId="269"/>
        </pc:sldMkLst>
      </pc:sldChg>
      <pc:sldChg chg="modTransition">
        <pc:chgData name="MUHAMMAD" userId="e17d068a-e8e1-46ba-9bd7-ccb65a57162b" providerId="ADAL" clId="{30E31BF9-02BF-411B-820C-3E1CC15116C1}" dt="2021-08-19T02:01:52.183" v="203"/>
        <pc:sldMkLst>
          <pc:docMk/>
          <pc:sldMk cId="0" sldId="271"/>
        </pc:sldMkLst>
      </pc:sldChg>
      <pc:sldChg chg="modTransition">
        <pc:chgData name="MUHAMMAD" userId="e17d068a-e8e1-46ba-9bd7-ccb65a57162b" providerId="ADAL" clId="{30E31BF9-02BF-411B-820C-3E1CC15116C1}" dt="2021-08-19T02:01:56.094" v="204"/>
        <pc:sldMkLst>
          <pc:docMk/>
          <pc:sldMk cId="0" sldId="272"/>
        </pc:sldMkLst>
      </pc:sldChg>
      <pc:sldChg chg="modTransition">
        <pc:chgData name="MUHAMMAD" userId="e17d068a-e8e1-46ba-9bd7-ccb65a57162b" providerId="ADAL" clId="{30E31BF9-02BF-411B-820C-3E1CC15116C1}" dt="2021-08-19T02:01:59.055" v="205"/>
        <pc:sldMkLst>
          <pc:docMk/>
          <pc:sldMk cId="0" sldId="273"/>
        </pc:sldMkLst>
      </pc:sldChg>
      <pc:sldChg chg="modTransition">
        <pc:chgData name="MUHAMMAD" userId="e17d068a-e8e1-46ba-9bd7-ccb65a57162b" providerId="ADAL" clId="{30E31BF9-02BF-411B-820C-3E1CC15116C1}" dt="2021-08-19T02:02:03.352" v="206"/>
        <pc:sldMkLst>
          <pc:docMk/>
          <pc:sldMk cId="0" sldId="274"/>
        </pc:sldMkLst>
      </pc:sldChg>
      <pc:sldChg chg="modTransition">
        <pc:chgData name="MUHAMMAD" userId="e17d068a-e8e1-46ba-9bd7-ccb65a57162b" providerId="ADAL" clId="{30E31BF9-02BF-411B-820C-3E1CC15116C1}" dt="2021-08-19T02:02:08.712" v="207"/>
        <pc:sldMkLst>
          <pc:docMk/>
          <pc:sldMk cId="0" sldId="275"/>
        </pc:sldMkLst>
      </pc:sldChg>
      <pc:sldChg chg="modTransition">
        <pc:chgData name="MUHAMMAD" userId="e17d068a-e8e1-46ba-9bd7-ccb65a57162b" providerId="ADAL" clId="{30E31BF9-02BF-411B-820C-3E1CC15116C1}" dt="2021-08-19T02:02:11.215" v="208"/>
        <pc:sldMkLst>
          <pc:docMk/>
          <pc:sldMk cId="0" sldId="276"/>
        </pc:sldMkLst>
      </pc:sldChg>
      <pc:sldChg chg="modTransition">
        <pc:chgData name="MUHAMMAD" userId="e17d068a-e8e1-46ba-9bd7-ccb65a57162b" providerId="ADAL" clId="{30E31BF9-02BF-411B-820C-3E1CC15116C1}" dt="2021-08-19T02:02:13.699" v="209"/>
        <pc:sldMkLst>
          <pc:docMk/>
          <pc:sldMk cId="0" sldId="277"/>
        </pc:sldMkLst>
      </pc:sldChg>
      <pc:sldChg chg="modTransition">
        <pc:chgData name="MUHAMMAD" userId="e17d068a-e8e1-46ba-9bd7-ccb65a57162b" providerId="ADAL" clId="{30E31BF9-02BF-411B-820C-3E1CC15116C1}" dt="2021-08-19T02:02:21.366" v="211"/>
        <pc:sldMkLst>
          <pc:docMk/>
          <pc:sldMk cId="0" sldId="279"/>
        </pc:sldMkLst>
      </pc:sldChg>
      <pc:sldChg chg="modSp mod modTransition">
        <pc:chgData name="MUHAMMAD" userId="e17d068a-e8e1-46ba-9bd7-ccb65a57162b" providerId="ADAL" clId="{30E31BF9-02BF-411B-820C-3E1CC15116C1}" dt="2021-08-19T02:19:27.334" v="323" actId="1036"/>
        <pc:sldMkLst>
          <pc:docMk/>
          <pc:sldMk cId="0" sldId="280"/>
        </pc:sldMkLst>
        <pc:spChg chg="mod">
          <ac:chgData name="MUHAMMAD" userId="e17d068a-e8e1-46ba-9bd7-ccb65a57162b" providerId="ADAL" clId="{30E31BF9-02BF-411B-820C-3E1CC15116C1}" dt="2021-08-19T02:19:27.334" v="323" actId="1036"/>
          <ac:spMkLst>
            <pc:docMk/>
            <pc:sldMk cId="0" sldId="280"/>
            <ac:spMk id="432" creationId="{00000000-0000-0000-0000-000000000000}"/>
          </ac:spMkLst>
        </pc:spChg>
      </pc:sldChg>
      <pc:sldChg chg="modSp mod modTransition">
        <pc:chgData name="MUHAMMAD" userId="e17d068a-e8e1-46ba-9bd7-ccb65a57162b" providerId="ADAL" clId="{30E31BF9-02BF-411B-820C-3E1CC15116C1}" dt="2021-08-19T02:02:40.481" v="217"/>
        <pc:sldMkLst>
          <pc:docMk/>
          <pc:sldMk cId="0" sldId="281"/>
        </pc:sldMkLst>
        <pc:spChg chg="mod">
          <ac:chgData name="MUHAMMAD" userId="e17d068a-e8e1-46ba-9bd7-ccb65a57162b" providerId="ADAL" clId="{30E31BF9-02BF-411B-820C-3E1CC15116C1}" dt="2021-08-19T01:59:43.245" v="168" actId="20577"/>
          <ac:spMkLst>
            <pc:docMk/>
            <pc:sldMk cId="0" sldId="281"/>
            <ac:spMk id="440" creationId="{00000000-0000-0000-0000-000000000000}"/>
          </ac:spMkLst>
        </pc:spChg>
      </pc:sldChg>
      <pc:sldChg chg="modSp add mod modTransition">
        <pc:chgData name="MUHAMMAD" userId="e17d068a-e8e1-46ba-9bd7-ccb65a57162b" providerId="ADAL" clId="{30E31BF9-02BF-411B-820C-3E1CC15116C1}" dt="2021-08-19T02:20:26.487" v="358" actId="20577"/>
        <pc:sldMkLst>
          <pc:docMk/>
          <pc:sldMk cId="4140741619" sldId="284"/>
        </pc:sldMkLst>
        <pc:spChg chg="mod">
          <ac:chgData name="MUHAMMAD" userId="e17d068a-e8e1-46ba-9bd7-ccb65a57162b" providerId="ADAL" clId="{30E31BF9-02BF-411B-820C-3E1CC15116C1}" dt="2021-08-19T01:56:49.779" v="36" actId="20577"/>
          <ac:spMkLst>
            <pc:docMk/>
            <pc:sldMk cId="4140741619" sldId="284"/>
            <ac:spMk id="439" creationId="{00000000-0000-0000-0000-000000000000}"/>
          </ac:spMkLst>
        </pc:spChg>
        <pc:spChg chg="mod">
          <ac:chgData name="MUHAMMAD" userId="e17d068a-e8e1-46ba-9bd7-ccb65a57162b" providerId="ADAL" clId="{30E31BF9-02BF-411B-820C-3E1CC15116C1}" dt="2021-08-19T02:20:26.487" v="358" actId="20577"/>
          <ac:spMkLst>
            <pc:docMk/>
            <pc:sldMk cId="4140741619" sldId="284"/>
            <ac:spMk id="44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800" b="0" i="0" u="none" strike="noStrike">
                <a:solidFill>
                  <a:srgbClr val="000000"/>
                </a:solidFill>
                <a:latin typeface="Calibri"/>
                <a:ea typeface="Calibri"/>
                <a:cs typeface="Calibri"/>
                <a:sym typeface="Calibri"/>
              </a:rPr>
              <a:t>Fitur baru yang kedua dan menurut kami sangat penting adalah Kolom Pencarian Bandara agar memungkinkan pengguna untuk mencari Bandara dengan cepat </a:t>
            </a:r>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Fitur login bertujuan untuk portal masuk bagi pengguna yang memiliki akun. Kami berasumsi bahwa nantinya akan ada 2 tipe akun, yaitu akun pengguna umum dan akun pengguna khusus. Kedua akun ini bisa melakukan login dengan memasukkan email dan password yang telah didaftarkan. Akun ini dibedakan untuk membatasi dan membedakan fitur yang didapatkan.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Fitur regristasi adalah fitur untuk melakukan pendafataran akun bagi pengguna yang belum memiliki akun. Pendafataran akun mandiri ini hanya berlaku untuk tipe akun pengguna umum. Pengguna harus memasukkan Nama Pengguna, E-mail, dan Kata Sandi. Untuk tipe akun pengguana khusus, akun akan didaftarkan oleh administrator. Jika sudah terdaftar, maka pengguna bisa melakukan login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Beranda adalah tampilan yang akan pertama kali pengguna lihat setelah melakukan login sebagai admin. Pada beranda ini terdapat menu untuk masuk ke pengaturan. Teradapat 3 pengaturan, yaitu Manajemen Akun, Pengaturan Parameter, dan Pengaturan Lokasi Bandara. Selain itu pada pojok kanan atas terdapat ikon profil yang jika ditekan akan menamplikan menu profil dan logout.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Admin dapat merubah profilnya sendiri melalui menu profil. Admin bisa merubah Nama Pengguna, E-mail, dan Kata sandi akunnya. Perubahan itu bisa disimpan dengan syarat memasukkan password lamanya untuk memverifikasi dirinya, setelah itu barulah perubahan bisa tersimpan.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Manajemen akun adalah pengaturan yang diberikan kepada admin untuk mengatur akun pengguna yang terdaftar. Admin bisa memilih data akun yang ingin ditampilkan melalui pilihan menu yang tersedia.  Admin juga bisa mengatur banyaknya tampilan data yang ingin dilihat. Jika kesulitan mencari datanya, admin bisa memanfaatkan pencarian untuk mencari datanya. Pada manajemen akun, admin berhak untuk melakukan suspend dan delete pada akun pengguna. Jika admin melakukan salah satu aksi dari 2 opsi tersebut, admin harus memasukkan passwordnya atau pin yang telah diatur.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Pengaturan Bandara memungkinkan admin untuk merubah data bandara apabila terdapat perubahan. Admin bisa melakukan tambah, edit, dan menghapus data. Penampilan data juga bisa diatur seperti tampilan manajemen akun. Admin juga bisa mencari data pada pencarian untuk memudahkan mencari data yang diiinginkan.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Pengaturan parameter adalah fitur untuk admin bisa menampilkan atau menyembunyikan parameter yang ada pada halaman utama. Disini admin juga bisa melakukan penambahan ikon parameter apabila ada penambahan data.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e9fa7171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e9fa7171b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b871913e8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b871913e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871913e8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b871913e8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871913e8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871913e8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655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871913e8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871913e8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71913e8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b871913e83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9fa7171b5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e9fa7171b5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9fa7171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e9fa7171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9fa7171b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e9fa7171b5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800" b="0" i="0" u="none" strike="noStrike">
                <a:solidFill>
                  <a:srgbClr val="000000"/>
                </a:solidFill>
                <a:latin typeface="Calibri"/>
                <a:ea typeface="Calibri"/>
                <a:cs typeface="Calibri"/>
                <a:sym typeface="Calibri"/>
              </a:rPr>
              <a:t>Perubahan UI yang pertama adalah Logo Resizing and Details. Kami melakukan sedikit resizing yaitu pengecilan ukuran logo agar memberikan ruang navigasi yang lebih luas. Selain itu kami juga mengubah teks detail dari JATAYU menjadi kepanjangan dari JATAYU itu sendiri karena menurut kami hal ini lebih relevan bagi masyarakat luas.</a:t>
            </a:r>
            <a:endParaRPr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800" b="0" i="0" u="none" strike="noStrike">
                <a:solidFill>
                  <a:srgbClr val="000000"/>
                </a:solidFill>
                <a:latin typeface="Calibri"/>
                <a:ea typeface="Calibri"/>
                <a:cs typeface="Calibri"/>
                <a:sym typeface="Calibri"/>
              </a:rPr>
              <a:t>Perubahan UI yang kedua adalah Parameter Redesign. Kami mendesain ulang tampilan parameter agar terlihat lebih modern tanpa meninggalkan fungsionalitasnya. Selain itu kami juga melakukan perubahan pada animasi jika satu atau lebih parameter dinyalakan </a:t>
            </a:r>
            <a:endParaRPr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800" b="0" i="0" u="none" strike="noStrike">
                <a:solidFill>
                  <a:srgbClr val="000000"/>
                </a:solidFill>
                <a:latin typeface="Calibri"/>
                <a:ea typeface="Calibri"/>
                <a:cs typeface="Calibri"/>
                <a:sym typeface="Calibri"/>
              </a:rPr>
              <a:t>Perubahan UI yang terakhir adalah Timeline and Date Selection Redesign. Kami melakukan perubahan pada timeline dan pemilihan tanggal agar memiliki tampilan yang terintegrasi dan  lebih mudah digunakan serta dipahami oleh masyarakat umum. Pengguna dapat menggunakan Timeline Slider untuk melihat perkiraan dalam jangka waktu yang lebih pendek (cbg contoh 3 hari kedepan), namun jika pengguna ingin melihat keadaan pada tanggal atau bulan sebelumnya, maka pengguna dapat menggunakan Date Selection untuk berpindah dari satu tanggal ke tanggal lainnya dengan cepat dengan cara mengklik bagian tanggal. Selain itu pengguna juga dapat berpindah jam dan menit dengan cepat dengan cara mengklik bagian Jam dan menit (Bisa juga menggunakan scroll wheel)</a:t>
            </a:r>
            <a:endParaRPr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800" b="0" i="0" u="none" strike="noStrike">
                <a:solidFill>
                  <a:srgbClr val="000000"/>
                </a:solidFill>
                <a:latin typeface="Calibri"/>
                <a:ea typeface="Calibri"/>
                <a:cs typeface="Calibri"/>
                <a:sym typeface="Calibri"/>
              </a:rPr>
              <a:t>Fitur baru yang pertama adalah ditambahkannya tombol untuk menyembunyikan parameter sehingga pengguna memiliki ruang navigasi yang lebih luas. Disamping tombol yang baru juga Terdapat notasi agar memudahkan pengguna baru.</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4"/>
          <p:cNvGrpSpPr/>
          <p:nvPr/>
        </p:nvGrpSpPr>
        <p:grpSpPr>
          <a:xfrm>
            <a:off x="825750" y="-53600"/>
            <a:ext cx="3366000" cy="750600"/>
            <a:chOff x="708950" y="-197625"/>
            <a:chExt cx="3366000" cy="750600"/>
          </a:xfrm>
        </p:grpSpPr>
        <p:grpSp>
          <p:nvGrpSpPr>
            <p:cNvPr id="10" name="Google Shape;10;p24"/>
            <p:cNvGrpSpPr/>
            <p:nvPr/>
          </p:nvGrpSpPr>
          <p:grpSpPr>
            <a:xfrm>
              <a:off x="708950" y="-197625"/>
              <a:ext cx="3366000" cy="750600"/>
              <a:chOff x="2532375" y="2321825"/>
              <a:chExt cx="3366000" cy="750600"/>
            </a:xfrm>
          </p:grpSpPr>
          <p:sp>
            <p:nvSpPr>
              <p:cNvPr id="11" name="Google Shape;11;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JULY 11, 2021 - 11H</a:t>
              </a:r>
              <a:endParaRPr sz="1500" b="0" i="0" u="none" strike="noStrike" cap="none">
                <a:solidFill>
                  <a:schemeClr val="dk1"/>
                </a:solidFill>
                <a:latin typeface="Rubik Light"/>
                <a:ea typeface="Rubik Light"/>
                <a:cs typeface="Rubik Light"/>
                <a:sym typeface="Rubik Light"/>
              </a:endParaRPr>
            </a:p>
          </p:txBody>
        </p:sp>
        <p:sp>
          <p:nvSpPr>
            <p:cNvPr id="14" name="Google Shape;14;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5" name="Google Shape;15;p24"/>
          <p:cNvGrpSpPr/>
          <p:nvPr/>
        </p:nvGrpSpPr>
        <p:grpSpPr>
          <a:xfrm>
            <a:off x="139575" y="383000"/>
            <a:ext cx="3366000" cy="750600"/>
            <a:chOff x="708950" y="-197625"/>
            <a:chExt cx="3366000" cy="750600"/>
          </a:xfrm>
        </p:grpSpPr>
        <p:grpSp>
          <p:nvGrpSpPr>
            <p:cNvPr id="16" name="Google Shape;16;p24"/>
            <p:cNvGrpSpPr/>
            <p:nvPr/>
          </p:nvGrpSpPr>
          <p:grpSpPr>
            <a:xfrm>
              <a:off x="708950" y="-197625"/>
              <a:ext cx="3366000" cy="750600"/>
              <a:chOff x="2532375" y="2321825"/>
              <a:chExt cx="3366000" cy="750600"/>
            </a:xfrm>
          </p:grpSpPr>
          <p:sp>
            <p:nvSpPr>
              <p:cNvPr id="17" name="Google Shape;17;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 name="Google Shape;19;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AUGUST 8, 2021 - 16H</a:t>
              </a:r>
              <a:endParaRPr sz="1500" b="0" i="0" u="none" strike="noStrike" cap="none">
                <a:solidFill>
                  <a:schemeClr val="dk1"/>
                </a:solidFill>
                <a:latin typeface="Rubik Light"/>
                <a:ea typeface="Rubik Light"/>
                <a:cs typeface="Rubik Light"/>
                <a:sym typeface="Rubik Light"/>
              </a:endParaRPr>
            </a:p>
          </p:txBody>
        </p:sp>
        <p:sp>
          <p:nvSpPr>
            <p:cNvPr id="20" name="Google Shape;20;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21" name="Google Shape;21;p24"/>
          <p:cNvGrpSpPr/>
          <p:nvPr/>
        </p:nvGrpSpPr>
        <p:grpSpPr>
          <a:xfrm>
            <a:off x="6268775" y="3438050"/>
            <a:ext cx="3366000" cy="750600"/>
            <a:chOff x="708950" y="-197625"/>
            <a:chExt cx="3366000" cy="750600"/>
          </a:xfrm>
        </p:grpSpPr>
        <p:grpSp>
          <p:nvGrpSpPr>
            <p:cNvPr id="22" name="Google Shape;22;p24"/>
            <p:cNvGrpSpPr/>
            <p:nvPr/>
          </p:nvGrpSpPr>
          <p:grpSpPr>
            <a:xfrm>
              <a:off x="708950" y="-197625"/>
              <a:ext cx="3366000" cy="750600"/>
              <a:chOff x="2532375" y="2321825"/>
              <a:chExt cx="3366000" cy="750600"/>
            </a:xfrm>
          </p:grpSpPr>
          <p:sp>
            <p:nvSpPr>
              <p:cNvPr id="23" name="Google Shape;23;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2021 - 18H</a:t>
              </a:r>
              <a:endParaRPr sz="1500" b="0" i="0" u="none" strike="noStrike" cap="none">
                <a:solidFill>
                  <a:schemeClr val="dk1"/>
                </a:solidFill>
                <a:latin typeface="Rubik Light"/>
                <a:ea typeface="Rubik Light"/>
                <a:cs typeface="Rubik Light"/>
                <a:sym typeface="Rubik Light"/>
              </a:endParaRPr>
            </a:p>
          </p:txBody>
        </p:sp>
        <p:sp>
          <p:nvSpPr>
            <p:cNvPr id="26" name="Google Shape;26;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27" name="Google Shape;27;p24"/>
          <p:cNvGrpSpPr/>
          <p:nvPr/>
        </p:nvGrpSpPr>
        <p:grpSpPr>
          <a:xfrm>
            <a:off x="5582600" y="3874650"/>
            <a:ext cx="3366000" cy="750600"/>
            <a:chOff x="708950" y="-197625"/>
            <a:chExt cx="3366000" cy="750600"/>
          </a:xfrm>
        </p:grpSpPr>
        <p:grpSp>
          <p:nvGrpSpPr>
            <p:cNvPr id="28" name="Google Shape;28;p24"/>
            <p:cNvGrpSpPr/>
            <p:nvPr/>
          </p:nvGrpSpPr>
          <p:grpSpPr>
            <a:xfrm>
              <a:off x="708950" y="-197625"/>
              <a:ext cx="3366000" cy="750600"/>
              <a:chOff x="2532375" y="2321825"/>
              <a:chExt cx="3366000" cy="750600"/>
            </a:xfrm>
          </p:grpSpPr>
          <p:sp>
            <p:nvSpPr>
              <p:cNvPr id="29" name="Google Shape;29;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32" name="Google Shape;32;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33" name="Google Shape;33;p24"/>
          <p:cNvGrpSpPr/>
          <p:nvPr/>
        </p:nvGrpSpPr>
        <p:grpSpPr>
          <a:xfrm>
            <a:off x="4896425" y="4311250"/>
            <a:ext cx="3366000" cy="750600"/>
            <a:chOff x="708950" y="-197625"/>
            <a:chExt cx="3366000" cy="750600"/>
          </a:xfrm>
        </p:grpSpPr>
        <p:grpSp>
          <p:nvGrpSpPr>
            <p:cNvPr id="34" name="Google Shape;34;p24"/>
            <p:cNvGrpSpPr/>
            <p:nvPr/>
          </p:nvGrpSpPr>
          <p:grpSpPr>
            <a:xfrm>
              <a:off x="708950" y="-197625"/>
              <a:ext cx="3366000" cy="750600"/>
              <a:chOff x="2532375" y="2321825"/>
              <a:chExt cx="3366000" cy="750600"/>
            </a:xfrm>
          </p:grpSpPr>
          <p:sp>
            <p:nvSpPr>
              <p:cNvPr id="35" name="Google Shape;35;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38" name="Google Shape;38;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39" name="Google Shape;39;p24"/>
          <p:cNvGrpSpPr/>
          <p:nvPr/>
        </p:nvGrpSpPr>
        <p:grpSpPr>
          <a:xfrm>
            <a:off x="1511925" y="-490200"/>
            <a:ext cx="3366000" cy="750600"/>
            <a:chOff x="708950" y="-197625"/>
            <a:chExt cx="3366000" cy="750600"/>
          </a:xfrm>
        </p:grpSpPr>
        <p:grpSp>
          <p:nvGrpSpPr>
            <p:cNvPr id="40" name="Google Shape;40;p24"/>
            <p:cNvGrpSpPr/>
            <p:nvPr/>
          </p:nvGrpSpPr>
          <p:grpSpPr>
            <a:xfrm>
              <a:off x="708950" y="-197625"/>
              <a:ext cx="3366000" cy="750600"/>
              <a:chOff x="2532375" y="2321825"/>
              <a:chExt cx="3366000" cy="750600"/>
            </a:xfrm>
          </p:grpSpPr>
          <p:sp>
            <p:nvSpPr>
              <p:cNvPr id="41" name="Google Shape;41;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25, 2021 - 12H</a:t>
              </a:r>
              <a:endParaRPr sz="1500" b="0" i="0" u="none" strike="noStrike" cap="none">
                <a:solidFill>
                  <a:schemeClr val="dk1"/>
                </a:solidFill>
                <a:latin typeface="Rubik Light"/>
                <a:ea typeface="Rubik Light"/>
                <a:cs typeface="Rubik Light"/>
                <a:sym typeface="Rubik Light"/>
              </a:endParaRPr>
            </a:p>
          </p:txBody>
        </p:sp>
        <p:sp>
          <p:nvSpPr>
            <p:cNvPr id="44" name="Google Shape;44;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45" name="Google Shape;45;p24"/>
          <p:cNvGrpSpPr/>
          <p:nvPr/>
        </p:nvGrpSpPr>
        <p:grpSpPr>
          <a:xfrm>
            <a:off x="4210250" y="4747850"/>
            <a:ext cx="3366000" cy="750600"/>
            <a:chOff x="708950" y="-197625"/>
            <a:chExt cx="3366000" cy="750600"/>
          </a:xfrm>
        </p:grpSpPr>
        <p:grpSp>
          <p:nvGrpSpPr>
            <p:cNvPr id="46" name="Google Shape;46;p24"/>
            <p:cNvGrpSpPr/>
            <p:nvPr/>
          </p:nvGrpSpPr>
          <p:grpSpPr>
            <a:xfrm>
              <a:off x="708950" y="-197625"/>
              <a:ext cx="3366000" cy="750600"/>
              <a:chOff x="2532375" y="2321825"/>
              <a:chExt cx="3366000" cy="750600"/>
            </a:xfrm>
          </p:grpSpPr>
          <p:sp>
            <p:nvSpPr>
              <p:cNvPr id="47" name="Google Shape;47;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 name="Google Shape;49;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MARCH 22, 2021 - 15H</a:t>
              </a:r>
              <a:endParaRPr sz="1500" b="0" i="0" u="none" strike="noStrike" cap="none">
                <a:solidFill>
                  <a:schemeClr val="dk1"/>
                </a:solidFill>
                <a:latin typeface="Rubik Light"/>
                <a:ea typeface="Rubik Light"/>
                <a:cs typeface="Rubik Light"/>
                <a:sym typeface="Rubik Light"/>
              </a:endParaRPr>
            </a:p>
          </p:txBody>
        </p:sp>
        <p:sp>
          <p:nvSpPr>
            <p:cNvPr id="50" name="Google Shape;50;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51" name="Google Shape;51;p24"/>
          <p:cNvGrpSpPr/>
          <p:nvPr/>
        </p:nvGrpSpPr>
        <p:grpSpPr>
          <a:xfrm>
            <a:off x="-546600" y="819600"/>
            <a:ext cx="3366000" cy="750600"/>
            <a:chOff x="708950" y="-197625"/>
            <a:chExt cx="3366000" cy="750600"/>
          </a:xfrm>
        </p:grpSpPr>
        <p:grpSp>
          <p:nvGrpSpPr>
            <p:cNvPr id="52" name="Google Shape;52;p24"/>
            <p:cNvGrpSpPr/>
            <p:nvPr/>
          </p:nvGrpSpPr>
          <p:grpSpPr>
            <a:xfrm>
              <a:off x="708950" y="-197625"/>
              <a:ext cx="3366000" cy="750600"/>
              <a:chOff x="2532375" y="2321825"/>
              <a:chExt cx="3366000" cy="750600"/>
            </a:xfrm>
          </p:grpSpPr>
          <p:sp>
            <p:nvSpPr>
              <p:cNvPr id="53" name="Google Shape;53;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55;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APRIL 15, 2021 - 15H</a:t>
              </a:r>
              <a:endParaRPr sz="1500" b="0" i="0" u="none" strike="noStrike" cap="none">
                <a:solidFill>
                  <a:schemeClr val="dk1"/>
                </a:solidFill>
                <a:latin typeface="Rubik Light"/>
                <a:ea typeface="Rubik Light"/>
                <a:cs typeface="Rubik Light"/>
                <a:sym typeface="Rubik Light"/>
              </a:endParaRPr>
            </a:p>
          </p:txBody>
        </p:sp>
        <p:sp>
          <p:nvSpPr>
            <p:cNvPr id="56" name="Google Shape;56;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57" name="Google Shape;57;p24"/>
          <p:cNvGrpSpPr/>
          <p:nvPr/>
        </p:nvGrpSpPr>
        <p:grpSpPr>
          <a:xfrm>
            <a:off x="6881600" y="-310550"/>
            <a:ext cx="3366000" cy="750600"/>
            <a:chOff x="708950" y="-197625"/>
            <a:chExt cx="3366000" cy="750600"/>
          </a:xfrm>
        </p:grpSpPr>
        <p:grpSp>
          <p:nvGrpSpPr>
            <p:cNvPr id="58" name="Google Shape;58;p24"/>
            <p:cNvGrpSpPr/>
            <p:nvPr/>
          </p:nvGrpSpPr>
          <p:grpSpPr>
            <a:xfrm>
              <a:off x="708950" y="-197625"/>
              <a:ext cx="3366000" cy="750600"/>
              <a:chOff x="2532375" y="2321825"/>
              <a:chExt cx="3366000" cy="750600"/>
            </a:xfrm>
          </p:grpSpPr>
          <p:sp>
            <p:nvSpPr>
              <p:cNvPr id="59" name="Google Shape;59;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2021 - 18H</a:t>
              </a:r>
              <a:endParaRPr sz="1500" b="0" i="0" u="none" strike="noStrike" cap="none">
                <a:solidFill>
                  <a:schemeClr val="dk1"/>
                </a:solidFill>
                <a:latin typeface="Rubik Light"/>
                <a:ea typeface="Rubik Light"/>
                <a:cs typeface="Rubik Light"/>
                <a:sym typeface="Rubik Light"/>
              </a:endParaRPr>
            </a:p>
          </p:txBody>
        </p:sp>
        <p:sp>
          <p:nvSpPr>
            <p:cNvPr id="62" name="Google Shape;62;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63" name="Google Shape;63;p24"/>
          <p:cNvGrpSpPr/>
          <p:nvPr/>
        </p:nvGrpSpPr>
        <p:grpSpPr>
          <a:xfrm>
            <a:off x="6195425" y="126050"/>
            <a:ext cx="3366000" cy="750600"/>
            <a:chOff x="708950" y="-197625"/>
            <a:chExt cx="3366000" cy="750600"/>
          </a:xfrm>
        </p:grpSpPr>
        <p:grpSp>
          <p:nvGrpSpPr>
            <p:cNvPr id="64" name="Google Shape;64;p24"/>
            <p:cNvGrpSpPr/>
            <p:nvPr/>
          </p:nvGrpSpPr>
          <p:grpSpPr>
            <a:xfrm>
              <a:off x="708950" y="-197625"/>
              <a:ext cx="3366000" cy="750600"/>
              <a:chOff x="2532375" y="2321825"/>
              <a:chExt cx="3366000" cy="750600"/>
            </a:xfrm>
          </p:grpSpPr>
          <p:sp>
            <p:nvSpPr>
              <p:cNvPr id="65" name="Google Shape;65;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68" name="Google Shape;68;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69" name="Google Shape;69;p24"/>
          <p:cNvGrpSpPr/>
          <p:nvPr/>
        </p:nvGrpSpPr>
        <p:grpSpPr>
          <a:xfrm>
            <a:off x="5509250" y="562650"/>
            <a:ext cx="3366000" cy="750600"/>
            <a:chOff x="708950" y="-197625"/>
            <a:chExt cx="3366000" cy="750600"/>
          </a:xfrm>
        </p:grpSpPr>
        <p:grpSp>
          <p:nvGrpSpPr>
            <p:cNvPr id="70" name="Google Shape;70;p24"/>
            <p:cNvGrpSpPr/>
            <p:nvPr/>
          </p:nvGrpSpPr>
          <p:grpSpPr>
            <a:xfrm>
              <a:off x="708950" y="-197625"/>
              <a:ext cx="3366000" cy="750600"/>
              <a:chOff x="2532375" y="2321825"/>
              <a:chExt cx="3366000" cy="750600"/>
            </a:xfrm>
          </p:grpSpPr>
          <p:sp>
            <p:nvSpPr>
              <p:cNvPr id="71" name="Google Shape;71;p24"/>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24"/>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74" name="Google Shape;74;p24"/>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sp>
        <p:nvSpPr>
          <p:cNvPr id="75" name="Google Shape;75;p24"/>
          <p:cNvSpPr/>
          <p:nvPr/>
        </p:nvSpPr>
        <p:spPr>
          <a:xfrm>
            <a:off x="726850" y="683250"/>
            <a:ext cx="7697100" cy="37770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24"/>
          <p:cNvCxnSpPr/>
          <p:nvPr/>
        </p:nvCxnSpPr>
        <p:spPr>
          <a:xfrm>
            <a:off x="720000" y="1064389"/>
            <a:ext cx="7697100" cy="0"/>
          </a:xfrm>
          <a:prstGeom prst="straightConnector1">
            <a:avLst/>
          </a:prstGeom>
          <a:noFill/>
          <a:ln w="28575" cap="flat" cmpd="sng">
            <a:solidFill>
              <a:schemeClr val="dk1"/>
            </a:solidFill>
            <a:prstDash val="solid"/>
            <a:round/>
            <a:headEnd type="none" w="sm" len="sm"/>
            <a:tailEnd type="none" w="sm" len="sm"/>
          </a:ln>
        </p:spPr>
      </p:cxnSp>
      <p:sp>
        <p:nvSpPr>
          <p:cNvPr id="77" name="Google Shape;77;p24"/>
          <p:cNvSpPr/>
          <p:nvPr/>
        </p:nvSpPr>
        <p:spPr>
          <a:xfrm>
            <a:off x="7368795" y="816719"/>
            <a:ext cx="140400" cy="140400"/>
          </a:xfrm>
          <a:prstGeom prst="ellipse">
            <a:avLst/>
          </a:prstGeom>
          <a:solidFill>
            <a:schemeClr val="dk2"/>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4"/>
          <p:cNvSpPr/>
          <p:nvPr/>
        </p:nvSpPr>
        <p:spPr>
          <a:xfrm>
            <a:off x="7666043" y="816719"/>
            <a:ext cx="140400" cy="140400"/>
          </a:xfrm>
          <a:prstGeom prst="ellipse">
            <a:avLst/>
          </a:prstGeom>
          <a:solidFill>
            <a:schemeClr val="lt1"/>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4"/>
          <p:cNvSpPr/>
          <p:nvPr/>
        </p:nvSpPr>
        <p:spPr>
          <a:xfrm>
            <a:off x="7963292" y="816719"/>
            <a:ext cx="140400" cy="140400"/>
          </a:xfrm>
          <a:prstGeom prst="ellipse">
            <a:avLst/>
          </a:prstGeom>
          <a:solidFill>
            <a:schemeClr val="accent5"/>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4"/>
          <p:cNvSpPr txBox="1">
            <a:spLocks noGrp="1"/>
          </p:cNvSpPr>
          <p:nvPr>
            <p:ph type="ctrTitle"/>
          </p:nvPr>
        </p:nvSpPr>
        <p:spPr>
          <a:xfrm>
            <a:off x="987375" y="1563513"/>
            <a:ext cx="7169400" cy="1699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000">
                <a:latin typeface="Rubik Light"/>
                <a:ea typeface="Rubik Light"/>
                <a:cs typeface="Rubik Light"/>
                <a:sym typeface="Rubik Ligh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1" name="Google Shape;81;p24"/>
          <p:cNvSpPr txBox="1">
            <a:spLocks noGrp="1"/>
          </p:cNvSpPr>
          <p:nvPr>
            <p:ph type="subTitle" idx="1"/>
          </p:nvPr>
        </p:nvSpPr>
        <p:spPr>
          <a:xfrm>
            <a:off x="1869075" y="3240600"/>
            <a:ext cx="5405700" cy="48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TITLE_ONLY_2_1_1_1_1">
    <p:bg>
      <p:bgPr>
        <a:blipFill>
          <a:blip r:embed="rId2">
            <a:alphaModFix/>
          </a:blip>
          <a:stretch>
            <a:fillRect/>
          </a:stretch>
        </a:blipFill>
        <a:effectLst/>
      </p:bgPr>
    </p:bg>
    <p:spTree>
      <p:nvGrpSpPr>
        <p:cNvPr id="1" name="Shape 23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six columns">
  <p:cSld name="TITLE_ONLY_1_1">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25"/>
          <p:cNvSpPr/>
          <p:nvPr/>
        </p:nvSpPr>
        <p:spPr>
          <a:xfrm>
            <a:off x="247200" y="1328450"/>
            <a:ext cx="8649600" cy="3482700"/>
          </a:xfrm>
          <a:prstGeom prst="roundRect">
            <a:avLst>
              <a:gd name="adj" fmla="val 397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5"/>
          <p:cNvSpPr/>
          <p:nvPr/>
        </p:nvSpPr>
        <p:spPr>
          <a:xfrm>
            <a:off x="8293800" y="1502675"/>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5"/>
          <p:cNvSpPr/>
          <p:nvPr/>
        </p:nvSpPr>
        <p:spPr>
          <a:xfrm>
            <a:off x="247200" y="332350"/>
            <a:ext cx="8649600" cy="798900"/>
          </a:xfrm>
          <a:prstGeom prst="roundRect">
            <a:avLst>
              <a:gd name="adj" fmla="val 18597"/>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5"/>
          <p:cNvSpPr/>
          <p:nvPr/>
        </p:nvSpPr>
        <p:spPr>
          <a:xfrm>
            <a:off x="8293800" y="60160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8" name="Google Shape;88;p25"/>
          <p:cNvSpPr txBox="1">
            <a:spLocks noGrp="1"/>
          </p:cNvSpPr>
          <p:nvPr>
            <p:ph type="subTitle" idx="1"/>
          </p:nvPr>
        </p:nvSpPr>
        <p:spPr>
          <a:xfrm>
            <a:off x="720000" y="4118275"/>
            <a:ext cx="2503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89" name="Google Shape;89;p25"/>
          <p:cNvSpPr txBox="1">
            <a:spLocks noGrp="1"/>
          </p:cNvSpPr>
          <p:nvPr>
            <p:ph type="subTitle" idx="2"/>
          </p:nvPr>
        </p:nvSpPr>
        <p:spPr>
          <a:xfrm>
            <a:off x="947250" y="3599450"/>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90" name="Google Shape;90;p25"/>
          <p:cNvSpPr txBox="1">
            <a:spLocks noGrp="1"/>
          </p:cNvSpPr>
          <p:nvPr>
            <p:ph type="subTitle" idx="3"/>
          </p:nvPr>
        </p:nvSpPr>
        <p:spPr>
          <a:xfrm>
            <a:off x="3320100" y="4118275"/>
            <a:ext cx="2503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1" name="Google Shape;91;p25"/>
          <p:cNvSpPr txBox="1">
            <a:spLocks noGrp="1"/>
          </p:cNvSpPr>
          <p:nvPr>
            <p:ph type="subTitle" idx="4"/>
          </p:nvPr>
        </p:nvSpPr>
        <p:spPr>
          <a:xfrm>
            <a:off x="3547350" y="3599450"/>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92" name="Google Shape;92;p25"/>
          <p:cNvSpPr txBox="1">
            <a:spLocks noGrp="1"/>
          </p:cNvSpPr>
          <p:nvPr>
            <p:ph type="subTitle" idx="5"/>
          </p:nvPr>
        </p:nvSpPr>
        <p:spPr>
          <a:xfrm>
            <a:off x="5920200" y="4118275"/>
            <a:ext cx="2503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3" name="Google Shape;93;p25"/>
          <p:cNvSpPr txBox="1">
            <a:spLocks noGrp="1"/>
          </p:cNvSpPr>
          <p:nvPr>
            <p:ph type="subTitle" idx="6"/>
          </p:nvPr>
        </p:nvSpPr>
        <p:spPr>
          <a:xfrm>
            <a:off x="6147450" y="3599450"/>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94" name="Google Shape;94;p25"/>
          <p:cNvSpPr txBox="1">
            <a:spLocks noGrp="1"/>
          </p:cNvSpPr>
          <p:nvPr>
            <p:ph type="subTitle" idx="7"/>
          </p:nvPr>
        </p:nvSpPr>
        <p:spPr>
          <a:xfrm>
            <a:off x="720000" y="2487038"/>
            <a:ext cx="2503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5" name="Google Shape;95;p25"/>
          <p:cNvSpPr txBox="1">
            <a:spLocks noGrp="1"/>
          </p:cNvSpPr>
          <p:nvPr>
            <p:ph type="subTitle" idx="8"/>
          </p:nvPr>
        </p:nvSpPr>
        <p:spPr>
          <a:xfrm>
            <a:off x="947250" y="1968213"/>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96" name="Google Shape;96;p25"/>
          <p:cNvSpPr txBox="1">
            <a:spLocks noGrp="1"/>
          </p:cNvSpPr>
          <p:nvPr>
            <p:ph type="subTitle" idx="9"/>
          </p:nvPr>
        </p:nvSpPr>
        <p:spPr>
          <a:xfrm>
            <a:off x="3320100" y="2487038"/>
            <a:ext cx="2503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7" name="Google Shape;97;p25"/>
          <p:cNvSpPr txBox="1">
            <a:spLocks noGrp="1"/>
          </p:cNvSpPr>
          <p:nvPr>
            <p:ph type="subTitle" idx="13"/>
          </p:nvPr>
        </p:nvSpPr>
        <p:spPr>
          <a:xfrm>
            <a:off x="3547350" y="1968213"/>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98" name="Google Shape;98;p25"/>
          <p:cNvSpPr txBox="1">
            <a:spLocks noGrp="1"/>
          </p:cNvSpPr>
          <p:nvPr>
            <p:ph type="subTitle" idx="14"/>
          </p:nvPr>
        </p:nvSpPr>
        <p:spPr>
          <a:xfrm>
            <a:off x="5920200" y="2487038"/>
            <a:ext cx="2503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9" name="Google Shape;99;p25"/>
          <p:cNvSpPr txBox="1">
            <a:spLocks noGrp="1"/>
          </p:cNvSpPr>
          <p:nvPr>
            <p:ph type="subTitle" idx="15"/>
          </p:nvPr>
        </p:nvSpPr>
        <p:spPr>
          <a:xfrm>
            <a:off x="6147450" y="1968213"/>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100"/>
        <p:cNvGrpSpPr/>
        <p:nvPr/>
      </p:nvGrpSpPr>
      <p:grpSpPr>
        <a:xfrm>
          <a:off x="0" y="0"/>
          <a:ext cx="0" cy="0"/>
          <a:chOff x="0" y="0"/>
          <a:chExt cx="0" cy="0"/>
        </a:xfrm>
      </p:grpSpPr>
      <p:grpSp>
        <p:nvGrpSpPr>
          <p:cNvPr id="101" name="Google Shape;101;p26"/>
          <p:cNvGrpSpPr/>
          <p:nvPr/>
        </p:nvGrpSpPr>
        <p:grpSpPr>
          <a:xfrm>
            <a:off x="247200" y="332350"/>
            <a:ext cx="8649600" cy="4478700"/>
            <a:chOff x="247200" y="332350"/>
            <a:chExt cx="8649600" cy="4478700"/>
          </a:xfrm>
        </p:grpSpPr>
        <p:sp>
          <p:nvSpPr>
            <p:cNvPr id="102" name="Google Shape;102;p26"/>
            <p:cNvSpPr/>
            <p:nvPr/>
          </p:nvSpPr>
          <p:spPr>
            <a:xfrm>
              <a:off x="247200" y="332350"/>
              <a:ext cx="8649600" cy="4478700"/>
            </a:xfrm>
            <a:prstGeom prst="roundRect">
              <a:avLst>
                <a:gd name="adj" fmla="val 3336"/>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 name="Google Shape;103;p26"/>
            <p:cNvGrpSpPr/>
            <p:nvPr/>
          </p:nvGrpSpPr>
          <p:grpSpPr>
            <a:xfrm>
              <a:off x="247200" y="473369"/>
              <a:ext cx="8642700" cy="247681"/>
              <a:chOff x="247200" y="1419444"/>
              <a:chExt cx="8642700" cy="247681"/>
            </a:xfrm>
          </p:grpSpPr>
          <p:cxnSp>
            <p:nvCxnSpPr>
              <p:cNvPr id="104" name="Google Shape;104;p26"/>
              <p:cNvCxnSpPr/>
              <p:nvPr/>
            </p:nvCxnSpPr>
            <p:spPr>
              <a:xfrm>
                <a:off x="247200" y="1667125"/>
                <a:ext cx="8642700" cy="0"/>
              </a:xfrm>
              <a:prstGeom prst="straightConnector1">
                <a:avLst/>
              </a:prstGeom>
              <a:noFill/>
              <a:ln w="28575" cap="flat" cmpd="sng">
                <a:solidFill>
                  <a:schemeClr val="dk1"/>
                </a:solidFill>
                <a:prstDash val="solid"/>
                <a:round/>
                <a:headEnd type="none" w="sm" len="sm"/>
                <a:tailEnd type="none" w="sm" len="sm"/>
              </a:ln>
            </p:spPr>
          </p:cxnSp>
          <p:sp>
            <p:nvSpPr>
              <p:cNvPr id="105" name="Google Shape;105;p26"/>
              <p:cNvSpPr/>
              <p:nvPr/>
            </p:nvSpPr>
            <p:spPr>
              <a:xfrm>
                <a:off x="7841645" y="1419444"/>
                <a:ext cx="140400" cy="140400"/>
              </a:xfrm>
              <a:prstGeom prst="ellipse">
                <a:avLst/>
              </a:prstGeom>
              <a:solidFill>
                <a:schemeClr val="dk2"/>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6"/>
              <p:cNvSpPr/>
              <p:nvPr/>
            </p:nvSpPr>
            <p:spPr>
              <a:xfrm>
                <a:off x="8138893" y="1419444"/>
                <a:ext cx="140400" cy="140400"/>
              </a:xfrm>
              <a:prstGeom prst="ellipse">
                <a:avLst/>
              </a:prstGeom>
              <a:solidFill>
                <a:schemeClr val="lt1"/>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6"/>
              <p:cNvSpPr/>
              <p:nvPr/>
            </p:nvSpPr>
            <p:spPr>
              <a:xfrm>
                <a:off x="8436142" y="141944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 name="Google Shape;108;p26"/>
          <p:cNvSpPr txBox="1">
            <a:spLocks noGrp="1"/>
          </p:cNvSpPr>
          <p:nvPr>
            <p:ph type="title"/>
          </p:nvPr>
        </p:nvSpPr>
        <p:spPr>
          <a:xfrm>
            <a:off x="1761550" y="1571738"/>
            <a:ext cx="5620800" cy="159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9"/>
        <p:cNvGrpSpPr/>
        <p:nvPr/>
      </p:nvGrpSpPr>
      <p:grpSpPr>
        <a:xfrm>
          <a:off x="0" y="0"/>
          <a:ext cx="0" cy="0"/>
          <a:chOff x="0" y="0"/>
          <a:chExt cx="0" cy="0"/>
        </a:xfrm>
      </p:grpSpPr>
      <p:grpSp>
        <p:nvGrpSpPr>
          <p:cNvPr id="110" name="Google Shape;110;p27"/>
          <p:cNvGrpSpPr/>
          <p:nvPr/>
        </p:nvGrpSpPr>
        <p:grpSpPr>
          <a:xfrm>
            <a:off x="247200" y="332350"/>
            <a:ext cx="8649600" cy="4478700"/>
            <a:chOff x="247200" y="332350"/>
            <a:chExt cx="8649600" cy="4478700"/>
          </a:xfrm>
        </p:grpSpPr>
        <p:sp>
          <p:nvSpPr>
            <p:cNvPr id="111" name="Google Shape;111;p27"/>
            <p:cNvSpPr/>
            <p:nvPr/>
          </p:nvSpPr>
          <p:spPr>
            <a:xfrm>
              <a:off x="247200" y="332350"/>
              <a:ext cx="8649600" cy="4478700"/>
            </a:xfrm>
            <a:prstGeom prst="roundRect">
              <a:avLst>
                <a:gd name="adj" fmla="val 3336"/>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27"/>
            <p:cNvGrpSpPr/>
            <p:nvPr/>
          </p:nvGrpSpPr>
          <p:grpSpPr>
            <a:xfrm>
              <a:off x="247200" y="473369"/>
              <a:ext cx="8642700" cy="247681"/>
              <a:chOff x="247200" y="1419444"/>
              <a:chExt cx="8642700" cy="247681"/>
            </a:xfrm>
          </p:grpSpPr>
          <p:cxnSp>
            <p:nvCxnSpPr>
              <p:cNvPr id="113" name="Google Shape;113;p27"/>
              <p:cNvCxnSpPr/>
              <p:nvPr/>
            </p:nvCxnSpPr>
            <p:spPr>
              <a:xfrm>
                <a:off x="247200" y="1667125"/>
                <a:ext cx="8642700" cy="0"/>
              </a:xfrm>
              <a:prstGeom prst="straightConnector1">
                <a:avLst/>
              </a:prstGeom>
              <a:noFill/>
              <a:ln w="28575" cap="flat" cmpd="sng">
                <a:solidFill>
                  <a:schemeClr val="dk1"/>
                </a:solidFill>
                <a:prstDash val="solid"/>
                <a:round/>
                <a:headEnd type="none" w="sm" len="sm"/>
                <a:tailEnd type="none" w="sm" len="sm"/>
              </a:ln>
            </p:spPr>
          </p:cxnSp>
          <p:sp>
            <p:nvSpPr>
              <p:cNvPr id="114" name="Google Shape;114;p27"/>
              <p:cNvSpPr/>
              <p:nvPr/>
            </p:nvSpPr>
            <p:spPr>
              <a:xfrm>
                <a:off x="7841645" y="1419444"/>
                <a:ext cx="140400" cy="140400"/>
              </a:xfrm>
              <a:prstGeom prst="ellipse">
                <a:avLst/>
              </a:prstGeom>
              <a:solidFill>
                <a:schemeClr val="dk2"/>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8138893" y="1419444"/>
                <a:ext cx="140400" cy="140400"/>
              </a:xfrm>
              <a:prstGeom prst="ellipse">
                <a:avLst/>
              </a:prstGeom>
              <a:solidFill>
                <a:schemeClr val="lt1"/>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7"/>
              <p:cNvSpPr/>
              <p:nvPr/>
            </p:nvSpPr>
            <p:spPr>
              <a:xfrm>
                <a:off x="8436142" y="141944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 name="Google Shape;117;p27"/>
          <p:cNvSpPr txBox="1">
            <a:spLocks noGrp="1"/>
          </p:cNvSpPr>
          <p:nvPr>
            <p:ph type="title"/>
          </p:nvPr>
        </p:nvSpPr>
        <p:spPr>
          <a:xfrm>
            <a:off x="4378800" y="1267200"/>
            <a:ext cx="3633000" cy="148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8" name="Google Shape;118;p27"/>
          <p:cNvSpPr txBox="1">
            <a:spLocks noGrp="1"/>
          </p:cNvSpPr>
          <p:nvPr>
            <p:ph type="subTitle" idx="1"/>
          </p:nvPr>
        </p:nvSpPr>
        <p:spPr>
          <a:xfrm>
            <a:off x="4378800" y="3155725"/>
            <a:ext cx="4045200" cy="899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
    <p:bg>
      <p:bgPr>
        <a:blipFill>
          <a:blip r:embed="rId2">
            <a:alphaModFix/>
          </a:blip>
          <a:stretch>
            <a:fillRect/>
          </a:stretch>
        </a:blipFill>
        <a:effectLst/>
      </p:bgPr>
    </p:bg>
    <p:spTree>
      <p:nvGrpSpPr>
        <p:cNvPr id="1" name="Shape 119"/>
        <p:cNvGrpSpPr/>
        <p:nvPr/>
      </p:nvGrpSpPr>
      <p:grpSpPr>
        <a:xfrm>
          <a:off x="0" y="0"/>
          <a:ext cx="0" cy="0"/>
          <a:chOff x="0" y="0"/>
          <a:chExt cx="0" cy="0"/>
        </a:xfrm>
      </p:grpSpPr>
      <p:grpSp>
        <p:nvGrpSpPr>
          <p:cNvPr id="120" name="Google Shape;120;p28"/>
          <p:cNvGrpSpPr/>
          <p:nvPr/>
        </p:nvGrpSpPr>
        <p:grpSpPr>
          <a:xfrm>
            <a:off x="6268775" y="-490200"/>
            <a:ext cx="3366000" cy="750600"/>
            <a:chOff x="708950" y="-197625"/>
            <a:chExt cx="3366000" cy="750600"/>
          </a:xfrm>
        </p:grpSpPr>
        <p:grpSp>
          <p:nvGrpSpPr>
            <p:cNvPr id="121" name="Google Shape;121;p28"/>
            <p:cNvGrpSpPr/>
            <p:nvPr/>
          </p:nvGrpSpPr>
          <p:grpSpPr>
            <a:xfrm>
              <a:off x="708950" y="-197625"/>
              <a:ext cx="3366000" cy="750600"/>
              <a:chOff x="2532375" y="2321825"/>
              <a:chExt cx="3366000" cy="750600"/>
            </a:xfrm>
          </p:grpSpPr>
          <p:sp>
            <p:nvSpPr>
              <p:cNvPr id="122" name="Google Shape;122;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2021 - 18H</a:t>
              </a:r>
              <a:endParaRPr sz="1500" b="0" i="0" u="none" strike="noStrike" cap="none">
                <a:solidFill>
                  <a:schemeClr val="dk1"/>
                </a:solidFill>
                <a:latin typeface="Rubik Light"/>
                <a:ea typeface="Rubik Light"/>
                <a:cs typeface="Rubik Light"/>
                <a:sym typeface="Rubik Light"/>
              </a:endParaRPr>
            </a:p>
          </p:txBody>
        </p:sp>
        <p:sp>
          <p:nvSpPr>
            <p:cNvPr id="125" name="Google Shape;125;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26" name="Google Shape;126;p28"/>
          <p:cNvGrpSpPr/>
          <p:nvPr/>
        </p:nvGrpSpPr>
        <p:grpSpPr>
          <a:xfrm>
            <a:off x="5582600" y="-53600"/>
            <a:ext cx="3366000" cy="750600"/>
            <a:chOff x="708950" y="-197625"/>
            <a:chExt cx="3366000" cy="750600"/>
          </a:xfrm>
        </p:grpSpPr>
        <p:grpSp>
          <p:nvGrpSpPr>
            <p:cNvPr id="127" name="Google Shape;127;p28"/>
            <p:cNvGrpSpPr/>
            <p:nvPr/>
          </p:nvGrpSpPr>
          <p:grpSpPr>
            <a:xfrm>
              <a:off x="708950" y="-197625"/>
              <a:ext cx="3366000" cy="750600"/>
              <a:chOff x="2532375" y="2321825"/>
              <a:chExt cx="3366000" cy="750600"/>
            </a:xfrm>
          </p:grpSpPr>
          <p:sp>
            <p:nvSpPr>
              <p:cNvPr id="128" name="Google Shape;128;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131" name="Google Shape;131;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32" name="Google Shape;132;p28"/>
          <p:cNvGrpSpPr/>
          <p:nvPr/>
        </p:nvGrpSpPr>
        <p:grpSpPr>
          <a:xfrm>
            <a:off x="4896425" y="383000"/>
            <a:ext cx="3366000" cy="750600"/>
            <a:chOff x="708950" y="-197625"/>
            <a:chExt cx="3366000" cy="750600"/>
          </a:xfrm>
        </p:grpSpPr>
        <p:grpSp>
          <p:nvGrpSpPr>
            <p:cNvPr id="133" name="Google Shape;133;p28"/>
            <p:cNvGrpSpPr/>
            <p:nvPr/>
          </p:nvGrpSpPr>
          <p:grpSpPr>
            <a:xfrm>
              <a:off x="708950" y="-197625"/>
              <a:ext cx="3366000" cy="750600"/>
              <a:chOff x="2532375" y="2321825"/>
              <a:chExt cx="3366000" cy="750600"/>
            </a:xfrm>
          </p:grpSpPr>
          <p:sp>
            <p:nvSpPr>
              <p:cNvPr id="134" name="Google Shape;134;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137" name="Google Shape;137;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38" name="Google Shape;138;p28"/>
          <p:cNvGrpSpPr/>
          <p:nvPr/>
        </p:nvGrpSpPr>
        <p:grpSpPr>
          <a:xfrm>
            <a:off x="4210250" y="819600"/>
            <a:ext cx="3366000" cy="750600"/>
            <a:chOff x="708950" y="-197625"/>
            <a:chExt cx="3366000" cy="750600"/>
          </a:xfrm>
        </p:grpSpPr>
        <p:grpSp>
          <p:nvGrpSpPr>
            <p:cNvPr id="139" name="Google Shape;139;p28"/>
            <p:cNvGrpSpPr/>
            <p:nvPr/>
          </p:nvGrpSpPr>
          <p:grpSpPr>
            <a:xfrm>
              <a:off x="708950" y="-197625"/>
              <a:ext cx="3366000" cy="750600"/>
              <a:chOff x="2532375" y="2321825"/>
              <a:chExt cx="3366000" cy="750600"/>
            </a:xfrm>
          </p:grpSpPr>
          <p:sp>
            <p:nvSpPr>
              <p:cNvPr id="140" name="Google Shape;140;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 name="Google Shape;142;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MARCH 22, 2021 - 15H</a:t>
              </a:r>
              <a:endParaRPr sz="1500" b="0" i="0" u="none" strike="noStrike" cap="none">
                <a:solidFill>
                  <a:schemeClr val="dk1"/>
                </a:solidFill>
                <a:latin typeface="Rubik Light"/>
                <a:ea typeface="Rubik Light"/>
                <a:cs typeface="Rubik Light"/>
                <a:sym typeface="Rubik Light"/>
              </a:endParaRPr>
            </a:p>
          </p:txBody>
        </p:sp>
        <p:sp>
          <p:nvSpPr>
            <p:cNvPr id="143" name="Google Shape;143;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44" name="Google Shape;144;p28"/>
          <p:cNvGrpSpPr/>
          <p:nvPr/>
        </p:nvGrpSpPr>
        <p:grpSpPr>
          <a:xfrm>
            <a:off x="1511925" y="3818100"/>
            <a:ext cx="3366000" cy="750600"/>
            <a:chOff x="708950" y="-197625"/>
            <a:chExt cx="3366000" cy="750600"/>
          </a:xfrm>
        </p:grpSpPr>
        <p:grpSp>
          <p:nvGrpSpPr>
            <p:cNvPr id="145" name="Google Shape;145;p28"/>
            <p:cNvGrpSpPr/>
            <p:nvPr/>
          </p:nvGrpSpPr>
          <p:grpSpPr>
            <a:xfrm>
              <a:off x="708950" y="-197625"/>
              <a:ext cx="3366000" cy="750600"/>
              <a:chOff x="2532375" y="2321825"/>
              <a:chExt cx="3366000" cy="750600"/>
            </a:xfrm>
          </p:grpSpPr>
          <p:sp>
            <p:nvSpPr>
              <p:cNvPr id="146" name="Google Shape;146;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25, 2021 - 12H</a:t>
              </a:r>
              <a:endParaRPr sz="1500" b="0" i="0" u="none" strike="noStrike" cap="none">
                <a:solidFill>
                  <a:schemeClr val="dk1"/>
                </a:solidFill>
                <a:latin typeface="Rubik Light"/>
                <a:ea typeface="Rubik Light"/>
                <a:cs typeface="Rubik Light"/>
                <a:sym typeface="Rubik Light"/>
              </a:endParaRPr>
            </a:p>
          </p:txBody>
        </p:sp>
        <p:sp>
          <p:nvSpPr>
            <p:cNvPr id="149" name="Google Shape;149;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50" name="Google Shape;150;p28"/>
          <p:cNvGrpSpPr/>
          <p:nvPr/>
        </p:nvGrpSpPr>
        <p:grpSpPr>
          <a:xfrm>
            <a:off x="825750" y="4254700"/>
            <a:ext cx="3366000" cy="750600"/>
            <a:chOff x="708950" y="-197625"/>
            <a:chExt cx="3366000" cy="750600"/>
          </a:xfrm>
        </p:grpSpPr>
        <p:grpSp>
          <p:nvGrpSpPr>
            <p:cNvPr id="151" name="Google Shape;151;p28"/>
            <p:cNvGrpSpPr/>
            <p:nvPr/>
          </p:nvGrpSpPr>
          <p:grpSpPr>
            <a:xfrm>
              <a:off x="708950" y="-197625"/>
              <a:ext cx="3366000" cy="750600"/>
              <a:chOff x="2532375" y="2321825"/>
              <a:chExt cx="3366000" cy="750600"/>
            </a:xfrm>
          </p:grpSpPr>
          <p:sp>
            <p:nvSpPr>
              <p:cNvPr id="152" name="Google Shape;152;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JULY 11, 2021 - 11H</a:t>
              </a:r>
              <a:endParaRPr sz="1500" b="0" i="0" u="none" strike="noStrike" cap="none">
                <a:solidFill>
                  <a:schemeClr val="dk1"/>
                </a:solidFill>
                <a:latin typeface="Rubik Light"/>
                <a:ea typeface="Rubik Light"/>
                <a:cs typeface="Rubik Light"/>
                <a:sym typeface="Rubik Light"/>
              </a:endParaRPr>
            </a:p>
          </p:txBody>
        </p:sp>
        <p:sp>
          <p:nvSpPr>
            <p:cNvPr id="155" name="Google Shape;155;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56" name="Google Shape;156;p28"/>
          <p:cNvGrpSpPr/>
          <p:nvPr/>
        </p:nvGrpSpPr>
        <p:grpSpPr>
          <a:xfrm>
            <a:off x="139575" y="4691300"/>
            <a:ext cx="3366000" cy="750600"/>
            <a:chOff x="708950" y="-197625"/>
            <a:chExt cx="3366000" cy="750600"/>
          </a:xfrm>
        </p:grpSpPr>
        <p:grpSp>
          <p:nvGrpSpPr>
            <p:cNvPr id="157" name="Google Shape;157;p28"/>
            <p:cNvGrpSpPr/>
            <p:nvPr/>
          </p:nvGrpSpPr>
          <p:grpSpPr>
            <a:xfrm>
              <a:off x="708950" y="-197625"/>
              <a:ext cx="3366000" cy="750600"/>
              <a:chOff x="2532375" y="2321825"/>
              <a:chExt cx="3366000" cy="750600"/>
            </a:xfrm>
          </p:grpSpPr>
          <p:sp>
            <p:nvSpPr>
              <p:cNvPr id="158" name="Google Shape;158;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AUGUST 8, 2021 - 16H</a:t>
              </a:r>
              <a:endParaRPr sz="1500" b="0" i="0" u="none" strike="noStrike" cap="none">
                <a:solidFill>
                  <a:schemeClr val="dk1"/>
                </a:solidFill>
                <a:latin typeface="Rubik Light"/>
                <a:ea typeface="Rubik Light"/>
                <a:cs typeface="Rubik Light"/>
                <a:sym typeface="Rubik Light"/>
              </a:endParaRPr>
            </a:p>
          </p:txBody>
        </p:sp>
        <p:sp>
          <p:nvSpPr>
            <p:cNvPr id="161" name="Google Shape;161;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62" name="Google Shape;162;p28"/>
          <p:cNvGrpSpPr/>
          <p:nvPr/>
        </p:nvGrpSpPr>
        <p:grpSpPr>
          <a:xfrm>
            <a:off x="-546600" y="5127900"/>
            <a:ext cx="3366000" cy="750600"/>
            <a:chOff x="708950" y="-197625"/>
            <a:chExt cx="3366000" cy="750600"/>
          </a:xfrm>
        </p:grpSpPr>
        <p:grpSp>
          <p:nvGrpSpPr>
            <p:cNvPr id="163" name="Google Shape;163;p28"/>
            <p:cNvGrpSpPr/>
            <p:nvPr/>
          </p:nvGrpSpPr>
          <p:grpSpPr>
            <a:xfrm>
              <a:off x="708950" y="-197625"/>
              <a:ext cx="3366000" cy="750600"/>
              <a:chOff x="2532375" y="2321825"/>
              <a:chExt cx="3366000" cy="750600"/>
            </a:xfrm>
          </p:grpSpPr>
          <p:sp>
            <p:nvSpPr>
              <p:cNvPr id="164" name="Google Shape;164;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APRIL 15, 2021 - 15H</a:t>
              </a:r>
              <a:endParaRPr sz="1500" b="0" i="0" u="none" strike="noStrike" cap="none">
                <a:solidFill>
                  <a:schemeClr val="dk1"/>
                </a:solidFill>
                <a:latin typeface="Rubik Light"/>
                <a:ea typeface="Rubik Light"/>
                <a:cs typeface="Rubik Light"/>
                <a:sym typeface="Rubik Light"/>
              </a:endParaRPr>
            </a:p>
          </p:txBody>
        </p:sp>
        <p:sp>
          <p:nvSpPr>
            <p:cNvPr id="167" name="Google Shape;167;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68" name="Google Shape;168;p28"/>
          <p:cNvGrpSpPr/>
          <p:nvPr/>
        </p:nvGrpSpPr>
        <p:grpSpPr>
          <a:xfrm>
            <a:off x="6881600" y="3997750"/>
            <a:ext cx="3366000" cy="750600"/>
            <a:chOff x="708950" y="-197625"/>
            <a:chExt cx="3366000" cy="750600"/>
          </a:xfrm>
        </p:grpSpPr>
        <p:grpSp>
          <p:nvGrpSpPr>
            <p:cNvPr id="169" name="Google Shape;169;p28"/>
            <p:cNvGrpSpPr/>
            <p:nvPr/>
          </p:nvGrpSpPr>
          <p:grpSpPr>
            <a:xfrm>
              <a:off x="708950" y="-197625"/>
              <a:ext cx="3366000" cy="750600"/>
              <a:chOff x="2532375" y="2321825"/>
              <a:chExt cx="3366000" cy="750600"/>
            </a:xfrm>
          </p:grpSpPr>
          <p:sp>
            <p:nvSpPr>
              <p:cNvPr id="170" name="Google Shape;170;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 name="Google Shape;172;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2021 - 18H</a:t>
              </a:r>
              <a:endParaRPr sz="1500" b="0" i="0" u="none" strike="noStrike" cap="none">
                <a:solidFill>
                  <a:schemeClr val="dk1"/>
                </a:solidFill>
                <a:latin typeface="Rubik Light"/>
                <a:ea typeface="Rubik Light"/>
                <a:cs typeface="Rubik Light"/>
                <a:sym typeface="Rubik Light"/>
              </a:endParaRPr>
            </a:p>
          </p:txBody>
        </p:sp>
        <p:sp>
          <p:nvSpPr>
            <p:cNvPr id="173" name="Google Shape;173;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74" name="Google Shape;174;p28"/>
          <p:cNvGrpSpPr/>
          <p:nvPr/>
        </p:nvGrpSpPr>
        <p:grpSpPr>
          <a:xfrm>
            <a:off x="6195425" y="4434350"/>
            <a:ext cx="3366000" cy="750600"/>
            <a:chOff x="708950" y="-197625"/>
            <a:chExt cx="3366000" cy="750600"/>
          </a:xfrm>
        </p:grpSpPr>
        <p:grpSp>
          <p:nvGrpSpPr>
            <p:cNvPr id="175" name="Google Shape;175;p28"/>
            <p:cNvGrpSpPr/>
            <p:nvPr/>
          </p:nvGrpSpPr>
          <p:grpSpPr>
            <a:xfrm>
              <a:off x="708950" y="-197625"/>
              <a:ext cx="3366000" cy="750600"/>
              <a:chOff x="2532375" y="2321825"/>
              <a:chExt cx="3366000" cy="750600"/>
            </a:xfrm>
          </p:grpSpPr>
          <p:sp>
            <p:nvSpPr>
              <p:cNvPr id="176" name="Google Shape;176;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 name="Google Shape;178;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179" name="Google Shape;179;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grpSp>
        <p:nvGrpSpPr>
          <p:cNvPr id="180" name="Google Shape;180;p28"/>
          <p:cNvGrpSpPr/>
          <p:nvPr/>
        </p:nvGrpSpPr>
        <p:grpSpPr>
          <a:xfrm>
            <a:off x="5509250" y="4870950"/>
            <a:ext cx="3366000" cy="750600"/>
            <a:chOff x="708950" y="-197625"/>
            <a:chExt cx="3366000" cy="750600"/>
          </a:xfrm>
        </p:grpSpPr>
        <p:grpSp>
          <p:nvGrpSpPr>
            <p:cNvPr id="181" name="Google Shape;181;p28"/>
            <p:cNvGrpSpPr/>
            <p:nvPr/>
          </p:nvGrpSpPr>
          <p:grpSpPr>
            <a:xfrm>
              <a:off x="708950" y="-197625"/>
              <a:ext cx="3366000" cy="750600"/>
              <a:chOff x="2532375" y="2321825"/>
              <a:chExt cx="3366000" cy="750600"/>
            </a:xfrm>
          </p:grpSpPr>
          <p:sp>
            <p:nvSpPr>
              <p:cNvPr id="182" name="Google Shape;182;p28"/>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8"/>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4" name="Google Shape;184;p28"/>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JUNE 15, 2021 - 15H</a:t>
              </a:r>
              <a:endParaRPr sz="1500" b="0" i="0" u="none" strike="noStrike" cap="none">
                <a:solidFill>
                  <a:schemeClr val="dk1"/>
                </a:solidFill>
                <a:latin typeface="Rubik Light"/>
                <a:ea typeface="Rubik Light"/>
                <a:cs typeface="Rubik Light"/>
                <a:sym typeface="Rubik Light"/>
              </a:endParaRPr>
            </a:p>
          </p:txBody>
        </p:sp>
        <p:sp>
          <p:nvSpPr>
            <p:cNvPr id="185" name="Google Shape;185;p28"/>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Meeting with Company A</a:t>
              </a:r>
              <a:endParaRPr sz="1100" b="0" i="0" u="none" strike="noStrike" cap="none">
                <a:solidFill>
                  <a:schemeClr val="dk1"/>
                </a:solidFill>
                <a:latin typeface="Inter"/>
                <a:ea typeface="Inter"/>
                <a:cs typeface="Inter"/>
                <a:sym typeface="Inter"/>
              </a:endParaRPr>
            </a:p>
          </p:txBody>
        </p:sp>
      </p:grpSp>
      <p:sp>
        <p:nvSpPr>
          <p:cNvPr id="186" name="Google Shape;186;p28"/>
          <p:cNvSpPr/>
          <p:nvPr/>
        </p:nvSpPr>
        <p:spPr>
          <a:xfrm>
            <a:off x="726850" y="683250"/>
            <a:ext cx="7697100" cy="37770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7" name="Google Shape;187;p28"/>
          <p:cNvCxnSpPr/>
          <p:nvPr/>
        </p:nvCxnSpPr>
        <p:spPr>
          <a:xfrm>
            <a:off x="720000" y="1064389"/>
            <a:ext cx="7697100" cy="0"/>
          </a:xfrm>
          <a:prstGeom prst="straightConnector1">
            <a:avLst/>
          </a:prstGeom>
          <a:noFill/>
          <a:ln w="28575" cap="flat" cmpd="sng">
            <a:solidFill>
              <a:schemeClr val="dk1"/>
            </a:solidFill>
            <a:prstDash val="solid"/>
            <a:round/>
            <a:headEnd type="none" w="sm" len="sm"/>
            <a:tailEnd type="none" w="sm" len="sm"/>
          </a:ln>
        </p:spPr>
      </p:cxnSp>
      <p:sp>
        <p:nvSpPr>
          <p:cNvPr id="188" name="Google Shape;188;p28"/>
          <p:cNvSpPr/>
          <p:nvPr/>
        </p:nvSpPr>
        <p:spPr>
          <a:xfrm>
            <a:off x="7368795" y="816719"/>
            <a:ext cx="140400" cy="140400"/>
          </a:xfrm>
          <a:prstGeom prst="ellipse">
            <a:avLst/>
          </a:prstGeom>
          <a:solidFill>
            <a:schemeClr val="dk2"/>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8"/>
          <p:cNvSpPr/>
          <p:nvPr/>
        </p:nvSpPr>
        <p:spPr>
          <a:xfrm>
            <a:off x="7666043" y="816719"/>
            <a:ext cx="140400" cy="140400"/>
          </a:xfrm>
          <a:prstGeom prst="ellipse">
            <a:avLst/>
          </a:prstGeom>
          <a:solidFill>
            <a:schemeClr val="lt1"/>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8"/>
          <p:cNvSpPr/>
          <p:nvPr/>
        </p:nvSpPr>
        <p:spPr>
          <a:xfrm>
            <a:off x="7963292" y="816719"/>
            <a:ext cx="140400" cy="140400"/>
          </a:xfrm>
          <a:prstGeom prst="ellipse">
            <a:avLst/>
          </a:prstGeom>
          <a:solidFill>
            <a:schemeClr val="accent5"/>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8"/>
          <p:cNvSpPr txBox="1">
            <a:spLocks noGrp="1"/>
          </p:cNvSpPr>
          <p:nvPr>
            <p:ph type="ctrTitle"/>
          </p:nvPr>
        </p:nvSpPr>
        <p:spPr>
          <a:xfrm>
            <a:off x="2059675" y="1206800"/>
            <a:ext cx="5024700" cy="86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500">
                <a:latin typeface="Rubik Light"/>
                <a:ea typeface="Rubik Light"/>
                <a:cs typeface="Rubik Light"/>
                <a:sym typeface="Rubik Ligh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2" name="Google Shape;192;p28"/>
          <p:cNvSpPr txBox="1">
            <a:spLocks noGrp="1"/>
          </p:cNvSpPr>
          <p:nvPr>
            <p:ph type="subTitle" idx="1"/>
          </p:nvPr>
        </p:nvSpPr>
        <p:spPr>
          <a:xfrm>
            <a:off x="2059475" y="1984475"/>
            <a:ext cx="5025000" cy="48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Rubik Light"/>
              <a:buNone/>
              <a:defRPr>
                <a:highlight>
                  <a:schemeClr val="lt2"/>
                </a:highlight>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193" name="Google Shape;193;p28"/>
          <p:cNvSpPr txBox="1">
            <a:spLocks noGrp="1"/>
          </p:cNvSpPr>
          <p:nvPr>
            <p:ph type="subTitle" idx="2"/>
          </p:nvPr>
        </p:nvSpPr>
        <p:spPr>
          <a:xfrm>
            <a:off x="1869075" y="2433800"/>
            <a:ext cx="54057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4" name="Google Shape;194;p28"/>
          <p:cNvSpPr txBox="1"/>
          <p:nvPr/>
        </p:nvSpPr>
        <p:spPr>
          <a:xfrm>
            <a:off x="2462700" y="3534775"/>
            <a:ext cx="42186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000"/>
              <a:buFont typeface="Arial"/>
              <a:buNone/>
            </a:pPr>
            <a:r>
              <a:rPr lang="en-US" sz="1000" b="1" i="0" u="none" strike="noStrike" cap="none">
                <a:solidFill>
                  <a:schemeClr val="dk1"/>
                </a:solidFill>
                <a:latin typeface="Inter"/>
                <a:ea typeface="Inter"/>
                <a:cs typeface="Inter"/>
                <a:sym typeface="Inter"/>
              </a:rPr>
              <a:t>CREDITS:</a:t>
            </a:r>
            <a:r>
              <a:rPr lang="en-US" sz="1000" b="0" i="0" u="none" strike="noStrike" cap="none">
                <a:solidFill>
                  <a:schemeClr val="dk1"/>
                </a:solidFill>
                <a:latin typeface="Inter"/>
                <a:ea typeface="Inter"/>
                <a:cs typeface="Inter"/>
                <a:sym typeface="Inter"/>
              </a:rPr>
              <a:t> This presentation template was created by </a:t>
            </a:r>
            <a:r>
              <a:rPr lang="en-US" sz="1000" b="1" i="0" u="none" strike="noStrike" cap="none">
                <a:solidFill>
                  <a:schemeClr val="dk1"/>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Slidesgo</a:t>
            </a:r>
            <a:r>
              <a:rPr lang="en-US" sz="1000" b="0" i="0" u="none" strike="noStrike" cap="none">
                <a:solidFill>
                  <a:schemeClr val="dk1"/>
                </a:solidFill>
                <a:latin typeface="Inter"/>
                <a:ea typeface="Inter"/>
                <a:cs typeface="Inter"/>
                <a:sym typeface="Inter"/>
              </a:rPr>
              <a:t>, including icons by </a:t>
            </a:r>
            <a:r>
              <a:rPr lang="en-US" sz="1000" b="1" i="0" u="none" strike="noStrike" cap="none">
                <a:solidFill>
                  <a:schemeClr val="dk1"/>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Flaticon</a:t>
            </a:r>
            <a:r>
              <a:rPr lang="en-US" sz="1000" b="0" i="0" u="none" strike="noStrike" cap="none">
                <a:solidFill>
                  <a:schemeClr val="dk1"/>
                </a:solidFill>
                <a:latin typeface="Inter"/>
                <a:ea typeface="Inter"/>
                <a:cs typeface="Inter"/>
                <a:sym typeface="Inter"/>
              </a:rPr>
              <a:t>, infographics &amp; images by </a:t>
            </a:r>
            <a:r>
              <a:rPr lang="en-US" sz="1000" b="1" i="0" u="none" strike="noStrike" cap="none">
                <a:solidFill>
                  <a:schemeClr val="dk1"/>
                </a:solidFill>
                <a:uFill>
                  <a:noFill/>
                </a:uFill>
                <a:latin typeface="Inter"/>
                <a:ea typeface="Inter"/>
                <a:cs typeface="Inter"/>
                <a:sym typeface="Inter"/>
                <a:hlinkClick r:id="rId5">
                  <a:extLst>
                    <a:ext uri="{A12FA001-AC4F-418D-AE19-62706E023703}">
                      <ahyp:hlinkClr xmlns:ahyp="http://schemas.microsoft.com/office/drawing/2018/hyperlinkcolor" val="tx"/>
                    </a:ext>
                  </a:extLst>
                </a:hlinkClick>
              </a:rPr>
              <a:t>Freepik</a:t>
            </a:r>
            <a:r>
              <a:rPr lang="en-US" sz="1000" b="0" i="0" u="none" strike="noStrike" cap="none">
                <a:solidFill>
                  <a:schemeClr val="dk1"/>
                </a:solidFill>
                <a:latin typeface="Inter"/>
                <a:ea typeface="Inter"/>
                <a:cs typeface="Inter"/>
                <a:sym typeface="Inter"/>
              </a:rPr>
              <a:t> </a:t>
            </a:r>
            <a:endParaRPr sz="1000" b="1" i="0" u="none" strike="noStrike" cap="none">
              <a:solidFill>
                <a:schemeClr val="dk1"/>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95"/>
        <p:cNvGrpSpPr/>
        <p:nvPr/>
      </p:nvGrpSpPr>
      <p:grpSpPr>
        <a:xfrm>
          <a:off x="0" y="0"/>
          <a:ext cx="0" cy="0"/>
          <a:chOff x="0" y="0"/>
          <a:chExt cx="0" cy="0"/>
        </a:xfrm>
      </p:grpSpPr>
      <p:grpSp>
        <p:nvGrpSpPr>
          <p:cNvPr id="196" name="Google Shape;196;p29"/>
          <p:cNvGrpSpPr/>
          <p:nvPr/>
        </p:nvGrpSpPr>
        <p:grpSpPr>
          <a:xfrm>
            <a:off x="247200" y="1328450"/>
            <a:ext cx="8649600" cy="3482700"/>
            <a:chOff x="247200" y="1285975"/>
            <a:chExt cx="8649600" cy="3482700"/>
          </a:xfrm>
        </p:grpSpPr>
        <p:sp>
          <p:nvSpPr>
            <p:cNvPr id="197" name="Google Shape;197;p29"/>
            <p:cNvSpPr/>
            <p:nvPr/>
          </p:nvSpPr>
          <p:spPr>
            <a:xfrm>
              <a:off x="247200" y="1285975"/>
              <a:ext cx="8649600" cy="3482700"/>
            </a:xfrm>
            <a:prstGeom prst="roundRect">
              <a:avLst>
                <a:gd name="adj" fmla="val 397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9"/>
            <p:cNvSpPr/>
            <p:nvPr/>
          </p:nvSpPr>
          <p:spPr>
            <a:xfrm>
              <a:off x="8436142" y="141944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9"/>
            <p:cNvSpPr/>
            <p:nvPr/>
          </p:nvSpPr>
          <p:spPr>
            <a:xfrm>
              <a:off x="8138893" y="1419444"/>
              <a:ext cx="140400" cy="140400"/>
            </a:xfrm>
            <a:prstGeom prst="ellipse">
              <a:avLst/>
            </a:prstGeom>
            <a:solidFill>
              <a:schemeClr val="lt1"/>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9"/>
            <p:cNvSpPr/>
            <p:nvPr/>
          </p:nvSpPr>
          <p:spPr>
            <a:xfrm>
              <a:off x="7841645" y="1419444"/>
              <a:ext cx="140400" cy="140400"/>
            </a:xfrm>
            <a:prstGeom prst="ellipse">
              <a:avLst/>
            </a:prstGeom>
            <a:solidFill>
              <a:schemeClr val="dk2"/>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 name="Google Shape;201;p29"/>
            <p:cNvCxnSpPr/>
            <p:nvPr/>
          </p:nvCxnSpPr>
          <p:spPr>
            <a:xfrm>
              <a:off x="247200" y="1667125"/>
              <a:ext cx="8642700" cy="0"/>
            </a:xfrm>
            <a:prstGeom prst="straightConnector1">
              <a:avLst/>
            </a:prstGeom>
            <a:noFill/>
            <a:ln w="28575" cap="flat" cmpd="sng">
              <a:solidFill>
                <a:schemeClr val="dk1"/>
              </a:solidFill>
              <a:prstDash val="solid"/>
              <a:round/>
              <a:headEnd type="none" w="sm" len="sm"/>
              <a:tailEnd type="none" w="sm" len="sm"/>
            </a:ln>
          </p:spPr>
        </p:cxnSp>
      </p:grpSp>
      <p:sp>
        <p:nvSpPr>
          <p:cNvPr id="202" name="Google Shape;202;p29"/>
          <p:cNvSpPr/>
          <p:nvPr/>
        </p:nvSpPr>
        <p:spPr>
          <a:xfrm>
            <a:off x="247200" y="332350"/>
            <a:ext cx="8649600" cy="798900"/>
          </a:xfrm>
          <a:prstGeom prst="roundRect">
            <a:avLst>
              <a:gd name="adj" fmla="val 18597"/>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9"/>
          <p:cNvSpPr/>
          <p:nvPr/>
        </p:nvSpPr>
        <p:spPr>
          <a:xfrm>
            <a:off x="8293800" y="60160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5" name="Google Shape;205;p29"/>
          <p:cNvSpPr txBox="1">
            <a:spLocks noGrp="1"/>
          </p:cNvSpPr>
          <p:nvPr>
            <p:ph type="subTitle" idx="1"/>
          </p:nvPr>
        </p:nvSpPr>
        <p:spPr>
          <a:xfrm>
            <a:off x="1330200" y="3534775"/>
            <a:ext cx="2769600" cy="85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6" name="Google Shape;206;p29"/>
          <p:cNvSpPr txBox="1">
            <a:spLocks noGrp="1"/>
          </p:cNvSpPr>
          <p:nvPr>
            <p:ph type="subTitle" idx="2"/>
          </p:nvPr>
        </p:nvSpPr>
        <p:spPr>
          <a:xfrm>
            <a:off x="1690350" y="2974925"/>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Font typeface="Rubik Light"/>
              <a:buNone/>
              <a:defRPr sz="2000">
                <a:solidFill>
                  <a:schemeClr val="lt1"/>
                </a:solidFill>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07" name="Google Shape;207;p29"/>
          <p:cNvSpPr txBox="1">
            <a:spLocks noGrp="1"/>
          </p:cNvSpPr>
          <p:nvPr>
            <p:ph type="subTitle" idx="3"/>
          </p:nvPr>
        </p:nvSpPr>
        <p:spPr>
          <a:xfrm>
            <a:off x="5044200" y="3534775"/>
            <a:ext cx="2769600" cy="85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8" name="Google Shape;208;p29"/>
          <p:cNvSpPr txBox="1">
            <a:spLocks noGrp="1"/>
          </p:cNvSpPr>
          <p:nvPr>
            <p:ph type="subTitle" idx="4"/>
          </p:nvPr>
        </p:nvSpPr>
        <p:spPr>
          <a:xfrm>
            <a:off x="5404350" y="2974925"/>
            <a:ext cx="20493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Font typeface="Rubik Light"/>
              <a:buNone/>
              <a:defRPr sz="2000">
                <a:solidFill>
                  <a:schemeClr val="lt1"/>
                </a:solidFill>
                <a:latin typeface="Rubik Light"/>
                <a:ea typeface="Rubik Light"/>
                <a:cs typeface="Rubik Light"/>
                <a:sym typeface="Rubik Light"/>
              </a:defRPr>
            </a:lvl1pPr>
            <a:lvl2pPr lvl="1" algn="ctr">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ONLY_1">
    <p:bg>
      <p:bgPr>
        <a:blipFill>
          <a:blip r:embed="rId2">
            <a:alphaModFix/>
          </a:blip>
          <a:stretch>
            <a:fillRect/>
          </a:stretch>
        </a:blipFill>
        <a:effectLst/>
      </p:bgPr>
    </p:bg>
    <p:spTree>
      <p:nvGrpSpPr>
        <p:cNvPr id="1" name="Shape 210"/>
        <p:cNvGrpSpPr/>
        <p:nvPr/>
      </p:nvGrpSpPr>
      <p:grpSpPr>
        <a:xfrm>
          <a:off x="0" y="0"/>
          <a:ext cx="0" cy="0"/>
          <a:chOff x="0" y="0"/>
          <a:chExt cx="0" cy="0"/>
        </a:xfrm>
      </p:grpSpPr>
      <p:sp>
        <p:nvSpPr>
          <p:cNvPr id="211" name="Google Shape;211;p31"/>
          <p:cNvSpPr/>
          <p:nvPr/>
        </p:nvSpPr>
        <p:spPr>
          <a:xfrm>
            <a:off x="247200" y="332350"/>
            <a:ext cx="8649600" cy="798900"/>
          </a:xfrm>
          <a:prstGeom prst="roundRect">
            <a:avLst>
              <a:gd name="adj" fmla="val 18597"/>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2" name="Google Shape;212;p31"/>
          <p:cNvGrpSpPr/>
          <p:nvPr/>
        </p:nvGrpSpPr>
        <p:grpSpPr>
          <a:xfrm>
            <a:off x="247200" y="1328450"/>
            <a:ext cx="8649600" cy="3482700"/>
            <a:chOff x="247200" y="1285975"/>
            <a:chExt cx="8649600" cy="3482700"/>
          </a:xfrm>
        </p:grpSpPr>
        <p:sp>
          <p:nvSpPr>
            <p:cNvPr id="213" name="Google Shape;213;p31"/>
            <p:cNvSpPr/>
            <p:nvPr/>
          </p:nvSpPr>
          <p:spPr>
            <a:xfrm>
              <a:off x="247200" y="1285975"/>
              <a:ext cx="8649600" cy="3482700"/>
            </a:xfrm>
            <a:prstGeom prst="roundRect">
              <a:avLst>
                <a:gd name="adj" fmla="val 3972"/>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4" name="Google Shape;214;p31"/>
            <p:cNvCxnSpPr/>
            <p:nvPr/>
          </p:nvCxnSpPr>
          <p:spPr>
            <a:xfrm>
              <a:off x="247200" y="1667125"/>
              <a:ext cx="8642700" cy="0"/>
            </a:xfrm>
            <a:prstGeom prst="straightConnector1">
              <a:avLst/>
            </a:prstGeom>
            <a:noFill/>
            <a:ln w="28575" cap="flat" cmpd="sng">
              <a:solidFill>
                <a:schemeClr val="dk1"/>
              </a:solidFill>
              <a:prstDash val="solid"/>
              <a:round/>
              <a:headEnd type="none" w="sm" len="sm"/>
              <a:tailEnd type="none" w="sm" len="sm"/>
            </a:ln>
          </p:spPr>
        </p:cxnSp>
        <p:sp>
          <p:nvSpPr>
            <p:cNvPr id="215" name="Google Shape;215;p31"/>
            <p:cNvSpPr/>
            <p:nvPr/>
          </p:nvSpPr>
          <p:spPr>
            <a:xfrm>
              <a:off x="7841645" y="1419444"/>
              <a:ext cx="140400" cy="140400"/>
            </a:xfrm>
            <a:prstGeom prst="ellipse">
              <a:avLst/>
            </a:prstGeom>
            <a:solidFill>
              <a:schemeClr val="dk2"/>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1"/>
            <p:cNvSpPr/>
            <p:nvPr/>
          </p:nvSpPr>
          <p:spPr>
            <a:xfrm>
              <a:off x="8138893" y="1419444"/>
              <a:ext cx="140400" cy="140400"/>
            </a:xfrm>
            <a:prstGeom prst="ellipse">
              <a:avLst/>
            </a:prstGeom>
            <a:solidFill>
              <a:schemeClr val="lt1"/>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1"/>
            <p:cNvSpPr/>
            <p:nvPr/>
          </p:nvSpPr>
          <p:spPr>
            <a:xfrm>
              <a:off x="8436142" y="141944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19050" dir="2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 name="Google Shape;218;p31"/>
          <p:cNvSpPr/>
          <p:nvPr/>
        </p:nvSpPr>
        <p:spPr>
          <a:xfrm>
            <a:off x="8293800" y="60160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0" name="Google Shape;220;p31"/>
          <p:cNvSpPr txBox="1">
            <a:spLocks noGrp="1"/>
          </p:cNvSpPr>
          <p:nvPr>
            <p:ph type="title" idx="2"/>
          </p:nvPr>
        </p:nvSpPr>
        <p:spPr>
          <a:xfrm>
            <a:off x="356500" y="1937625"/>
            <a:ext cx="13539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1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21" name="Google Shape;221;p31"/>
          <p:cNvSpPr txBox="1">
            <a:spLocks noGrp="1"/>
          </p:cNvSpPr>
          <p:nvPr>
            <p:ph type="subTitle" idx="1"/>
          </p:nvPr>
        </p:nvSpPr>
        <p:spPr>
          <a:xfrm>
            <a:off x="1710400" y="2590200"/>
            <a:ext cx="2503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2" name="Google Shape;222;p31"/>
          <p:cNvSpPr txBox="1">
            <a:spLocks noGrp="1"/>
          </p:cNvSpPr>
          <p:nvPr>
            <p:ph type="subTitle" idx="3"/>
          </p:nvPr>
        </p:nvSpPr>
        <p:spPr>
          <a:xfrm>
            <a:off x="1710400" y="2030350"/>
            <a:ext cx="2049300" cy="43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l">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l">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l">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l">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l">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l">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l">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l">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23" name="Google Shape;223;p31"/>
          <p:cNvSpPr txBox="1">
            <a:spLocks noGrp="1"/>
          </p:cNvSpPr>
          <p:nvPr>
            <p:ph type="title" idx="4"/>
          </p:nvPr>
        </p:nvSpPr>
        <p:spPr>
          <a:xfrm>
            <a:off x="4651600" y="1937625"/>
            <a:ext cx="13539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1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24" name="Google Shape;224;p31"/>
          <p:cNvSpPr txBox="1">
            <a:spLocks noGrp="1"/>
          </p:cNvSpPr>
          <p:nvPr>
            <p:ph type="subTitle" idx="5"/>
          </p:nvPr>
        </p:nvSpPr>
        <p:spPr>
          <a:xfrm>
            <a:off x="6005500" y="2590200"/>
            <a:ext cx="2503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5" name="Google Shape;225;p31"/>
          <p:cNvSpPr txBox="1">
            <a:spLocks noGrp="1"/>
          </p:cNvSpPr>
          <p:nvPr>
            <p:ph type="subTitle" idx="6"/>
          </p:nvPr>
        </p:nvSpPr>
        <p:spPr>
          <a:xfrm>
            <a:off x="6005500" y="2030350"/>
            <a:ext cx="2049300" cy="43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l">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l">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l">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l">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l">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l">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l">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l">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26" name="Google Shape;226;p31"/>
          <p:cNvSpPr txBox="1">
            <a:spLocks noGrp="1"/>
          </p:cNvSpPr>
          <p:nvPr>
            <p:ph type="title" idx="7"/>
          </p:nvPr>
        </p:nvSpPr>
        <p:spPr>
          <a:xfrm>
            <a:off x="356500" y="3351775"/>
            <a:ext cx="13539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1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27" name="Google Shape;227;p31"/>
          <p:cNvSpPr txBox="1">
            <a:spLocks noGrp="1"/>
          </p:cNvSpPr>
          <p:nvPr>
            <p:ph type="subTitle" idx="8"/>
          </p:nvPr>
        </p:nvSpPr>
        <p:spPr>
          <a:xfrm>
            <a:off x="1710400" y="4006900"/>
            <a:ext cx="2503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8" name="Google Shape;228;p31"/>
          <p:cNvSpPr txBox="1">
            <a:spLocks noGrp="1"/>
          </p:cNvSpPr>
          <p:nvPr>
            <p:ph type="subTitle" idx="9"/>
          </p:nvPr>
        </p:nvSpPr>
        <p:spPr>
          <a:xfrm>
            <a:off x="1710400" y="3447050"/>
            <a:ext cx="2049300" cy="43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l">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l">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l">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l">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l">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l">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l">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l">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29" name="Google Shape;229;p31"/>
          <p:cNvSpPr txBox="1">
            <a:spLocks noGrp="1"/>
          </p:cNvSpPr>
          <p:nvPr>
            <p:ph type="title" idx="13"/>
          </p:nvPr>
        </p:nvSpPr>
        <p:spPr>
          <a:xfrm>
            <a:off x="4651600" y="3351775"/>
            <a:ext cx="13539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1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30" name="Google Shape;230;p31"/>
          <p:cNvSpPr txBox="1">
            <a:spLocks noGrp="1"/>
          </p:cNvSpPr>
          <p:nvPr>
            <p:ph type="subTitle" idx="14"/>
          </p:nvPr>
        </p:nvSpPr>
        <p:spPr>
          <a:xfrm>
            <a:off x="6005500" y="4006900"/>
            <a:ext cx="2503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31" name="Google Shape;231;p31"/>
          <p:cNvSpPr txBox="1">
            <a:spLocks noGrp="1"/>
          </p:cNvSpPr>
          <p:nvPr>
            <p:ph type="subTitle" idx="15"/>
          </p:nvPr>
        </p:nvSpPr>
        <p:spPr>
          <a:xfrm>
            <a:off x="6005500" y="3447050"/>
            <a:ext cx="2049300" cy="43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Rubik Light"/>
              <a:buNone/>
              <a:defRPr sz="2000">
                <a:latin typeface="Rubik Light"/>
                <a:ea typeface="Rubik Light"/>
                <a:cs typeface="Rubik Light"/>
                <a:sym typeface="Rubik Light"/>
              </a:defRPr>
            </a:lvl1pPr>
            <a:lvl2pPr lvl="1" algn="l">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l">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l">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l">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l">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l">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l">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l">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TITLE_ONLY_2_1_1_1">
    <p:bg>
      <p:bgPr>
        <a:blipFill>
          <a:blip r:embed="rId2">
            <a:alphaModFix/>
          </a:blip>
          <a:stretch>
            <a:fillRect/>
          </a:stretch>
        </a:blipFill>
        <a:effectLst/>
      </p:bgPr>
    </p:bg>
    <p:spTree>
      <p:nvGrpSpPr>
        <p:cNvPr id="1" name="Shape 2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1pPr>
            <a:lvl2pPr marR="0" lvl="1"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2pPr>
            <a:lvl3pPr marR="0" lvl="2"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3pPr>
            <a:lvl4pPr marR="0" lvl="3"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4pPr>
            <a:lvl5pPr marR="0" lvl="4"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5pPr>
            <a:lvl6pPr marR="0" lvl="5"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6pPr>
            <a:lvl7pPr marR="0" lvl="6"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7pPr>
            <a:lvl8pPr marR="0" lvl="7"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8pPr>
            <a:lvl9pPr marR="0" lvl="8" algn="l" rtl="0">
              <a:lnSpc>
                <a:spcPct val="100000"/>
              </a:lnSpc>
              <a:spcBef>
                <a:spcPts val="0"/>
              </a:spcBef>
              <a:spcAft>
                <a:spcPts val="0"/>
              </a:spcAft>
              <a:buClr>
                <a:schemeClr val="dk1"/>
              </a:buClr>
              <a:buSzPts val="3000"/>
              <a:buFont typeface="Rubik Light"/>
              <a:buNone/>
              <a:defRPr sz="3000" b="0" i="0" u="none" strike="noStrike" cap="none">
                <a:solidFill>
                  <a:schemeClr val="dk1"/>
                </a:solidFill>
                <a:latin typeface="Rubik Light"/>
                <a:ea typeface="Rubik Light"/>
                <a:cs typeface="Rubik Light"/>
                <a:sym typeface="Rubik Light"/>
              </a:defRPr>
            </a:lvl9pPr>
          </a:lstStyle>
          <a:p>
            <a:endParaRPr/>
          </a:p>
        </p:txBody>
      </p:sp>
      <p:sp>
        <p:nvSpPr>
          <p:cNvPr id="7" name="Google Shape;7;p23"/>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ctrTitle"/>
          </p:nvPr>
        </p:nvSpPr>
        <p:spPr>
          <a:xfrm>
            <a:off x="795454" y="1320900"/>
            <a:ext cx="4594302" cy="188321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b="1" dirty="0"/>
              <a:t>PENGAMBANGAN</a:t>
            </a:r>
            <a:br>
              <a:rPr lang="en-US" sz="4000" b="1" dirty="0"/>
            </a:br>
            <a:r>
              <a:rPr lang="en-US" sz="4000" b="1" dirty="0"/>
              <a:t>DSS JATAYU</a:t>
            </a:r>
            <a:endParaRPr sz="4000" b="1" dirty="0"/>
          </a:p>
        </p:txBody>
      </p:sp>
      <p:sp>
        <p:nvSpPr>
          <p:cNvPr id="239" name="Google Shape;239;p1"/>
          <p:cNvSpPr txBox="1"/>
          <p:nvPr/>
        </p:nvSpPr>
        <p:spPr>
          <a:xfrm>
            <a:off x="895250" y="724175"/>
            <a:ext cx="36198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July 2021</a:t>
            </a:r>
            <a:endParaRPr sz="1400" b="0" i="0" u="none" strike="noStrike" cap="none">
              <a:solidFill>
                <a:schemeClr val="dk1"/>
              </a:solidFill>
              <a:latin typeface="Rubik Light"/>
              <a:ea typeface="Rubik Light"/>
              <a:cs typeface="Rubik Light"/>
              <a:sym typeface="Rubik Light"/>
            </a:endParaRPr>
          </a:p>
        </p:txBody>
      </p:sp>
      <p:grpSp>
        <p:nvGrpSpPr>
          <p:cNvPr id="240" name="Google Shape;240;p1"/>
          <p:cNvGrpSpPr/>
          <p:nvPr/>
        </p:nvGrpSpPr>
        <p:grpSpPr>
          <a:xfrm>
            <a:off x="479720" y="3845200"/>
            <a:ext cx="3377030" cy="750600"/>
            <a:chOff x="697920" y="-197625"/>
            <a:chExt cx="3377030" cy="750600"/>
          </a:xfrm>
        </p:grpSpPr>
        <p:grpSp>
          <p:nvGrpSpPr>
            <p:cNvPr id="241" name="Google Shape;241;p1"/>
            <p:cNvGrpSpPr/>
            <p:nvPr/>
          </p:nvGrpSpPr>
          <p:grpSpPr>
            <a:xfrm>
              <a:off x="708950" y="-197625"/>
              <a:ext cx="3366000" cy="750600"/>
              <a:chOff x="2532375" y="2321825"/>
              <a:chExt cx="3366000" cy="750600"/>
            </a:xfrm>
          </p:grpSpPr>
          <p:sp>
            <p:nvSpPr>
              <p:cNvPr id="242" name="Google Shape;242;p1"/>
              <p:cNvSpPr/>
              <p:nvPr/>
            </p:nvSpPr>
            <p:spPr>
              <a:xfrm>
                <a:off x="2532375" y="2321825"/>
                <a:ext cx="3366000" cy="750600"/>
              </a:xfrm>
              <a:prstGeom prst="roundRect">
                <a:avLst>
                  <a:gd name="adj" fmla="val 5742"/>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539200" y="245465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4" name="Google Shape;244;p1"/>
            <p:cNvSpPr txBox="1"/>
            <p:nvPr/>
          </p:nvSpPr>
          <p:spPr>
            <a:xfrm>
              <a:off x="697920" y="-127086"/>
              <a:ext cx="2761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Rubik Light"/>
                  <a:ea typeface="Rubik Light"/>
                  <a:cs typeface="Rubik Light"/>
                  <a:sym typeface="Rubik Light"/>
                </a:rPr>
                <a:t>OLEH</a:t>
              </a:r>
              <a:endParaRPr sz="1500" b="0" i="0" u="none" strike="noStrike" cap="none">
                <a:solidFill>
                  <a:schemeClr val="dk1"/>
                </a:solidFill>
                <a:latin typeface="Rubik Light"/>
                <a:ea typeface="Rubik Light"/>
                <a:cs typeface="Rubik Light"/>
                <a:sym typeface="Rubik Light"/>
              </a:endParaRPr>
            </a:p>
          </p:txBody>
        </p:sp>
        <p:sp>
          <p:nvSpPr>
            <p:cNvPr id="245" name="Google Shape;245;p1"/>
            <p:cNvSpPr txBox="1"/>
            <p:nvPr/>
          </p:nvSpPr>
          <p:spPr>
            <a:xfrm>
              <a:off x="708950" y="209837"/>
              <a:ext cx="3226500" cy="259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Komang Jaya Bhaskara Mahatya (B</a:t>
              </a:r>
              <a:r>
                <a:rPr lang="en-US" sz="1100">
                  <a:solidFill>
                    <a:schemeClr val="dk1"/>
                  </a:solidFill>
                  <a:latin typeface="Inter"/>
                  <a:ea typeface="Inter"/>
                  <a:cs typeface="Inter"/>
                  <a:sym typeface="Inter"/>
                </a:rPr>
                <a:t>ACKEND)</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Inter"/>
                  <a:ea typeface="Inter"/>
                  <a:cs typeface="Inter"/>
                  <a:sym typeface="Inter"/>
                </a:rPr>
                <a:t>M. Farras Adi Pratama (FRONTEND)</a:t>
              </a:r>
              <a:endParaRPr sz="1100" b="0" i="0" u="none" strike="noStrike" cap="none">
                <a:solidFill>
                  <a:schemeClr val="dk1"/>
                </a:solidFill>
                <a:latin typeface="Inter"/>
                <a:ea typeface="Inter"/>
                <a:cs typeface="Inter"/>
                <a:sym typeface="Inter"/>
              </a:endParaRPr>
            </a:p>
          </p:txBody>
        </p:sp>
      </p:grpSp>
      <p:grpSp>
        <p:nvGrpSpPr>
          <p:cNvPr id="246" name="Google Shape;246;p1"/>
          <p:cNvGrpSpPr/>
          <p:nvPr/>
        </p:nvGrpSpPr>
        <p:grpSpPr>
          <a:xfrm>
            <a:off x="5649321" y="1490392"/>
            <a:ext cx="1493094" cy="1493094"/>
            <a:chOff x="432495" y="2542680"/>
            <a:chExt cx="1772639" cy="1772639"/>
          </a:xfrm>
        </p:grpSpPr>
        <p:sp>
          <p:nvSpPr>
            <p:cNvPr id="247" name="Google Shape;247;p1"/>
            <p:cNvSpPr/>
            <p:nvPr/>
          </p:nvSpPr>
          <p:spPr>
            <a:xfrm>
              <a:off x="498141" y="2617657"/>
              <a:ext cx="1660800" cy="1660800"/>
            </a:xfrm>
            <a:prstGeom prst="ellipse">
              <a:avLst/>
            </a:prstGeom>
            <a:solidFill>
              <a:srgbClr val="00FFFF"/>
            </a:solidFill>
            <a:ln>
              <a:noFill/>
            </a:ln>
            <a:effectLst>
              <a:outerShdw blurRad="142875"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248" name="Google Shape;248;p1"/>
            <p:cNvPicPr preferRelativeResize="0"/>
            <p:nvPr/>
          </p:nvPicPr>
          <p:blipFill rotWithShape="1">
            <a:blip r:embed="rId3">
              <a:alphaModFix/>
            </a:blip>
            <a:srcRect/>
            <a:stretch/>
          </p:blipFill>
          <p:spPr>
            <a:xfrm>
              <a:off x="432495" y="2542680"/>
              <a:ext cx="1772639" cy="1772639"/>
            </a:xfrm>
            <a:prstGeom prst="rect">
              <a:avLst/>
            </a:prstGeom>
            <a:noFill/>
            <a:ln>
              <a:noFill/>
            </a:ln>
            <a:effectLst>
              <a:outerShdw blurRad="142875" algn="bl" rotWithShape="0">
                <a:srgbClr val="000000">
                  <a:alpha val="49803"/>
                </a:srgbClr>
              </a:outerShdw>
            </a:effectLst>
          </p:spPr>
        </p:pic>
      </p:grpSp>
      <p:sp>
        <p:nvSpPr>
          <p:cNvPr id="249" name="Google Shape;249;p1"/>
          <p:cNvSpPr txBox="1"/>
          <p:nvPr/>
        </p:nvSpPr>
        <p:spPr>
          <a:xfrm>
            <a:off x="4895867" y="2983493"/>
            <a:ext cx="3000000" cy="669600"/>
          </a:xfrm>
          <a:prstGeom prst="rect">
            <a:avLst/>
          </a:prstGeom>
          <a:noFill/>
          <a:ln>
            <a:noFill/>
          </a:ln>
          <a:effectLst>
            <a:outerShdw blurRad="57150" dist="3810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n-US" sz="3500" b="1" i="0" u="none" strike="noStrike" cap="none">
                <a:solidFill>
                  <a:srgbClr val="00FFFF"/>
                </a:solidFill>
                <a:latin typeface="Montserrat"/>
                <a:ea typeface="Montserrat"/>
                <a:cs typeface="Montserrat"/>
                <a:sym typeface="Montserrat"/>
              </a:rPr>
              <a:t>JATAYU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8"/>
          <p:cNvSpPr/>
          <p:nvPr/>
        </p:nvSpPr>
        <p:spPr>
          <a:xfrm>
            <a:off x="3385049" y="3941069"/>
            <a:ext cx="2373900"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t>SARAN PENAMBAHAN FITUR</a:t>
            </a:r>
            <a:endParaRPr dirty="0"/>
          </a:p>
        </p:txBody>
      </p:sp>
      <p:sp>
        <p:nvSpPr>
          <p:cNvPr id="337" name="Google Shape;337;p8"/>
          <p:cNvSpPr txBox="1">
            <a:spLocks noGrp="1"/>
          </p:cNvSpPr>
          <p:nvPr>
            <p:ph type="subTitle" idx="2"/>
          </p:nvPr>
        </p:nvSpPr>
        <p:spPr>
          <a:xfrm>
            <a:off x="3466199" y="3904619"/>
            <a:ext cx="22116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z="1600"/>
              <a:t>KOTAK PENCARIAN</a:t>
            </a:r>
            <a:endParaRPr sz="1600"/>
          </a:p>
        </p:txBody>
      </p:sp>
      <p:sp>
        <p:nvSpPr>
          <p:cNvPr id="338" name="Google Shape;338;p8"/>
          <p:cNvSpPr txBox="1"/>
          <p:nvPr/>
        </p:nvSpPr>
        <p:spPr>
          <a:xfrm>
            <a:off x="1986288" y="1374471"/>
            <a:ext cx="5171424" cy="430857"/>
          </a:xfrm>
          <a:prstGeom prst="rect">
            <a:avLst/>
          </a:prstGeom>
          <a:noFill/>
          <a:ln>
            <a:noFill/>
          </a:ln>
        </p:spPr>
        <p:txBody>
          <a:bodyPr spcFirstLastPara="1" wrap="square" lIns="91425" tIns="91425" rIns="91425" bIns="91425" anchor="t" anchorCtr="0">
            <a:spAutoFit/>
          </a:bodyPr>
          <a:lstStyle/>
          <a:p>
            <a:pPr marL="469900" marR="0" lvl="0" indent="-342900" algn="ctr" rtl="0">
              <a:lnSpc>
                <a:spcPct val="100000"/>
              </a:lnSpc>
              <a:spcBef>
                <a:spcPts val="0"/>
              </a:spcBef>
              <a:spcAft>
                <a:spcPts val="0"/>
              </a:spcAft>
              <a:buClr>
                <a:schemeClr val="dk1"/>
              </a:buClr>
              <a:buSzPts val="1600"/>
              <a:buFont typeface="Arial"/>
              <a:buAutoNum type="arabicPeriod" startAt="2"/>
            </a:pPr>
            <a:r>
              <a:rPr lang="en-US" sz="1600" b="1" i="0" u="none" strike="noStrike" cap="none">
                <a:solidFill>
                  <a:schemeClr val="dk1"/>
                </a:solidFill>
                <a:latin typeface="Inter"/>
                <a:ea typeface="Inter"/>
                <a:cs typeface="Inter"/>
                <a:sym typeface="Inter"/>
              </a:rPr>
              <a:t>Pencarian</a:t>
            </a:r>
            <a:endParaRPr sz="1600" b="1" i="0" u="none" strike="noStrike" cap="none">
              <a:solidFill>
                <a:schemeClr val="dk1"/>
              </a:solidFill>
              <a:latin typeface="Inter"/>
              <a:ea typeface="Inter"/>
              <a:cs typeface="Inter"/>
              <a:sym typeface="Inter"/>
            </a:endParaRPr>
          </a:p>
        </p:txBody>
      </p:sp>
      <p:sp>
        <p:nvSpPr>
          <p:cNvPr id="339" name="Google Shape;339;p8"/>
          <p:cNvSpPr/>
          <p:nvPr/>
        </p:nvSpPr>
        <p:spPr>
          <a:xfrm>
            <a:off x="3279204" y="2096308"/>
            <a:ext cx="2585591" cy="1517331"/>
          </a:xfrm>
          <a:prstGeom prst="roundRect">
            <a:avLst>
              <a:gd name="adj" fmla="val 16667"/>
            </a:avLst>
          </a:prstGeom>
          <a:blipFill rotWithShape="1">
            <a:blip r:embed="rId3">
              <a:alphaModFix/>
            </a:blip>
            <a:stretch>
              <a:fillRect/>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0"/>
          <p:cNvSpPr txBox="1">
            <a:spLocks noGrp="1"/>
          </p:cNvSpPr>
          <p:nvPr>
            <p:ph type="title"/>
          </p:nvPr>
        </p:nvSpPr>
        <p:spPr>
          <a:xfrm>
            <a:off x="1240825" y="1773750"/>
            <a:ext cx="6662350" cy="159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6000"/>
              <a:t>PERBANDINGAN </a:t>
            </a:r>
            <a:br>
              <a:rPr lang="en-US" sz="6000"/>
            </a:br>
            <a:r>
              <a:rPr lang="en-US" sz="6000"/>
              <a:t>WEB DENGAN MOCKUP</a:t>
            </a:r>
            <a:endParaRPr sz="6000"/>
          </a:p>
        </p:txBody>
      </p:sp>
      <p:sp>
        <p:nvSpPr>
          <p:cNvPr id="345" name="Google Shape;345;p10"/>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Rubik Light"/>
                <a:ea typeface="Rubik Light"/>
                <a:cs typeface="Rubik Light"/>
                <a:sym typeface="Rubik Light"/>
              </a:rPr>
              <a:t>DSS JATAYU</a:t>
            </a:r>
            <a:endParaRPr sz="1400" b="0" i="0" u="none" strike="noStrike" cap="none">
              <a:solidFill>
                <a:schemeClr val="dk1"/>
              </a:solidFill>
              <a:latin typeface="Rubik Light"/>
              <a:ea typeface="Rubik Light"/>
              <a:cs typeface="Rubik Light"/>
              <a:sym typeface="Rubik Light"/>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WEB JATAYU SEKARANG</a:t>
            </a:r>
            <a:endParaRPr sz="1400" b="0" i="0" u="none" strike="noStrike" cap="none">
              <a:solidFill>
                <a:schemeClr val="dk1"/>
              </a:solidFill>
              <a:latin typeface="Rubik Light"/>
              <a:ea typeface="Rubik Light"/>
              <a:cs typeface="Rubik Light"/>
              <a:sym typeface="Rubik Light"/>
            </a:endParaRPr>
          </a:p>
        </p:txBody>
      </p:sp>
      <p:pic>
        <p:nvPicPr>
          <p:cNvPr id="351" name="Google Shape;351;p11"/>
          <p:cNvPicPr preferRelativeResize="0"/>
          <p:nvPr/>
        </p:nvPicPr>
        <p:blipFill rotWithShape="1">
          <a:blip r:embed="rId3">
            <a:alphaModFix/>
          </a:blip>
          <a:srcRect/>
          <a:stretch/>
        </p:blipFill>
        <p:spPr>
          <a:xfrm>
            <a:off x="230460" y="702750"/>
            <a:ext cx="8727686" cy="418891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2"/>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MOCKUP WEB JATAYU</a:t>
            </a:r>
            <a:endParaRPr sz="1400" b="0" i="0" u="none" strike="noStrike" cap="none">
              <a:solidFill>
                <a:schemeClr val="dk1"/>
              </a:solidFill>
              <a:latin typeface="Rubik Light"/>
              <a:ea typeface="Rubik Light"/>
              <a:cs typeface="Rubik Light"/>
              <a:sym typeface="Rubik Light"/>
            </a:endParaRPr>
          </a:p>
        </p:txBody>
      </p:sp>
      <p:pic>
        <p:nvPicPr>
          <p:cNvPr id="357" name="Google Shape;357;p12" descr="Sebuah gambar berisi peta&#10;&#10;Deskripsi dibuat secara otomatis"/>
          <p:cNvPicPr preferRelativeResize="0"/>
          <p:nvPr/>
        </p:nvPicPr>
        <p:blipFill rotWithShape="1">
          <a:blip r:embed="rId3">
            <a:alphaModFix/>
          </a:blip>
          <a:srcRect/>
          <a:stretch/>
        </p:blipFill>
        <p:spPr>
          <a:xfrm>
            <a:off x="232410" y="702750"/>
            <a:ext cx="8724900" cy="441302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3"/>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a:t>
            </a:r>
            <a:r>
              <a:rPr lang="en-US">
                <a:solidFill>
                  <a:schemeClr val="dk1"/>
                </a:solidFill>
                <a:latin typeface="Rubik Light"/>
                <a:ea typeface="Rubik Light"/>
                <a:cs typeface="Rubik Light"/>
                <a:sym typeface="Rubik Light"/>
              </a:rPr>
              <a:t>MOCKUP WEB JATAYU</a:t>
            </a:r>
            <a:endParaRPr sz="1400" b="0" i="0" u="none" strike="noStrike" cap="none">
              <a:solidFill>
                <a:schemeClr val="dk1"/>
              </a:solidFill>
              <a:latin typeface="Rubik Light"/>
              <a:ea typeface="Rubik Light"/>
              <a:cs typeface="Rubik Light"/>
              <a:sym typeface="Rubik Light"/>
            </a:endParaRPr>
          </a:p>
        </p:txBody>
      </p:sp>
      <p:pic>
        <p:nvPicPr>
          <p:cNvPr id="363" name="Google Shape;363;p13" descr="Sebuah gambar berisi peta&#10;&#10;Deskripsi dibuat secara otomatis"/>
          <p:cNvPicPr preferRelativeResize="0"/>
          <p:nvPr/>
        </p:nvPicPr>
        <p:blipFill rotWithShape="1">
          <a:blip r:embed="rId3">
            <a:alphaModFix/>
          </a:blip>
          <a:srcRect/>
          <a:stretch/>
        </p:blipFill>
        <p:spPr>
          <a:xfrm>
            <a:off x="230458" y="714175"/>
            <a:ext cx="8724566" cy="434479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4"/>
          <p:cNvSpPr txBox="1">
            <a:spLocks noGrp="1"/>
          </p:cNvSpPr>
          <p:nvPr>
            <p:ph type="title"/>
          </p:nvPr>
        </p:nvSpPr>
        <p:spPr>
          <a:xfrm>
            <a:off x="1240825" y="1773750"/>
            <a:ext cx="6662350" cy="159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6000"/>
              <a:t> SARAN PENAMBAHAN HALAMAN</a:t>
            </a:r>
            <a:endParaRPr sz="6000"/>
          </a:p>
        </p:txBody>
      </p:sp>
      <p:sp>
        <p:nvSpPr>
          <p:cNvPr id="369" name="Google Shape;369;p14"/>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JATAYU WEB REVIEW</a:t>
            </a:r>
            <a:endParaRPr sz="1400" b="0" i="0" u="none" strike="noStrike" cap="none">
              <a:solidFill>
                <a:schemeClr val="dk1"/>
              </a:solidFill>
              <a:latin typeface="Rubik Light"/>
              <a:ea typeface="Rubik Light"/>
              <a:cs typeface="Rubik Light"/>
              <a:sym typeface="Rubik Light"/>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FITUR LOGIN</a:t>
            </a:r>
            <a:endParaRPr sz="1400" b="0" i="0" u="none" strike="noStrike" cap="none">
              <a:solidFill>
                <a:schemeClr val="dk1"/>
              </a:solidFill>
              <a:latin typeface="Rubik Light"/>
              <a:ea typeface="Rubik Light"/>
              <a:cs typeface="Rubik Light"/>
              <a:sym typeface="Rubik Light"/>
            </a:endParaRPr>
          </a:p>
        </p:txBody>
      </p:sp>
      <p:pic>
        <p:nvPicPr>
          <p:cNvPr id="375" name="Google Shape;375;p15"/>
          <p:cNvPicPr preferRelativeResize="0"/>
          <p:nvPr/>
        </p:nvPicPr>
        <p:blipFill rotWithShape="1">
          <a:blip r:embed="rId3">
            <a:alphaModFix/>
          </a:blip>
          <a:srcRect/>
          <a:stretch/>
        </p:blipFill>
        <p:spPr>
          <a:xfrm>
            <a:off x="234462" y="679305"/>
            <a:ext cx="8721969" cy="4338172"/>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6"/>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FITUR REGISTRASI</a:t>
            </a:r>
            <a:endParaRPr sz="1400" b="0" i="0" u="none" strike="noStrike" cap="none">
              <a:solidFill>
                <a:schemeClr val="dk1"/>
              </a:solidFill>
              <a:latin typeface="Rubik Light"/>
              <a:ea typeface="Rubik Light"/>
              <a:cs typeface="Rubik Light"/>
              <a:sym typeface="Rubik Light"/>
            </a:endParaRPr>
          </a:p>
        </p:txBody>
      </p:sp>
      <p:pic>
        <p:nvPicPr>
          <p:cNvPr id="381" name="Google Shape;381;p16"/>
          <p:cNvPicPr preferRelativeResize="0"/>
          <p:nvPr/>
        </p:nvPicPr>
        <p:blipFill rotWithShape="1">
          <a:blip r:embed="rId3">
            <a:alphaModFix/>
          </a:blip>
          <a:srcRect/>
          <a:stretch/>
        </p:blipFill>
        <p:spPr>
          <a:xfrm>
            <a:off x="242277" y="695558"/>
            <a:ext cx="8698523" cy="4384442"/>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7"/>
          <p:cNvSpPr txBox="1"/>
          <p:nvPr/>
        </p:nvSpPr>
        <p:spPr>
          <a:xfrm>
            <a:off x="719999" y="377250"/>
            <a:ext cx="4375631"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BERANDA ADMIN</a:t>
            </a:r>
            <a:endParaRPr sz="1400" b="0" i="0" u="none" strike="noStrike" cap="none">
              <a:solidFill>
                <a:schemeClr val="dk1"/>
              </a:solidFill>
              <a:latin typeface="Rubik Light"/>
              <a:ea typeface="Rubik Light"/>
              <a:cs typeface="Rubik Light"/>
              <a:sym typeface="Rubik Light"/>
            </a:endParaRPr>
          </a:p>
        </p:txBody>
      </p:sp>
      <p:pic>
        <p:nvPicPr>
          <p:cNvPr id="387" name="Google Shape;387;p17"/>
          <p:cNvPicPr preferRelativeResize="0"/>
          <p:nvPr/>
        </p:nvPicPr>
        <p:blipFill rotWithShape="1">
          <a:blip r:embed="rId3">
            <a:alphaModFix/>
          </a:blip>
          <a:srcRect/>
          <a:stretch/>
        </p:blipFill>
        <p:spPr>
          <a:xfrm>
            <a:off x="234462" y="679304"/>
            <a:ext cx="8714153" cy="436943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8"/>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FITUR UBAH PROFIL</a:t>
            </a:r>
            <a:endParaRPr sz="1400" b="0" i="0" u="none" strike="noStrike" cap="none">
              <a:solidFill>
                <a:schemeClr val="dk1"/>
              </a:solidFill>
              <a:latin typeface="Rubik Light"/>
              <a:ea typeface="Rubik Light"/>
              <a:cs typeface="Rubik Light"/>
              <a:sym typeface="Rubik Light"/>
            </a:endParaRPr>
          </a:p>
        </p:txBody>
      </p:sp>
      <p:pic>
        <p:nvPicPr>
          <p:cNvPr id="393" name="Google Shape;393;p18"/>
          <p:cNvPicPr preferRelativeResize="0"/>
          <p:nvPr/>
        </p:nvPicPr>
        <p:blipFill rotWithShape="1">
          <a:blip r:embed="rId3">
            <a:alphaModFix/>
          </a:blip>
          <a:srcRect/>
          <a:stretch/>
        </p:blipFill>
        <p:spPr>
          <a:xfrm>
            <a:off x="234462" y="679305"/>
            <a:ext cx="8706338" cy="436161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
          <p:cNvSpPr txBox="1">
            <a:spLocks noGrp="1"/>
          </p:cNvSpPr>
          <p:nvPr>
            <p:ph type="title"/>
          </p:nvPr>
        </p:nvSpPr>
        <p:spPr>
          <a:xfrm>
            <a:off x="720000" y="27198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ANALISIS DESAIN DSS JATAYU</a:t>
            </a:r>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9"/>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FITUR MANAJEMEN AKUN</a:t>
            </a:r>
            <a:endParaRPr sz="1400" b="0" i="0" u="none" strike="noStrike" cap="none">
              <a:solidFill>
                <a:schemeClr val="dk1"/>
              </a:solidFill>
              <a:latin typeface="Rubik Light"/>
              <a:ea typeface="Rubik Light"/>
              <a:cs typeface="Rubik Light"/>
              <a:sym typeface="Rubik Light"/>
            </a:endParaRPr>
          </a:p>
        </p:txBody>
      </p:sp>
      <p:pic>
        <p:nvPicPr>
          <p:cNvPr id="399" name="Google Shape;399;p19"/>
          <p:cNvPicPr preferRelativeResize="0"/>
          <p:nvPr/>
        </p:nvPicPr>
        <p:blipFill rotWithShape="1">
          <a:blip r:embed="rId3">
            <a:alphaModFix/>
          </a:blip>
          <a:srcRect/>
          <a:stretch/>
        </p:blipFill>
        <p:spPr>
          <a:xfrm>
            <a:off x="242276" y="687119"/>
            <a:ext cx="8714155" cy="437724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0"/>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FITUR PENGATURAN BANDARA</a:t>
            </a:r>
            <a:endParaRPr sz="1400" b="0" i="0" u="none" strike="noStrike" cap="none">
              <a:solidFill>
                <a:schemeClr val="dk1"/>
              </a:solidFill>
              <a:latin typeface="Rubik Light"/>
              <a:ea typeface="Rubik Light"/>
              <a:cs typeface="Rubik Light"/>
              <a:sym typeface="Rubik Light"/>
            </a:endParaRPr>
          </a:p>
        </p:txBody>
      </p:sp>
      <p:pic>
        <p:nvPicPr>
          <p:cNvPr id="405" name="Google Shape;405;p20"/>
          <p:cNvPicPr preferRelativeResize="0"/>
          <p:nvPr/>
        </p:nvPicPr>
        <p:blipFill rotWithShape="1">
          <a:blip r:embed="rId3">
            <a:alphaModFix/>
          </a:blip>
          <a:srcRect/>
          <a:stretch/>
        </p:blipFill>
        <p:spPr>
          <a:xfrm>
            <a:off x="234462" y="679305"/>
            <a:ext cx="8714153" cy="4385064"/>
          </a:xfrm>
          <a:prstGeom prst="rect">
            <a:avLst/>
          </a:prstGeom>
          <a:noFill/>
          <a:ln>
            <a:noFill/>
          </a:ln>
        </p:spPr>
      </p:pic>
      <p:sp>
        <p:nvSpPr>
          <p:cNvPr id="406" name="Google Shape;406;p20"/>
          <p:cNvSpPr/>
          <p:nvPr/>
        </p:nvSpPr>
        <p:spPr>
          <a:xfrm>
            <a:off x="2180883" y="2165448"/>
            <a:ext cx="148492" cy="148492"/>
          </a:xfrm>
          <a:prstGeom prst="ellipse">
            <a:avLst/>
          </a:prstGeom>
          <a:solidFill>
            <a:srgbClr val="3ABA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FFFFFF"/>
                </a:solidFill>
                <a:latin typeface="Arial"/>
                <a:ea typeface="Arial"/>
                <a:cs typeface="Arial"/>
                <a:sym typeface="Arial"/>
              </a:rPr>
              <a:t>+</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1"/>
          <p:cNvSpPr txBox="1"/>
          <p:nvPr/>
        </p:nvSpPr>
        <p:spPr>
          <a:xfrm>
            <a:off x="720000" y="377250"/>
            <a:ext cx="459876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FITUR PENGATURAN PARAMETER</a:t>
            </a:r>
            <a:endParaRPr sz="1400" b="0" i="0" u="none" strike="noStrike" cap="none">
              <a:solidFill>
                <a:schemeClr val="dk1"/>
              </a:solidFill>
              <a:latin typeface="Rubik Light"/>
              <a:ea typeface="Rubik Light"/>
              <a:cs typeface="Rubik Light"/>
              <a:sym typeface="Rubik Light"/>
            </a:endParaRPr>
          </a:p>
        </p:txBody>
      </p:sp>
      <p:pic>
        <p:nvPicPr>
          <p:cNvPr id="412" name="Google Shape;412;p21"/>
          <p:cNvPicPr preferRelativeResize="0"/>
          <p:nvPr/>
        </p:nvPicPr>
        <p:blipFill rotWithShape="1">
          <a:blip r:embed="rId3">
            <a:alphaModFix/>
          </a:blip>
          <a:srcRect/>
          <a:stretch/>
        </p:blipFill>
        <p:spPr>
          <a:xfrm>
            <a:off x="236220" y="687510"/>
            <a:ext cx="8717280" cy="433407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e9fa7171b5_0_5"/>
          <p:cNvSpPr txBox="1">
            <a:spLocks noGrp="1"/>
          </p:cNvSpPr>
          <p:nvPr>
            <p:ph type="title"/>
          </p:nvPr>
        </p:nvSpPr>
        <p:spPr>
          <a:xfrm>
            <a:off x="1240825" y="1773750"/>
            <a:ext cx="6662400" cy="159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6000"/>
              <a:t>PEMBUATAN WEB</a:t>
            </a:r>
            <a:endParaRPr sz="6000"/>
          </a:p>
        </p:txBody>
      </p:sp>
      <p:sp>
        <p:nvSpPr>
          <p:cNvPr id="418" name="Google Shape;418;ge9fa7171b5_0_5"/>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a:t>
            </a:r>
            <a:r>
              <a:rPr lang="en-US">
                <a:solidFill>
                  <a:schemeClr val="dk1"/>
                </a:solidFill>
                <a:latin typeface="Rubik Light"/>
                <a:ea typeface="Rubik Light"/>
                <a:cs typeface="Rubik Light"/>
                <a:sym typeface="Rubik Light"/>
              </a:rPr>
              <a:t>DSS JATAYU</a:t>
            </a:r>
            <a:endParaRPr sz="1400" b="0" i="0" u="none" strike="noStrike" cap="none">
              <a:solidFill>
                <a:schemeClr val="dk1"/>
              </a:solidFill>
              <a:latin typeface="Rubik Light"/>
              <a:ea typeface="Rubik Light"/>
              <a:cs typeface="Rubik Light"/>
              <a:sym typeface="Rubik Light"/>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b871913e83_0_5"/>
          <p:cNvSpPr txBox="1">
            <a:spLocks noGrp="1"/>
          </p:cNvSpPr>
          <p:nvPr>
            <p:ph type="title"/>
          </p:nvPr>
        </p:nvSpPr>
        <p:spPr>
          <a:xfrm>
            <a:off x="526800" y="716400"/>
            <a:ext cx="7897200" cy="89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METODE PEMBUATAN WEB</a:t>
            </a:r>
            <a:endParaRPr/>
          </a:p>
        </p:txBody>
      </p:sp>
      <p:sp>
        <p:nvSpPr>
          <p:cNvPr id="424" name="Google Shape;424;gb871913e83_0_5"/>
          <p:cNvSpPr txBox="1">
            <a:spLocks noGrp="1"/>
          </p:cNvSpPr>
          <p:nvPr>
            <p:ph type="subTitle" idx="1"/>
          </p:nvPr>
        </p:nvSpPr>
        <p:spPr>
          <a:xfrm>
            <a:off x="526800" y="1581375"/>
            <a:ext cx="4054200" cy="207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700"/>
              <a:t>Alat yang digunakan :</a:t>
            </a:r>
            <a:endParaRPr sz="1700"/>
          </a:p>
          <a:p>
            <a:pPr marL="457200" lvl="0" indent="-336550" algn="l" rtl="0">
              <a:spcBef>
                <a:spcPts val="0"/>
              </a:spcBef>
              <a:spcAft>
                <a:spcPts val="0"/>
              </a:spcAft>
              <a:buSzPts val="1700"/>
              <a:buChar char="●"/>
            </a:pPr>
            <a:r>
              <a:rPr lang="en-US" sz="1700"/>
              <a:t>Microsoft Visual Studio Code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Framework yang digunakan :</a:t>
            </a:r>
            <a:endParaRPr sz="1700"/>
          </a:p>
          <a:p>
            <a:pPr marL="457200" lvl="0" indent="-336550" algn="l" rtl="0">
              <a:spcBef>
                <a:spcPts val="0"/>
              </a:spcBef>
              <a:spcAft>
                <a:spcPts val="0"/>
              </a:spcAft>
              <a:buSzPts val="1700"/>
              <a:buChar char="●"/>
            </a:pPr>
            <a:r>
              <a:rPr lang="en-US" sz="1700"/>
              <a:t>Django</a:t>
            </a:r>
            <a:endParaRPr sz="1700"/>
          </a:p>
          <a:p>
            <a:pPr marL="457200" lvl="0" indent="-336550" algn="l" rtl="0">
              <a:spcBef>
                <a:spcPts val="0"/>
              </a:spcBef>
              <a:spcAft>
                <a:spcPts val="0"/>
              </a:spcAft>
              <a:buSzPts val="1700"/>
              <a:buChar char="●"/>
            </a:pPr>
            <a:r>
              <a:rPr lang="en-US" sz="1700"/>
              <a:t>Bootstrap 4 &amp; 5</a:t>
            </a:r>
            <a:endParaRPr sz="1700"/>
          </a:p>
        </p:txBody>
      </p:sp>
      <p:sp>
        <p:nvSpPr>
          <p:cNvPr id="425" name="Google Shape;425;gb871913e83_0_5"/>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PEMBUATAN WEB </a:t>
            </a:r>
            <a:r>
              <a:rPr lang="en-US">
                <a:solidFill>
                  <a:schemeClr val="dk1"/>
                </a:solidFill>
                <a:latin typeface="Rubik Light"/>
                <a:ea typeface="Rubik Light"/>
                <a:cs typeface="Rubik Light"/>
                <a:sym typeface="Rubik Light"/>
              </a:rPr>
              <a:t>DSS JATAYU</a:t>
            </a:r>
            <a:endParaRPr sz="1400" b="0" i="0" u="none" strike="noStrike" cap="none">
              <a:solidFill>
                <a:schemeClr val="dk1"/>
              </a:solidFill>
              <a:latin typeface="Rubik Light"/>
              <a:ea typeface="Rubik Light"/>
              <a:cs typeface="Rubik Light"/>
              <a:sym typeface="Rubik Light"/>
            </a:endParaRPr>
          </a:p>
        </p:txBody>
      </p:sp>
      <p:sp>
        <p:nvSpPr>
          <p:cNvPr id="426" name="Google Shape;426;gb871913e83_0_5"/>
          <p:cNvSpPr txBox="1">
            <a:spLocks noGrp="1"/>
          </p:cNvSpPr>
          <p:nvPr>
            <p:ph type="subTitle" idx="1"/>
          </p:nvPr>
        </p:nvSpPr>
        <p:spPr>
          <a:xfrm>
            <a:off x="4741125" y="1200375"/>
            <a:ext cx="4054200" cy="207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700"/>
              <a:t>Alat yang digunakan :</a:t>
            </a:r>
            <a:endParaRPr sz="1700"/>
          </a:p>
          <a:p>
            <a:pPr marL="457200" lvl="0" indent="-336550" algn="l" rtl="0">
              <a:spcBef>
                <a:spcPts val="0"/>
              </a:spcBef>
              <a:spcAft>
                <a:spcPts val="0"/>
              </a:spcAft>
              <a:buSzPts val="1700"/>
              <a:buChar char="●"/>
            </a:pPr>
            <a:r>
              <a:rPr lang="en-US" sz="1700"/>
              <a:t>leaflet.js</a:t>
            </a:r>
            <a:endParaRPr sz="1700"/>
          </a:p>
          <a:p>
            <a:pPr marL="457200" lvl="0" indent="-336550" algn="l" rtl="0">
              <a:spcBef>
                <a:spcPts val="0"/>
              </a:spcBef>
              <a:spcAft>
                <a:spcPts val="0"/>
              </a:spcAft>
              <a:buSzPts val="1700"/>
              <a:buChar char="●"/>
            </a:pPr>
            <a:r>
              <a:rPr lang="en-US" sz="1700"/>
              <a:t>WSO2 API Service</a:t>
            </a:r>
            <a:endParaRPr sz="17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b871913e83_0_25"/>
          <p:cNvSpPr txBox="1">
            <a:spLocks noGrp="1"/>
          </p:cNvSpPr>
          <p:nvPr>
            <p:ph type="title"/>
          </p:nvPr>
        </p:nvSpPr>
        <p:spPr>
          <a:xfrm>
            <a:off x="421925" y="716400"/>
            <a:ext cx="8373300" cy="89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900"/>
              <a:t>KENDALA DAN SOLUSI PEMBUATAN</a:t>
            </a:r>
            <a:endParaRPr sz="3900"/>
          </a:p>
        </p:txBody>
      </p:sp>
      <p:sp>
        <p:nvSpPr>
          <p:cNvPr id="432" name="Google Shape;432;gb871913e83_0_25"/>
          <p:cNvSpPr txBox="1">
            <a:spLocks noGrp="1"/>
          </p:cNvSpPr>
          <p:nvPr>
            <p:ph type="subTitle" idx="1"/>
          </p:nvPr>
        </p:nvSpPr>
        <p:spPr>
          <a:xfrm>
            <a:off x="526800" y="1534700"/>
            <a:ext cx="4054200" cy="27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Kendala</a:t>
            </a:r>
            <a:r>
              <a:rPr lang="en-US" dirty="0"/>
              <a:t> :</a:t>
            </a:r>
            <a:endParaRPr dirty="0"/>
          </a:p>
          <a:p>
            <a:pPr marL="457200" lvl="0" indent="-330200" algn="l" rtl="0">
              <a:spcBef>
                <a:spcPts val="0"/>
              </a:spcBef>
              <a:spcAft>
                <a:spcPts val="0"/>
              </a:spcAft>
              <a:buSzPts val="1600"/>
              <a:buChar char="●"/>
            </a:pPr>
            <a:r>
              <a:rPr lang="en-US" dirty="0"/>
              <a:t>Device yang </a:t>
            </a:r>
            <a:r>
              <a:rPr lang="en-US" dirty="0" err="1"/>
              <a:t>digunakan</a:t>
            </a:r>
            <a:r>
              <a:rPr lang="en-US" dirty="0"/>
              <a:t> </a:t>
            </a:r>
            <a:r>
              <a:rPr lang="en-US" dirty="0" err="1"/>
              <a:t>mengalami</a:t>
            </a:r>
            <a:r>
              <a:rPr lang="en-US" dirty="0"/>
              <a:t> </a:t>
            </a:r>
            <a:r>
              <a:rPr lang="en-US" dirty="0" err="1"/>
              <a:t>kerusakan</a:t>
            </a:r>
            <a:endParaRPr dirty="0"/>
          </a:p>
          <a:p>
            <a:pPr marL="457200" lvl="0" indent="-330200" algn="l" rtl="0">
              <a:spcBef>
                <a:spcPts val="0"/>
              </a:spcBef>
              <a:spcAft>
                <a:spcPts val="0"/>
              </a:spcAft>
              <a:buSzPts val="1600"/>
              <a:buChar char="●"/>
            </a:pPr>
            <a:r>
              <a:rPr lang="en-US" dirty="0" err="1"/>
              <a:t>Rencana</a:t>
            </a:r>
            <a:r>
              <a:rPr lang="en-US" dirty="0"/>
              <a:t> </a:t>
            </a:r>
            <a:r>
              <a:rPr lang="en-US" dirty="0" err="1"/>
              <a:t>awal</a:t>
            </a:r>
            <a:r>
              <a:rPr lang="en-US" dirty="0"/>
              <a:t> </a:t>
            </a:r>
            <a:r>
              <a:rPr lang="en-US" dirty="0" err="1"/>
              <a:t>penggunaan</a:t>
            </a:r>
            <a:r>
              <a:rPr lang="en-US" dirty="0"/>
              <a:t> framework </a:t>
            </a:r>
            <a:r>
              <a:rPr lang="en-US" dirty="0" err="1"/>
              <a:t>dengan</a:t>
            </a:r>
            <a:r>
              <a:rPr lang="en-US" dirty="0"/>
              <a:t> </a:t>
            </a:r>
            <a:r>
              <a:rPr lang="en-US" dirty="0" err="1"/>
              <a:t>codeigniter</a:t>
            </a:r>
            <a:r>
              <a:rPr lang="en-US" dirty="0"/>
              <a:t> </a:t>
            </a:r>
            <a:r>
              <a:rPr lang="en-US" dirty="0" err="1"/>
              <a:t>tidak</a:t>
            </a:r>
            <a:r>
              <a:rPr lang="en-US" dirty="0"/>
              <a:t> </a:t>
            </a:r>
            <a:r>
              <a:rPr lang="en-US" dirty="0" err="1"/>
              <a:t>bisa</a:t>
            </a:r>
            <a:r>
              <a:rPr lang="en-US" dirty="0"/>
              <a:t> </a:t>
            </a:r>
            <a:r>
              <a:rPr lang="en-US" dirty="0" err="1"/>
              <a:t>digunakan</a:t>
            </a:r>
            <a:endParaRPr dirty="0"/>
          </a:p>
          <a:p>
            <a:pPr marL="457200" lvl="0" indent="-330200" algn="l" rtl="0">
              <a:spcBef>
                <a:spcPts val="0"/>
              </a:spcBef>
              <a:spcAft>
                <a:spcPts val="0"/>
              </a:spcAft>
              <a:buSzPts val="1600"/>
              <a:buChar char="●"/>
            </a:pPr>
            <a:r>
              <a:rPr lang="en-US" dirty="0"/>
              <a:t>Website leaflet yang </a:t>
            </a:r>
            <a:r>
              <a:rPr lang="en-US" dirty="0" err="1"/>
              <a:t>sulit</a:t>
            </a:r>
            <a:r>
              <a:rPr lang="en-US" dirty="0"/>
              <a:t> di </a:t>
            </a:r>
            <a:r>
              <a:rPr lang="en-US" dirty="0" err="1"/>
              <a:t>akses</a:t>
            </a:r>
            <a:endParaRPr dirty="0"/>
          </a:p>
          <a:p>
            <a:pPr marL="457200" lvl="0" indent="-330200" algn="l" rtl="0">
              <a:spcBef>
                <a:spcPts val="0"/>
              </a:spcBef>
              <a:spcAft>
                <a:spcPts val="0"/>
              </a:spcAft>
              <a:buSzPts val="1600"/>
              <a:buChar char="●"/>
            </a:pPr>
            <a:r>
              <a:rPr lang="en-US" dirty="0" err="1"/>
              <a:t>Munculnya</a:t>
            </a:r>
            <a:r>
              <a:rPr lang="en-US" dirty="0"/>
              <a:t> error pada </a:t>
            </a:r>
            <a:r>
              <a:rPr lang="en-US" dirty="0" err="1"/>
              <a:t>saat</a:t>
            </a:r>
            <a:r>
              <a:rPr lang="en-US" dirty="0"/>
              <a:t> </a:t>
            </a:r>
            <a:r>
              <a:rPr lang="en-US" dirty="0" err="1"/>
              <a:t>menyematkan</a:t>
            </a:r>
            <a:r>
              <a:rPr lang="en-US" dirty="0"/>
              <a:t> leaflet</a:t>
            </a:r>
          </a:p>
          <a:p>
            <a:pPr marL="457200" lvl="0" indent="-330200" algn="l" rtl="0">
              <a:spcBef>
                <a:spcPts val="0"/>
              </a:spcBef>
              <a:spcAft>
                <a:spcPts val="0"/>
              </a:spcAft>
              <a:buSzPts val="1600"/>
              <a:buChar char="●"/>
            </a:pPr>
            <a:r>
              <a:rPr lang="en-US" dirty="0"/>
              <a:t>Data </a:t>
            </a:r>
            <a:r>
              <a:rPr lang="en-US" dirty="0" err="1"/>
              <a:t>tidak</a:t>
            </a:r>
            <a:r>
              <a:rPr lang="en-US" dirty="0"/>
              <a:t> </a:t>
            </a:r>
            <a:r>
              <a:rPr lang="en-US" dirty="0" err="1"/>
              <a:t>bisa</a:t>
            </a:r>
            <a:r>
              <a:rPr lang="en-US" dirty="0"/>
              <a:t> </a:t>
            </a:r>
            <a:r>
              <a:rPr lang="en-US" dirty="0" err="1"/>
              <a:t>dimuat</a:t>
            </a:r>
            <a:endParaRPr dirty="0"/>
          </a:p>
        </p:txBody>
      </p:sp>
      <p:sp>
        <p:nvSpPr>
          <p:cNvPr id="433" name="Google Shape;433;gb871913e83_0_25"/>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PEMBUATAN WEB </a:t>
            </a:r>
            <a:r>
              <a:rPr lang="en-US">
                <a:solidFill>
                  <a:schemeClr val="dk1"/>
                </a:solidFill>
                <a:latin typeface="Rubik Light"/>
                <a:ea typeface="Rubik Light"/>
                <a:cs typeface="Rubik Light"/>
                <a:sym typeface="Rubik Light"/>
              </a:rPr>
              <a:t>DSS JATAYU</a:t>
            </a:r>
            <a:endParaRPr sz="1400" b="0" i="0" u="none" strike="noStrike" cap="none">
              <a:solidFill>
                <a:schemeClr val="dk1"/>
              </a:solidFill>
              <a:latin typeface="Rubik Light"/>
              <a:ea typeface="Rubik Light"/>
              <a:cs typeface="Rubik Light"/>
              <a:sym typeface="Rubik Light"/>
            </a:endParaRPr>
          </a:p>
        </p:txBody>
      </p:sp>
      <p:sp>
        <p:nvSpPr>
          <p:cNvPr id="434" name="Google Shape;434;gb871913e83_0_25"/>
          <p:cNvSpPr txBox="1">
            <a:spLocks noGrp="1"/>
          </p:cNvSpPr>
          <p:nvPr>
            <p:ph type="subTitle" idx="1"/>
          </p:nvPr>
        </p:nvSpPr>
        <p:spPr>
          <a:xfrm>
            <a:off x="4376984" y="1553688"/>
            <a:ext cx="4054200" cy="27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Solusi :</a:t>
            </a:r>
            <a:endParaRPr/>
          </a:p>
          <a:p>
            <a:pPr marL="457200" lvl="0" indent="-330200" algn="l" rtl="0">
              <a:spcBef>
                <a:spcPts val="0"/>
              </a:spcBef>
              <a:spcAft>
                <a:spcPts val="0"/>
              </a:spcAft>
              <a:buSzPts val="1600"/>
              <a:buChar char="●"/>
            </a:pPr>
            <a:r>
              <a:rPr lang="en-US"/>
              <a:t>Meminjam device teman untuk sementara</a:t>
            </a:r>
            <a:endParaRPr/>
          </a:p>
          <a:p>
            <a:pPr marL="457200" lvl="0" indent="-330200" algn="l" rtl="0">
              <a:spcBef>
                <a:spcPts val="0"/>
              </a:spcBef>
              <a:spcAft>
                <a:spcPts val="0"/>
              </a:spcAft>
              <a:buSzPts val="1600"/>
              <a:buChar char="●"/>
            </a:pPr>
            <a:r>
              <a:rPr lang="en-US"/>
              <a:t>Framework diganti dengan menggunakan Django</a:t>
            </a:r>
            <a:endParaRPr/>
          </a:p>
          <a:p>
            <a:pPr marL="457200" lvl="0" indent="-330200" algn="l" rtl="0">
              <a:spcBef>
                <a:spcPts val="0"/>
              </a:spcBef>
              <a:spcAft>
                <a:spcPts val="0"/>
              </a:spcAft>
              <a:buSzPts val="1600"/>
              <a:buChar char="●"/>
            </a:pPr>
            <a:r>
              <a:rPr lang="en-US"/>
              <a:t>Menunggu seminggu dan mengubah Proxy dan DNS agar bisa mengakses leaflet</a:t>
            </a:r>
            <a:endParaRPr/>
          </a:p>
          <a:p>
            <a:pPr marL="457200" lvl="0" indent="-330200" algn="l" rtl="0">
              <a:spcBef>
                <a:spcPts val="0"/>
              </a:spcBef>
              <a:spcAft>
                <a:spcPts val="0"/>
              </a:spcAft>
              <a:buSzPts val="1600"/>
              <a:buChar char="●"/>
            </a:pPr>
            <a:r>
              <a:rPr lang="en-US"/>
              <a:t>Mengganti tipe peta dengan yang lain.</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b871913e83_0_18"/>
          <p:cNvSpPr txBox="1">
            <a:spLocks noGrp="1"/>
          </p:cNvSpPr>
          <p:nvPr>
            <p:ph type="title"/>
          </p:nvPr>
        </p:nvSpPr>
        <p:spPr>
          <a:xfrm>
            <a:off x="526800" y="716400"/>
            <a:ext cx="8268600" cy="89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100" dirty="0"/>
              <a:t>FITUR YANG AKAN DISEMATKAN</a:t>
            </a:r>
            <a:endParaRPr sz="4100" dirty="0"/>
          </a:p>
        </p:txBody>
      </p:sp>
      <p:sp>
        <p:nvSpPr>
          <p:cNvPr id="440" name="Google Shape;440;gb871913e83_0_18"/>
          <p:cNvSpPr txBox="1">
            <a:spLocks noGrp="1"/>
          </p:cNvSpPr>
          <p:nvPr>
            <p:ph type="subTitle" idx="1"/>
          </p:nvPr>
        </p:nvSpPr>
        <p:spPr>
          <a:xfrm>
            <a:off x="526800" y="1599750"/>
            <a:ext cx="5851698" cy="2444426"/>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SzPts val="1700"/>
              <a:buChar char="●"/>
            </a:pPr>
            <a:r>
              <a:rPr lang="en-US" sz="1700" dirty="0"/>
              <a:t>Fitur Peta </a:t>
            </a:r>
            <a:r>
              <a:rPr lang="en-US" sz="1700" dirty="0" err="1"/>
              <a:t>menggunakan</a:t>
            </a:r>
            <a:r>
              <a:rPr lang="en-US" sz="1700" dirty="0"/>
              <a:t> leaflet</a:t>
            </a:r>
            <a:endParaRPr sz="1700" dirty="0"/>
          </a:p>
          <a:p>
            <a:pPr marL="457200" lvl="0" indent="-336550" algn="l" rtl="0">
              <a:spcBef>
                <a:spcPts val="0"/>
              </a:spcBef>
              <a:spcAft>
                <a:spcPts val="0"/>
              </a:spcAft>
              <a:buSzPts val="1700"/>
              <a:buChar char="●"/>
            </a:pPr>
            <a:r>
              <a:rPr lang="en-US" sz="1700" dirty="0"/>
              <a:t>Fitur </a:t>
            </a:r>
            <a:r>
              <a:rPr lang="en-US" sz="1700" dirty="0" err="1"/>
              <a:t>Pilihan</a:t>
            </a:r>
            <a:r>
              <a:rPr lang="en-US" sz="1700" dirty="0"/>
              <a:t> Menu</a:t>
            </a:r>
            <a:endParaRPr sz="1700" dirty="0"/>
          </a:p>
          <a:p>
            <a:pPr marL="457200" lvl="0" indent="-336550" algn="l" rtl="0">
              <a:spcBef>
                <a:spcPts val="0"/>
              </a:spcBef>
              <a:spcAft>
                <a:spcPts val="0"/>
              </a:spcAft>
              <a:buSzPts val="1700"/>
              <a:buChar char="●"/>
            </a:pPr>
            <a:r>
              <a:rPr lang="en-US" sz="1700" dirty="0"/>
              <a:t>Fitur Menu </a:t>
            </a:r>
            <a:r>
              <a:rPr lang="en-US" sz="1700" dirty="0" err="1"/>
              <a:t>Unduh</a:t>
            </a:r>
            <a:r>
              <a:rPr lang="en-US" sz="1700" dirty="0"/>
              <a:t> Data</a:t>
            </a:r>
            <a:endParaRPr sz="1700" dirty="0"/>
          </a:p>
          <a:p>
            <a:pPr marL="457200" lvl="0" indent="-336550" algn="l" rtl="0">
              <a:spcBef>
                <a:spcPts val="0"/>
              </a:spcBef>
              <a:spcAft>
                <a:spcPts val="0"/>
              </a:spcAft>
              <a:buSzPts val="1700"/>
              <a:buChar char="●"/>
            </a:pPr>
            <a:r>
              <a:rPr lang="en-US" sz="1700" dirty="0"/>
              <a:t>Fitur Menu </a:t>
            </a:r>
            <a:r>
              <a:rPr lang="en-US" sz="1700" dirty="0" err="1"/>
              <a:t>Tentang</a:t>
            </a:r>
            <a:endParaRPr sz="1700" dirty="0"/>
          </a:p>
          <a:p>
            <a:pPr marL="457200" lvl="0" indent="-336550" algn="l" rtl="0">
              <a:spcBef>
                <a:spcPts val="0"/>
              </a:spcBef>
              <a:spcAft>
                <a:spcPts val="0"/>
              </a:spcAft>
              <a:buSzPts val="1700"/>
              <a:buChar char="●"/>
            </a:pPr>
            <a:r>
              <a:rPr lang="en-US" sz="1700" dirty="0" err="1"/>
              <a:t>FItur</a:t>
            </a:r>
            <a:r>
              <a:rPr lang="en-US" sz="1700" dirty="0"/>
              <a:t> Menu </a:t>
            </a:r>
            <a:r>
              <a:rPr lang="en-US" sz="1700" dirty="0" err="1"/>
              <a:t>Kontak</a:t>
            </a:r>
            <a:endParaRPr lang="en-US" sz="1700" dirty="0"/>
          </a:p>
          <a:p>
            <a:pPr marL="457200" lvl="0" indent="-336550" algn="l" rtl="0">
              <a:spcBef>
                <a:spcPts val="0"/>
              </a:spcBef>
              <a:spcAft>
                <a:spcPts val="0"/>
              </a:spcAft>
              <a:buSzPts val="1700"/>
              <a:buChar char="●"/>
            </a:pPr>
            <a:r>
              <a:rPr lang="en-US" sz="1700" dirty="0"/>
              <a:t>Fitur Peta Pada </a:t>
            </a:r>
            <a:r>
              <a:rPr lang="en-US" sz="1700" dirty="0" err="1"/>
              <a:t>Kontak</a:t>
            </a:r>
            <a:endParaRPr sz="1700" dirty="0"/>
          </a:p>
          <a:p>
            <a:pPr marL="457200" lvl="0" indent="-336550" algn="l" rtl="0">
              <a:spcBef>
                <a:spcPts val="0"/>
              </a:spcBef>
              <a:spcAft>
                <a:spcPts val="0"/>
              </a:spcAft>
              <a:buSzPts val="1700"/>
              <a:buChar char="●"/>
            </a:pPr>
            <a:r>
              <a:rPr lang="en-US" sz="1700" dirty="0"/>
              <a:t>Fitur Direct </a:t>
            </a:r>
            <a:r>
              <a:rPr lang="en-US" sz="1700" dirty="0" err="1"/>
              <a:t>Kontak</a:t>
            </a:r>
            <a:endParaRPr lang="en-US" sz="1700" dirty="0"/>
          </a:p>
          <a:p>
            <a:pPr marL="457200" lvl="0" indent="-336550" algn="l" rtl="0">
              <a:spcBef>
                <a:spcPts val="0"/>
              </a:spcBef>
              <a:spcAft>
                <a:spcPts val="0"/>
              </a:spcAft>
              <a:buSzPts val="1700"/>
              <a:buChar char="●"/>
            </a:pPr>
            <a:r>
              <a:rPr lang="en-US" sz="1700" dirty="0"/>
              <a:t>Fitur Cari Bandara</a:t>
            </a:r>
          </a:p>
          <a:p>
            <a:pPr marL="457200" lvl="0" indent="-336550" algn="l" rtl="0">
              <a:spcBef>
                <a:spcPts val="0"/>
              </a:spcBef>
              <a:spcAft>
                <a:spcPts val="0"/>
              </a:spcAft>
              <a:buSzPts val="1700"/>
              <a:buChar char="●"/>
            </a:pPr>
            <a:r>
              <a:rPr lang="en-US" sz="1700" dirty="0" err="1"/>
              <a:t>Fitu</a:t>
            </a:r>
            <a:r>
              <a:rPr lang="en-US" sz="1700" dirty="0"/>
              <a:t> </a:t>
            </a:r>
            <a:r>
              <a:rPr lang="en-US" sz="1700" dirty="0" err="1"/>
              <a:t>Penampilan</a:t>
            </a:r>
            <a:r>
              <a:rPr lang="en-US" sz="1700" dirty="0"/>
              <a:t> Data </a:t>
            </a:r>
            <a:r>
              <a:rPr lang="en-US" sz="1700" dirty="0" err="1"/>
              <a:t>Prakiraan</a:t>
            </a:r>
            <a:r>
              <a:rPr lang="en-US" sz="1700" dirty="0"/>
              <a:t> Dan </a:t>
            </a:r>
            <a:r>
              <a:rPr lang="en-US" sz="1700" dirty="0" err="1"/>
              <a:t>Observasi</a:t>
            </a:r>
            <a:endParaRPr sz="1700" dirty="0"/>
          </a:p>
        </p:txBody>
      </p:sp>
      <p:sp>
        <p:nvSpPr>
          <p:cNvPr id="441" name="Google Shape;441;gb871913e83_0_18"/>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PEMBUATAN WEB </a:t>
            </a:r>
            <a:r>
              <a:rPr lang="en-US">
                <a:solidFill>
                  <a:schemeClr val="dk1"/>
                </a:solidFill>
                <a:latin typeface="Rubik Light"/>
                <a:ea typeface="Rubik Light"/>
                <a:cs typeface="Rubik Light"/>
                <a:sym typeface="Rubik Light"/>
              </a:rPr>
              <a:t>DSS JATAYU</a:t>
            </a:r>
            <a:endParaRPr sz="1400" b="0" i="0" u="none" strike="noStrike" cap="none">
              <a:solidFill>
                <a:schemeClr val="dk1"/>
              </a:solidFill>
              <a:latin typeface="Rubik Light"/>
              <a:ea typeface="Rubik Light"/>
              <a:cs typeface="Rubik Light"/>
              <a:sym typeface="Rubik Light"/>
            </a:endParaRPr>
          </a:p>
        </p:txBody>
      </p:sp>
    </p:spTree>
    <p:extLst>
      <p:ext uri="{BB962C8B-B14F-4D97-AF65-F5344CB8AC3E}">
        <p14:creationId xmlns:p14="http://schemas.microsoft.com/office/powerpoint/2010/main" val="414074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b871913e83_0_18"/>
          <p:cNvSpPr txBox="1">
            <a:spLocks noGrp="1"/>
          </p:cNvSpPr>
          <p:nvPr>
            <p:ph type="title"/>
          </p:nvPr>
        </p:nvSpPr>
        <p:spPr>
          <a:xfrm>
            <a:off x="526800" y="716400"/>
            <a:ext cx="8268600" cy="89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100"/>
              <a:t>FITUR YANG SUDAH DISEMATKAN</a:t>
            </a:r>
            <a:endParaRPr sz="4100"/>
          </a:p>
        </p:txBody>
      </p:sp>
      <p:sp>
        <p:nvSpPr>
          <p:cNvPr id="440" name="Google Shape;440;gb871913e83_0_18"/>
          <p:cNvSpPr txBox="1">
            <a:spLocks noGrp="1"/>
          </p:cNvSpPr>
          <p:nvPr>
            <p:ph type="subTitle" idx="1"/>
          </p:nvPr>
        </p:nvSpPr>
        <p:spPr>
          <a:xfrm>
            <a:off x="526800" y="1599750"/>
            <a:ext cx="4054200" cy="1832700"/>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SzPts val="1700"/>
              <a:buChar char="●"/>
            </a:pPr>
            <a:r>
              <a:rPr lang="en-US" sz="1700" dirty="0"/>
              <a:t>Fitur Peta </a:t>
            </a:r>
            <a:r>
              <a:rPr lang="en-US" sz="1700" dirty="0" err="1"/>
              <a:t>menggunakan</a:t>
            </a:r>
            <a:r>
              <a:rPr lang="en-US" sz="1700" dirty="0"/>
              <a:t> leaflet</a:t>
            </a:r>
            <a:endParaRPr sz="1700" dirty="0"/>
          </a:p>
          <a:p>
            <a:pPr marL="457200" lvl="0" indent="-336550" algn="l" rtl="0">
              <a:spcBef>
                <a:spcPts val="0"/>
              </a:spcBef>
              <a:spcAft>
                <a:spcPts val="0"/>
              </a:spcAft>
              <a:buSzPts val="1700"/>
              <a:buChar char="●"/>
            </a:pPr>
            <a:r>
              <a:rPr lang="en-US" sz="1700" dirty="0"/>
              <a:t>Fitur </a:t>
            </a:r>
            <a:r>
              <a:rPr lang="en-US" sz="1700" dirty="0" err="1"/>
              <a:t>Pilihan</a:t>
            </a:r>
            <a:r>
              <a:rPr lang="en-US" sz="1700" dirty="0"/>
              <a:t> Menu</a:t>
            </a:r>
            <a:endParaRPr sz="1700" dirty="0"/>
          </a:p>
          <a:p>
            <a:pPr marL="457200" lvl="0" indent="-336550" algn="l" rtl="0">
              <a:spcBef>
                <a:spcPts val="0"/>
              </a:spcBef>
              <a:spcAft>
                <a:spcPts val="0"/>
              </a:spcAft>
              <a:buSzPts val="1700"/>
              <a:buChar char="●"/>
            </a:pPr>
            <a:r>
              <a:rPr lang="en-US" sz="1700" dirty="0"/>
              <a:t>Fitur Menu </a:t>
            </a:r>
            <a:r>
              <a:rPr lang="en-US" sz="1700" dirty="0" err="1"/>
              <a:t>Unduh</a:t>
            </a:r>
            <a:r>
              <a:rPr lang="en-US" sz="1700" dirty="0"/>
              <a:t> Data</a:t>
            </a:r>
            <a:endParaRPr sz="1700" dirty="0"/>
          </a:p>
          <a:p>
            <a:pPr marL="457200" lvl="0" indent="-336550" algn="l" rtl="0">
              <a:spcBef>
                <a:spcPts val="0"/>
              </a:spcBef>
              <a:spcAft>
                <a:spcPts val="0"/>
              </a:spcAft>
              <a:buSzPts val="1700"/>
              <a:buChar char="●"/>
            </a:pPr>
            <a:r>
              <a:rPr lang="en-US" sz="1700" dirty="0"/>
              <a:t>Fitur Menu </a:t>
            </a:r>
            <a:r>
              <a:rPr lang="en-US" sz="1700" dirty="0" err="1"/>
              <a:t>Tentang</a:t>
            </a:r>
            <a:endParaRPr sz="1700" dirty="0"/>
          </a:p>
          <a:p>
            <a:pPr marL="457200" lvl="0" indent="-336550" algn="l" rtl="0">
              <a:spcBef>
                <a:spcPts val="0"/>
              </a:spcBef>
              <a:spcAft>
                <a:spcPts val="0"/>
              </a:spcAft>
              <a:buSzPts val="1700"/>
              <a:buChar char="●"/>
            </a:pPr>
            <a:r>
              <a:rPr lang="en-US" sz="1700" dirty="0" err="1"/>
              <a:t>FItur</a:t>
            </a:r>
            <a:r>
              <a:rPr lang="en-US" sz="1700" dirty="0"/>
              <a:t> Menu </a:t>
            </a:r>
            <a:r>
              <a:rPr lang="en-US" sz="1700" dirty="0" err="1"/>
              <a:t>Kontak</a:t>
            </a:r>
            <a:endParaRPr sz="1700" dirty="0"/>
          </a:p>
          <a:p>
            <a:pPr marL="457200" lvl="0" indent="-336550" algn="l" rtl="0">
              <a:spcBef>
                <a:spcPts val="0"/>
              </a:spcBef>
              <a:spcAft>
                <a:spcPts val="0"/>
              </a:spcAft>
              <a:buSzPts val="1700"/>
              <a:buChar char="●"/>
            </a:pPr>
            <a:r>
              <a:rPr lang="en-US" sz="1700" dirty="0"/>
              <a:t>Fitur Direct </a:t>
            </a:r>
            <a:r>
              <a:rPr lang="en-US" sz="1700" dirty="0" err="1"/>
              <a:t>Kontak</a:t>
            </a:r>
            <a:endParaRPr sz="1700" dirty="0"/>
          </a:p>
        </p:txBody>
      </p:sp>
      <p:sp>
        <p:nvSpPr>
          <p:cNvPr id="441" name="Google Shape;441;gb871913e83_0_18"/>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PEMBUATAN WEB </a:t>
            </a:r>
            <a:r>
              <a:rPr lang="en-US">
                <a:solidFill>
                  <a:schemeClr val="dk1"/>
                </a:solidFill>
                <a:latin typeface="Rubik Light"/>
                <a:ea typeface="Rubik Light"/>
                <a:cs typeface="Rubik Light"/>
                <a:sym typeface="Rubik Light"/>
              </a:rPr>
              <a:t>DSS JATAYU</a:t>
            </a:r>
            <a:endParaRPr sz="1400" b="0" i="0" u="none" strike="noStrike" cap="none">
              <a:solidFill>
                <a:schemeClr val="dk1"/>
              </a:solidFill>
              <a:latin typeface="Rubik Light"/>
              <a:ea typeface="Rubik Light"/>
              <a:cs typeface="Rubik Light"/>
              <a:sym typeface="Rubik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b871913e83_0_13"/>
          <p:cNvSpPr txBox="1">
            <a:spLocks noGrp="1"/>
          </p:cNvSpPr>
          <p:nvPr>
            <p:ph type="title"/>
          </p:nvPr>
        </p:nvSpPr>
        <p:spPr>
          <a:xfrm>
            <a:off x="1240825" y="1773750"/>
            <a:ext cx="6662400" cy="159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6000"/>
              <a:t>DEMONSTRASI WEB DSS JATAYU</a:t>
            </a:r>
            <a:endParaRPr sz="6000"/>
          </a:p>
        </p:txBody>
      </p:sp>
      <p:sp>
        <p:nvSpPr>
          <p:cNvPr id="447" name="Google Shape;447;gb871913e83_0_13"/>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a:t>
            </a:r>
            <a:r>
              <a:rPr lang="en-US">
                <a:solidFill>
                  <a:schemeClr val="dk1"/>
                </a:solidFill>
                <a:latin typeface="Rubik Light"/>
                <a:ea typeface="Rubik Light"/>
                <a:cs typeface="Rubik Light"/>
                <a:sym typeface="Rubik Light"/>
              </a:rPr>
              <a:t>DSS JATAYU</a:t>
            </a:r>
            <a:endParaRPr sz="1400" b="0" i="0" u="none" strike="noStrike" cap="none">
              <a:solidFill>
                <a:schemeClr val="dk1"/>
              </a:solidFill>
              <a:latin typeface="Rubik Light"/>
              <a:ea typeface="Rubik Light"/>
              <a:cs typeface="Rubik Light"/>
              <a:sym typeface="Rubik Light"/>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2"/>
          <p:cNvSpPr/>
          <p:nvPr/>
        </p:nvSpPr>
        <p:spPr>
          <a:xfrm>
            <a:off x="2490439" y="3642732"/>
            <a:ext cx="4155688" cy="44604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53" name="Google Shape;453;p22"/>
          <p:cNvSpPr txBox="1">
            <a:spLocks noGrp="1"/>
          </p:cNvSpPr>
          <p:nvPr>
            <p:ph type="ctrTitle"/>
          </p:nvPr>
        </p:nvSpPr>
        <p:spPr>
          <a:xfrm>
            <a:off x="2055933" y="2140350"/>
            <a:ext cx="5024700" cy="862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a:t>TERIMA KASIH</a:t>
            </a:r>
            <a:endParaRPr/>
          </a:p>
        </p:txBody>
      </p:sp>
      <p:sp>
        <p:nvSpPr>
          <p:cNvPr id="454" name="Google Shape;454;p22"/>
          <p:cNvSpPr txBox="1"/>
          <p:nvPr/>
        </p:nvSpPr>
        <p:spPr>
          <a:xfrm>
            <a:off x="872400" y="71950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//JATAYU WEB REVIEW </a:t>
            </a:r>
            <a:endParaRPr sz="1400" b="0" i="0" u="none" strike="noStrike" cap="none">
              <a:solidFill>
                <a:schemeClr val="dk1"/>
              </a:solidFill>
              <a:latin typeface="Rubik Light"/>
              <a:ea typeface="Rubik Light"/>
              <a:cs typeface="Rubik Light"/>
              <a:sym typeface="Rubik Light"/>
            </a:endParaRPr>
          </a:p>
        </p:txBody>
      </p:sp>
    </p:spTree>
  </p:cSld>
  <p:clrMapOvr>
    <a:masterClrMapping/>
  </p:clrMapOvr>
  <p:transition spd="med">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e9fa7171b5_2_17"/>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ubik Light"/>
                <a:ea typeface="Rubik Light"/>
                <a:cs typeface="Rubik Light"/>
                <a:sym typeface="Rubik Light"/>
              </a:rPr>
              <a:t>// TAMPILAN WEB JATAYU SEKARANG</a:t>
            </a:r>
            <a:endParaRPr sz="1400" b="0" i="0" u="none" strike="noStrike" cap="none">
              <a:solidFill>
                <a:schemeClr val="dk1"/>
              </a:solidFill>
              <a:latin typeface="Rubik Light"/>
              <a:ea typeface="Rubik Light"/>
              <a:cs typeface="Rubik Light"/>
              <a:sym typeface="Rubik Light"/>
            </a:endParaRPr>
          </a:p>
        </p:txBody>
      </p:sp>
      <p:pic>
        <p:nvPicPr>
          <p:cNvPr id="260" name="Google Shape;260;ge9fa7171b5_2_17"/>
          <p:cNvPicPr preferRelativeResize="0"/>
          <p:nvPr/>
        </p:nvPicPr>
        <p:blipFill rotWithShape="1">
          <a:blip r:embed="rId3">
            <a:alphaModFix/>
          </a:blip>
          <a:srcRect/>
          <a:stretch/>
        </p:blipFill>
        <p:spPr>
          <a:xfrm>
            <a:off x="253125" y="702750"/>
            <a:ext cx="8603501" cy="4129324"/>
          </a:xfrm>
          <a:prstGeom prst="rect">
            <a:avLst/>
          </a:prstGeom>
          <a:noFill/>
          <a:ln>
            <a:noFill/>
          </a:ln>
        </p:spPr>
      </p:pic>
      <p:sp>
        <p:nvSpPr>
          <p:cNvPr id="261" name="Google Shape;261;ge9fa7171b5_2_17"/>
          <p:cNvSpPr txBox="1"/>
          <p:nvPr/>
        </p:nvSpPr>
        <p:spPr>
          <a:xfrm>
            <a:off x="2639475" y="1103000"/>
            <a:ext cx="214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latin typeface="Inter"/>
                <a:ea typeface="Inter"/>
                <a:cs typeface="Inter"/>
                <a:sym typeface="Inter"/>
              </a:rPr>
              <a:t>Ukuran logo</a:t>
            </a:r>
            <a:br>
              <a:rPr lang="en-US">
                <a:solidFill>
                  <a:schemeClr val="lt1"/>
                </a:solidFill>
                <a:latin typeface="Inter"/>
                <a:ea typeface="Inter"/>
                <a:cs typeface="Inter"/>
                <a:sym typeface="Inter"/>
              </a:rPr>
            </a:br>
            <a:r>
              <a:rPr lang="en-US">
                <a:solidFill>
                  <a:schemeClr val="lt1"/>
                </a:solidFill>
                <a:latin typeface="Inter"/>
                <a:ea typeface="Inter"/>
                <a:cs typeface="Inter"/>
                <a:sym typeface="Inter"/>
              </a:rPr>
              <a:t>kurang proporsional </a:t>
            </a:r>
            <a:endParaRPr>
              <a:solidFill>
                <a:schemeClr val="lt1"/>
              </a:solidFill>
              <a:latin typeface="Inter"/>
              <a:ea typeface="Inter"/>
              <a:cs typeface="Inter"/>
              <a:sym typeface="Inter"/>
            </a:endParaRPr>
          </a:p>
        </p:txBody>
      </p:sp>
      <p:cxnSp>
        <p:nvCxnSpPr>
          <p:cNvPr id="262" name="Google Shape;262;ge9fa7171b5_2_17"/>
          <p:cNvCxnSpPr/>
          <p:nvPr/>
        </p:nvCxnSpPr>
        <p:spPr>
          <a:xfrm>
            <a:off x="1977675" y="905625"/>
            <a:ext cx="696600" cy="232200"/>
          </a:xfrm>
          <a:prstGeom prst="straightConnector1">
            <a:avLst/>
          </a:prstGeom>
          <a:noFill/>
          <a:ln w="9525" cap="flat" cmpd="sng">
            <a:solidFill>
              <a:schemeClr val="dk2"/>
            </a:solidFill>
            <a:prstDash val="solid"/>
            <a:round/>
            <a:headEnd type="none" w="med" len="med"/>
            <a:tailEnd type="triangle" w="med" len="med"/>
          </a:ln>
        </p:spPr>
      </p:cxnSp>
      <p:sp>
        <p:nvSpPr>
          <p:cNvPr id="263" name="Google Shape;263;ge9fa7171b5_2_17"/>
          <p:cNvSpPr txBox="1"/>
          <p:nvPr/>
        </p:nvSpPr>
        <p:spPr>
          <a:xfrm>
            <a:off x="5605600" y="3066675"/>
            <a:ext cx="2148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latin typeface="Inter"/>
                <a:ea typeface="Inter"/>
                <a:cs typeface="Inter"/>
                <a:sym typeface="Inter"/>
              </a:rPr>
              <a:t>kurang intuitif dan memerlukan banyak tempat</a:t>
            </a:r>
            <a:endParaRPr>
              <a:solidFill>
                <a:schemeClr val="lt1"/>
              </a:solidFill>
              <a:latin typeface="Inter"/>
              <a:ea typeface="Inter"/>
              <a:cs typeface="Inter"/>
              <a:sym typeface="Inter"/>
            </a:endParaRPr>
          </a:p>
        </p:txBody>
      </p:sp>
      <p:cxnSp>
        <p:nvCxnSpPr>
          <p:cNvPr id="264" name="Google Shape;264;ge9fa7171b5_2_17"/>
          <p:cNvCxnSpPr/>
          <p:nvPr/>
        </p:nvCxnSpPr>
        <p:spPr>
          <a:xfrm rot="10800000" flipH="1">
            <a:off x="4601675" y="3680500"/>
            <a:ext cx="882300" cy="360000"/>
          </a:xfrm>
          <a:prstGeom prst="straightConnector1">
            <a:avLst/>
          </a:prstGeom>
          <a:noFill/>
          <a:ln w="9525" cap="flat" cmpd="sng">
            <a:solidFill>
              <a:schemeClr val="dk2"/>
            </a:solidFill>
            <a:prstDash val="solid"/>
            <a:round/>
            <a:headEnd type="none" w="med" len="med"/>
            <a:tailEnd type="triangle" w="med" len="med"/>
          </a:ln>
        </p:spPr>
      </p:cxnSp>
      <p:sp>
        <p:nvSpPr>
          <p:cNvPr id="265" name="Google Shape;265;ge9fa7171b5_2_17"/>
          <p:cNvSpPr txBox="1"/>
          <p:nvPr/>
        </p:nvSpPr>
        <p:spPr>
          <a:xfrm>
            <a:off x="2367700" y="2802750"/>
            <a:ext cx="165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latin typeface="Inter"/>
                <a:ea typeface="Inter"/>
                <a:cs typeface="Inter"/>
                <a:sym typeface="Inter"/>
              </a:rPr>
              <a:t>Tampilan kurang</a:t>
            </a:r>
            <a:endParaRPr>
              <a:solidFill>
                <a:schemeClr val="lt1"/>
              </a:solidFill>
              <a:latin typeface="Inter"/>
              <a:ea typeface="Inter"/>
              <a:cs typeface="Inter"/>
              <a:sym typeface="Inter"/>
            </a:endParaRPr>
          </a:p>
          <a:p>
            <a:pPr marL="0" lvl="0" indent="0" algn="l" rtl="0">
              <a:spcBef>
                <a:spcPts val="0"/>
              </a:spcBef>
              <a:spcAft>
                <a:spcPts val="0"/>
              </a:spcAft>
              <a:buNone/>
            </a:pPr>
            <a:r>
              <a:rPr lang="en-US">
                <a:solidFill>
                  <a:schemeClr val="lt1"/>
                </a:solidFill>
                <a:latin typeface="Inter"/>
                <a:ea typeface="Inter"/>
                <a:cs typeface="Inter"/>
                <a:sym typeface="Inter"/>
              </a:rPr>
              <a:t>modern</a:t>
            </a:r>
            <a:endParaRPr>
              <a:solidFill>
                <a:schemeClr val="lt1"/>
              </a:solidFill>
              <a:latin typeface="Inter"/>
              <a:ea typeface="Inter"/>
              <a:cs typeface="Inter"/>
              <a:sym typeface="Inter"/>
            </a:endParaRPr>
          </a:p>
        </p:txBody>
      </p:sp>
      <p:cxnSp>
        <p:nvCxnSpPr>
          <p:cNvPr id="266" name="Google Shape;266;ge9fa7171b5_2_17"/>
          <p:cNvCxnSpPr>
            <a:endCxn id="265" idx="1"/>
          </p:cNvCxnSpPr>
          <p:nvPr/>
        </p:nvCxnSpPr>
        <p:spPr>
          <a:xfrm rot="10800000" flipH="1">
            <a:off x="1675900" y="3110550"/>
            <a:ext cx="691800" cy="326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par>
                                <p:cTn id="8" presetID="10" presetClass="entr" presetSubtype="0" fill="hold" nodeType="withEffect">
                                  <p:stCondLst>
                                    <p:cond delay="0"/>
                                  </p:stCondLst>
                                  <p:childTnLst>
                                    <p:set>
                                      <p:cBhvr>
                                        <p:cTn id="9" dur="1" fill="hold">
                                          <p:stCondLst>
                                            <p:cond delay="0"/>
                                          </p:stCondLst>
                                        </p:cTn>
                                        <p:tgtEl>
                                          <p:spTgt spid="262"/>
                                        </p:tgtEl>
                                        <p:attrNameLst>
                                          <p:attrName>style.visibility</p:attrName>
                                        </p:attrNameLst>
                                      </p:cBhvr>
                                      <p:to>
                                        <p:strVal val="visible"/>
                                      </p:to>
                                    </p:set>
                                    <p:animEffect transition="in" filter="fade">
                                      <p:cBhvr>
                                        <p:cTn id="10" dur="1000"/>
                                        <p:tgtEl>
                                          <p:spTgt spid="262"/>
                                        </p:tgtEl>
                                      </p:cBhvr>
                                    </p:animEffect>
                                  </p:childTnLst>
                                </p:cTn>
                              </p:par>
                              <p:par>
                                <p:cTn id="11" presetID="10" presetClass="entr" presetSubtype="0" fill="hold" nodeType="with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childTnLst>
                                </p:cTn>
                              </p:par>
                              <p:par>
                                <p:cTn id="14" presetID="10" presetClass="entr" presetSubtype="0" fill="hold" nodeType="withEffect">
                                  <p:stCondLst>
                                    <p:cond delay="0"/>
                                  </p:stCondLst>
                                  <p:childTnLst>
                                    <p:set>
                                      <p:cBhvr>
                                        <p:cTn id="15" dur="1" fill="hold">
                                          <p:stCondLst>
                                            <p:cond delay="0"/>
                                          </p:stCondLst>
                                        </p:cTn>
                                        <p:tgtEl>
                                          <p:spTgt spid="263"/>
                                        </p:tgtEl>
                                        <p:attrNameLst>
                                          <p:attrName>style.visibility</p:attrName>
                                        </p:attrNameLst>
                                      </p:cBhvr>
                                      <p:to>
                                        <p:strVal val="visible"/>
                                      </p:to>
                                    </p:set>
                                    <p:animEffect transition="in" filter="fade">
                                      <p:cBhvr>
                                        <p:cTn id="16" dur="1000"/>
                                        <p:tgtEl>
                                          <p:spTgt spid="263"/>
                                        </p:tgtEl>
                                      </p:cBhvr>
                                    </p:animEffect>
                                  </p:childTnLst>
                                </p:cTn>
                              </p:par>
                              <p:par>
                                <p:cTn id="17" presetID="10" presetClass="entr" presetSubtype="0" fill="hold" nodeType="withEffect">
                                  <p:stCondLst>
                                    <p:cond delay="0"/>
                                  </p:stCondLst>
                                  <p:childTnLst>
                                    <p:set>
                                      <p:cBhvr>
                                        <p:cTn id="18" dur="1" fill="hold">
                                          <p:stCondLst>
                                            <p:cond delay="0"/>
                                          </p:stCondLst>
                                        </p:cTn>
                                        <p:tgtEl>
                                          <p:spTgt spid="265"/>
                                        </p:tgtEl>
                                        <p:attrNameLst>
                                          <p:attrName>style.visibility</p:attrName>
                                        </p:attrNameLst>
                                      </p:cBhvr>
                                      <p:to>
                                        <p:strVal val="visible"/>
                                      </p:to>
                                    </p:set>
                                    <p:animEffect transition="in" filter="fade">
                                      <p:cBhvr>
                                        <p:cTn id="19" dur="1000"/>
                                        <p:tgtEl>
                                          <p:spTgt spid="265"/>
                                        </p:tgtEl>
                                      </p:cBhvr>
                                    </p:animEffect>
                                  </p:childTnLst>
                                </p:cTn>
                              </p:par>
                              <p:par>
                                <p:cTn id="20" presetID="10" presetClass="entr" presetSubtype="0" fill="hold" nodeType="withEffect">
                                  <p:stCondLst>
                                    <p:cond delay="0"/>
                                  </p:stCondLst>
                                  <p:childTnLst>
                                    <p:set>
                                      <p:cBhvr>
                                        <p:cTn id="21" dur="1" fill="hold">
                                          <p:stCondLst>
                                            <p:cond delay="0"/>
                                          </p:stCondLst>
                                        </p:cTn>
                                        <p:tgtEl>
                                          <p:spTgt spid="266"/>
                                        </p:tgtEl>
                                        <p:attrNameLst>
                                          <p:attrName>style.visibility</p:attrName>
                                        </p:attrNameLst>
                                      </p:cBhvr>
                                      <p:to>
                                        <p:strVal val="visible"/>
                                      </p:to>
                                    </p:set>
                                    <p:animEffect transition="in" filter="fade">
                                      <p:cBhvr>
                                        <p:cTn id="22" dur="1000"/>
                                        <p:tgtEl>
                                          <p:spTgt spid="266"/>
                                        </p:tgtEl>
                                      </p:cBhvr>
                                    </p:animEffect>
                                  </p:childTnLst>
                                </p:cTn>
                              </p:par>
                              <p:par>
                                <p:cTn id="23" presetID="10" presetClass="entr" presetSubtype="0" fill="hold" nodeType="withEffect">
                                  <p:stCondLst>
                                    <p:cond delay="0"/>
                                  </p:stCondLst>
                                  <p:childTnLst>
                                    <p:set>
                                      <p:cBhvr>
                                        <p:cTn id="24" dur="1" fill="hold">
                                          <p:stCondLst>
                                            <p:cond delay="0"/>
                                          </p:stCondLst>
                                        </p:cTn>
                                        <p:tgtEl>
                                          <p:spTgt spid="264"/>
                                        </p:tgtEl>
                                        <p:attrNameLst>
                                          <p:attrName>style.visibility</p:attrName>
                                        </p:attrNameLst>
                                      </p:cBhvr>
                                      <p:to>
                                        <p:strVal val="visible"/>
                                      </p:to>
                                    </p:set>
                                    <p:animEffect transition="in" filter="fade">
                                      <p:cBhvr>
                                        <p:cTn id="25"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e9fa7171b5_0_0"/>
          <p:cNvSpPr txBox="1">
            <a:spLocks noGrp="1"/>
          </p:cNvSpPr>
          <p:nvPr>
            <p:ph type="title"/>
          </p:nvPr>
        </p:nvSpPr>
        <p:spPr>
          <a:xfrm>
            <a:off x="720000" y="25674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DESAIN MOCKUP TAMPILAN BARU</a:t>
            </a:r>
            <a:endParaRPr/>
          </a:p>
          <a:p>
            <a:pPr marL="0" lvl="0" indent="0" algn="ctr" rtl="0">
              <a:lnSpc>
                <a:spcPct val="100000"/>
              </a:lnSpc>
              <a:spcBef>
                <a:spcPts val="0"/>
              </a:spcBef>
              <a:spcAft>
                <a:spcPts val="0"/>
              </a:spcAft>
              <a:buSzPts val="3000"/>
              <a:buNone/>
            </a:pPr>
            <a:r>
              <a:rPr lang="en-US"/>
              <a:t>DSS JATAYU</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e9fa7171b5_2_4"/>
          <p:cNvSpPr/>
          <p:nvPr/>
        </p:nvSpPr>
        <p:spPr>
          <a:xfrm>
            <a:off x="784950" y="3881227"/>
            <a:ext cx="2373900"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e9fa7171b5_2_4"/>
          <p:cNvSpPr/>
          <p:nvPr/>
        </p:nvSpPr>
        <p:spPr>
          <a:xfrm>
            <a:off x="5985150" y="3881227"/>
            <a:ext cx="2373900"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e9fa7171b5_2_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PERUBAHAN ANTARMUKA</a:t>
            </a:r>
            <a:endParaRPr/>
          </a:p>
        </p:txBody>
      </p:sp>
      <p:sp>
        <p:nvSpPr>
          <p:cNvPr id="279" name="Google Shape;279;ge9fa7171b5_2_4"/>
          <p:cNvSpPr txBox="1">
            <a:spLocks noGrp="1"/>
          </p:cNvSpPr>
          <p:nvPr>
            <p:ph type="subTitle" idx="2"/>
          </p:nvPr>
        </p:nvSpPr>
        <p:spPr>
          <a:xfrm>
            <a:off x="947250" y="3844777"/>
            <a:ext cx="20493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BEFORE</a:t>
            </a:r>
            <a:endParaRPr/>
          </a:p>
        </p:txBody>
      </p:sp>
      <p:sp>
        <p:nvSpPr>
          <p:cNvPr id="280" name="Google Shape;280;ge9fa7171b5_2_4"/>
          <p:cNvSpPr txBox="1">
            <a:spLocks noGrp="1"/>
          </p:cNvSpPr>
          <p:nvPr>
            <p:ph type="subTitle" idx="6"/>
          </p:nvPr>
        </p:nvSpPr>
        <p:spPr>
          <a:xfrm>
            <a:off x="6147450" y="3844777"/>
            <a:ext cx="20493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AFTER</a:t>
            </a:r>
            <a:endParaRPr/>
          </a:p>
        </p:txBody>
      </p:sp>
      <p:sp>
        <p:nvSpPr>
          <p:cNvPr id="281" name="Google Shape;281;ge9fa7171b5_2_4"/>
          <p:cNvSpPr txBox="1"/>
          <p:nvPr/>
        </p:nvSpPr>
        <p:spPr>
          <a:xfrm>
            <a:off x="2334899" y="1402403"/>
            <a:ext cx="4474200" cy="431100"/>
          </a:xfrm>
          <a:prstGeom prst="rect">
            <a:avLst/>
          </a:prstGeom>
          <a:noFill/>
          <a:ln>
            <a:noFill/>
          </a:ln>
        </p:spPr>
        <p:txBody>
          <a:bodyPr spcFirstLastPara="1" wrap="square" lIns="91425" tIns="91425" rIns="91425" bIns="91425" anchor="t" anchorCtr="0">
            <a:spAutoFit/>
          </a:bodyPr>
          <a:lstStyle/>
          <a:p>
            <a:pPr marL="457200" marR="0" lvl="0" indent="-330200" algn="ctr" rtl="0">
              <a:lnSpc>
                <a:spcPct val="100000"/>
              </a:lnSpc>
              <a:spcBef>
                <a:spcPts val="0"/>
              </a:spcBef>
              <a:spcAft>
                <a:spcPts val="0"/>
              </a:spcAft>
              <a:buClr>
                <a:schemeClr val="dk1"/>
              </a:buClr>
              <a:buSzPts val="1600"/>
              <a:buFont typeface="Inter"/>
              <a:buAutoNum type="arabicPeriod"/>
            </a:pPr>
            <a:r>
              <a:rPr lang="en-US" sz="1600" b="1" i="0" u="none" strike="noStrike" cap="none">
                <a:solidFill>
                  <a:schemeClr val="dk1"/>
                </a:solidFill>
                <a:latin typeface="Inter"/>
                <a:ea typeface="Inter"/>
                <a:cs typeface="Inter"/>
                <a:sym typeface="Inter"/>
              </a:rPr>
              <a:t>Perubahan Ukuran Logo dan Detail</a:t>
            </a:r>
            <a:endParaRPr sz="1600" b="1" i="0" u="none" strike="noStrike" cap="none">
              <a:solidFill>
                <a:schemeClr val="dk1"/>
              </a:solidFill>
              <a:latin typeface="Inter"/>
              <a:ea typeface="Inter"/>
              <a:cs typeface="Inter"/>
              <a:sym typeface="Inter"/>
            </a:endParaRPr>
          </a:p>
        </p:txBody>
      </p:sp>
      <p:sp>
        <p:nvSpPr>
          <p:cNvPr id="282" name="Google Shape;282;ge9fa7171b5_2_4"/>
          <p:cNvSpPr/>
          <p:nvPr/>
        </p:nvSpPr>
        <p:spPr>
          <a:xfrm>
            <a:off x="627082" y="2156974"/>
            <a:ext cx="2689500" cy="1472100"/>
          </a:xfrm>
          <a:prstGeom prst="roundRect">
            <a:avLst>
              <a:gd name="adj" fmla="val 16667"/>
            </a:avLst>
          </a:prstGeom>
          <a:blipFill rotWithShape="1">
            <a:blip r:embed="rId3">
              <a:alphaModFix/>
            </a:blip>
            <a:stretch>
              <a:fillRect/>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3" name="Google Shape;283;ge9fa7171b5_2_4"/>
          <p:cNvSpPr/>
          <p:nvPr/>
        </p:nvSpPr>
        <p:spPr>
          <a:xfrm>
            <a:off x="5669497" y="2156974"/>
            <a:ext cx="3005100" cy="1472100"/>
          </a:xfrm>
          <a:prstGeom prst="roundRect">
            <a:avLst>
              <a:gd name="adj" fmla="val 16667"/>
            </a:avLst>
          </a:prstGeom>
          <a:blipFill rotWithShape="1">
            <a:blip r:embed="rId4">
              <a:alphaModFix/>
            </a:blip>
            <a:stretch>
              <a:fillRect r="-7419" b="-16679"/>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84" name="Google Shape;284;ge9fa7171b5_2_4"/>
          <p:cNvPicPr preferRelativeResize="0"/>
          <p:nvPr/>
        </p:nvPicPr>
        <p:blipFill rotWithShape="1">
          <a:blip r:embed="rId5">
            <a:alphaModFix/>
          </a:blip>
          <a:srcRect/>
          <a:stretch/>
        </p:blipFill>
        <p:spPr>
          <a:xfrm>
            <a:off x="3983077" y="2304032"/>
            <a:ext cx="1177843" cy="117784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
          <p:cNvSpPr/>
          <p:nvPr/>
        </p:nvSpPr>
        <p:spPr>
          <a:xfrm>
            <a:off x="784950" y="4126552"/>
            <a:ext cx="2373900"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5985150" y="4126552"/>
            <a:ext cx="2373900"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PERUBAHAN ANTARMUKA</a:t>
            </a:r>
            <a:endParaRPr/>
          </a:p>
        </p:txBody>
      </p:sp>
      <p:sp>
        <p:nvSpPr>
          <p:cNvPr id="292" name="Google Shape;292;p4"/>
          <p:cNvSpPr txBox="1">
            <a:spLocks noGrp="1"/>
          </p:cNvSpPr>
          <p:nvPr>
            <p:ph type="subTitle" idx="2"/>
          </p:nvPr>
        </p:nvSpPr>
        <p:spPr>
          <a:xfrm>
            <a:off x="947250" y="4090102"/>
            <a:ext cx="20493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BEFORE</a:t>
            </a:r>
            <a:endParaRPr/>
          </a:p>
        </p:txBody>
      </p:sp>
      <p:sp>
        <p:nvSpPr>
          <p:cNvPr id="293" name="Google Shape;293;p4"/>
          <p:cNvSpPr txBox="1">
            <a:spLocks noGrp="1"/>
          </p:cNvSpPr>
          <p:nvPr>
            <p:ph type="subTitle" idx="6"/>
          </p:nvPr>
        </p:nvSpPr>
        <p:spPr>
          <a:xfrm>
            <a:off x="6147450" y="4090102"/>
            <a:ext cx="20493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AFTER</a:t>
            </a:r>
            <a:endParaRPr/>
          </a:p>
        </p:txBody>
      </p:sp>
      <p:sp>
        <p:nvSpPr>
          <p:cNvPr id="294" name="Google Shape;294;p4"/>
          <p:cNvSpPr txBox="1"/>
          <p:nvPr/>
        </p:nvSpPr>
        <p:spPr>
          <a:xfrm>
            <a:off x="2334899" y="1448000"/>
            <a:ext cx="4474200" cy="431100"/>
          </a:xfrm>
          <a:prstGeom prst="rect">
            <a:avLst/>
          </a:prstGeom>
          <a:noFill/>
          <a:ln>
            <a:noFill/>
          </a:ln>
        </p:spPr>
        <p:txBody>
          <a:bodyPr spcFirstLastPara="1" wrap="square" lIns="91425" tIns="91425" rIns="91425" bIns="91425" anchor="t" anchorCtr="0">
            <a:spAutoFit/>
          </a:bodyPr>
          <a:lstStyle/>
          <a:p>
            <a:pPr marL="469900" marR="0" lvl="0" indent="-342900" algn="ctr" rtl="0">
              <a:lnSpc>
                <a:spcPct val="100000"/>
              </a:lnSpc>
              <a:spcBef>
                <a:spcPts val="0"/>
              </a:spcBef>
              <a:spcAft>
                <a:spcPts val="0"/>
              </a:spcAft>
              <a:buClr>
                <a:schemeClr val="dk1"/>
              </a:buClr>
              <a:buSzPts val="1600"/>
              <a:buFont typeface="Arial"/>
              <a:buAutoNum type="arabicPeriod" startAt="2"/>
            </a:pPr>
            <a:r>
              <a:rPr lang="en-US" sz="1600" b="1" i="0" u="none" strike="noStrike" cap="none">
                <a:solidFill>
                  <a:schemeClr val="dk1"/>
                </a:solidFill>
                <a:latin typeface="Inter"/>
                <a:ea typeface="Inter"/>
                <a:cs typeface="Inter"/>
                <a:sym typeface="Inter"/>
              </a:rPr>
              <a:t>Desain Ulang Parameter</a:t>
            </a:r>
            <a:endParaRPr sz="1600" b="1" i="0" u="none" strike="noStrike" cap="none">
              <a:solidFill>
                <a:schemeClr val="dk1"/>
              </a:solidFill>
              <a:latin typeface="Inter"/>
              <a:ea typeface="Inter"/>
              <a:cs typeface="Inter"/>
              <a:sym typeface="Inter"/>
            </a:endParaRPr>
          </a:p>
        </p:txBody>
      </p:sp>
      <p:sp>
        <p:nvSpPr>
          <p:cNvPr id="295" name="Google Shape;295;p4"/>
          <p:cNvSpPr/>
          <p:nvPr/>
        </p:nvSpPr>
        <p:spPr>
          <a:xfrm>
            <a:off x="1169772" y="1919316"/>
            <a:ext cx="1604255" cy="1957960"/>
          </a:xfrm>
          <a:prstGeom prst="roundRect">
            <a:avLst>
              <a:gd name="adj" fmla="val 16667"/>
            </a:avLst>
          </a:prstGeom>
          <a:blipFill rotWithShape="1">
            <a:blip r:embed="rId3">
              <a:alphaModFix/>
            </a:blip>
            <a:stretch>
              <a:fillRect/>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96" name="Google Shape;296;p4"/>
          <p:cNvPicPr preferRelativeResize="0"/>
          <p:nvPr/>
        </p:nvPicPr>
        <p:blipFill rotWithShape="1">
          <a:blip r:embed="rId4">
            <a:alphaModFix/>
          </a:blip>
          <a:srcRect/>
          <a:stretch/>
        </p:blipFill>
        <p:spPr>
          <a:xfrm>
            <a:off x="3983078" y="2309374"/>
            <a:ext cx="1177843" cy="1177843"/>
          </a:xfrm>
          <a:prstGeom prst="rect">
            <a:avLst/>
          </a:prstGeom>
          <a:noFill/>
          <a:ln>
            <a:noFill/>
          </a:ln>
        </p:spPr>
      </p:pic>
      <p:sp>
        <p:nvSpPr>
          <p:cNvPr id="297" name="Google Shape;297;p4"/>
          <p:cNvSpPr/>
          <p:nvPr/>
        </p:nvSpPr>
        <p:spPr>
          <a:xfrm>
            <a:off x="6369972" y="1919316"/>
            <a:ext cx="1604256" cy="1957960"/>
          </a:xfrm>
          <a:prstGeom prst="roundRect">
            <a:avLst>
              <a:gd name="adj" fmla="val 16667"/>
            </a:avLst>
          </a:prstGeom>
          <a:blipFill rotWithShape="1">
            <a:blip r:embed="rId5">
              <a:alphaModFix/>
            </a:blip>
            <a:stretch>
              <a:fillRect b="-21988"/>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
          <p:cNvSpPr/>
          <p:nvPr/>
        </p:nvSpPr>
        <p:spPr>
          <a:xfrm>
            <a:off x="400129" y="2157429"/>
            <a:ext cx="1436105"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5"/>
          <p:cNvSpPr/>
          <p:nvPr/>
        </p:nvSpPr>
        <p:spPr>
          <a:xfrm>
            <a:off x="401990" y="3939770"/>
            <a:ext cx="1436105"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PERUBAHAN ANTARMUKA</a:t>
            </a:r>
            <a:endParaRPr/>
          </a:p>
        </p:txBody>
      </p:sp>
      <p:sp>
        <p:nvSpPr>
          <p:cNvPr id="305" name="Google Shape;305;p5"/>
          <p:cNvSpPr txBox="1">
            <a:spLocks noGrp="1"/>
          </p:cNvSpPr>
          <p:nvPr>
            <p:ph type="subTitle" idx="2"/>
          </p:nvPr>
        </p:nvSpPr>
        <p:spPr>
          <a:xfrm>
            <a:off x="79209" y="2120979"/>
            <a:ext cx="20493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BEFORE</a:t>
            </a:r>
            <a:endParaRPr/>
          </a:p>
        </p:txBody>
      </p:sp>
      <p:sp>
        <p:nvSpPr>
          <p:cNvPr id="306" name="Google Shape;306;p5"/>
          <p:cNvSpPr txBox="1">
            <a:spLocks noGrp="1"/>
          </p:cNvSpPr>
          <p:nvPr>
            <p:ph type="subTitle" idx="6"/>
          </p:nvPr>
        </p:nvSpPr>
        <p:spPr>
          <a:xfrm>
            <a:off x="79209" y="3903320"/>
            <a:ext cx="20493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AFTER</a:t>
            </a:r>
            <a:endParaRPr/>
          </a:p>
        </p:txBody>
      </p:sp>
      <p:sp>
        <p:nvSpPr>
          <p:cNvPr id="307" name="Google Shape;307;p5"/>
          <p:cNvSpPr txBox="1"/>
          <p:nvPr/>
        </p:nvSpPr>
        <p:spPr>
          <a:xfrm>
            <a:off x="1964189" y="1448107"/>
            <a:ext cx="5215622" cy="430857"/>
          </a:xfrm>
          <a:prstGeom prst="rect">
            <a:avLst/>
          </a:prstGeom>
          <a:noFill/>
          <a:ln>
            <a:noFill/>
          </a:ln>
        </p:spPr>
        <p:txBody>
          <a:bodyPr spcFirstLastPara="1" wrap="square" lIns="91425" tIns="91425" rIns="91425" bIns="91425" anchor="t" anchorCtr="0">
            <a:spAutoFit/>
          </a:bodyPr>
          <a:lstStyle/>
          <a:p>
            <a:pPr marL="469900" marR="0" lvl="0" indent="-342900" algn="ctr" rtl="0">
              <a:lnSpc>
                <a:spcPct val="100000"/>
              </a:lnSpc>
              <a:spcBef>
                <a:spcPts val="0"/>
              </a:spcBef>
              <a:spcAft>
                <a:spcPts val="0"/>
              </a:spcAft>
              <a:buClr>
                <a:schemeClr val="dk1"/>
              </a:buClr>
              <a:buSzPts val="1600"/>
              <a:buFont typeface="Arial"/>
              <a:buAutoNum type="arabicPeriod" startAt="3"/>
            </a:pPr>
            <a:r>
              <a:rPr lang="en-US" sz="1600" b="1" i="0" u="none" strike="noStrike" cap="none">
                <a:solidFill>
                  <a:schemeClr val="dk1"/>
                </a:solidFill>
                <a:latin typeface="Inter"/>
                <a:ea typeface="Inter"/>
                <a:cs typeface="Inter"/>
                <a:sym typeface="Inter"/>
              </a:rPr>
              <a:t>Desain Ulang Linimasa dan Pemilihan Tanggal</a:t>
            </a:r>
            <a:endParaRPr sz="1600" b="1" i="0" u="none" strike="noStrike" cap="none">
              <a:solidFill>
                <a:schemeClr val="dk1"/>
              </a:solidFill>
              <a:latin typeface="Inter"/>
              <a:ea typeface="Inter"/>
              <a:cs typeface="Inter"/>
              <a:sym typeface="Inter"/>
            </a:endParaRPr>
          </a:p>
        </p:txBody>
      </p:sp>
      <p:sp>
        <p:nvSpPr>
          <p:cNvPr id="308" name="Google Shape;308;p5"/>
          <p:cNvSpPr/>
          <p:nvPr/>
        </p:nvSpPr>
        <p:spPr>
          <a:xfrm>
            <a:off x="2128510" y="2039516"/>
            <a:ext cx="6398458" cy="648867"/>
          </a:xfrm>
          <a:prstGeom prst="roundRect">
            <a:avLst>
              <a:gd name="adj" fmla="val 16667"/>
            </a:avLst>
          </a:prstGeom>
          <a:blipFill rotWithShape="1">
            <a:blip r:embed="rId3">
              <a:alphaModFix/>
            </a:blip>
            <a:stretch>
              <a:fillRect/>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09" name="Google Shape;309;p5"/>
          <p:cNvPicPr preferRelativeResize="0"/>
          <p:nvPr/>
        </p:nvPicPr>
        <p:blipFill rotWithShape="1">
          <a:blip r:embed="rId4">
            <a:alphaModFix/>
          </a:blip>
          <a:srcRect/>
          <a:stretch/>
        </p:blipFill>
        <p:spPr>
          <a:xfrm rot="5400000">
            <a:off x="4886168" y="2848935"/>
            <a:ext cx="883141" cy="883141"/>
          </a:xfrm>
          <a:prstGeom prst="rect">
            <a:avLst/>
          </a:prstGeom>
          <a:noFill/>
          <a:ln>
            <a:noFill/>
          </a:ln>
        </p:spPr>
      </p:pic>
      <p:sp>
        <p:nvSpPr>
          <p:cNvPr id="310" name="Google Shape;310;p5"/>
          <p:cNvSpPr/>
          <p:nvPr/>
        </p:nvSpPr>
        <p:spPr>
          <a:xfrm>
            <a:off x="2160876" y="3835317"/>
            <a:ext cx="6366091" cy="567406"/>
          </a:xfrm>
          <a:prstGeom prst="roundRect">
            <a:avLst>
              <a:gd name="adj" fmla="val 16667"/>
            </a:avLst>
          </a:prstGeom>
          <a:blipFill rotWithShape="1">
            <a:blip r:embed="rId5">
              <a:alphaModFix/>
            </a:blip>
            <a:stretch>
              <a:fillRect/>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
          <p:cNvSpPr txBox="1">
            <a:spLocks noGrp="1"/>
          </p:cNvSpPr>
          <p:nvPr>
            <p:ph type="title"/>
          </p:nvPr>
        </p:nvSpPr>
        <p:spPr>
          <a:xfrm>
            <a:off x="720000" y="27198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SARAN PENAMBAHAN FITUR</a:t>
            </a:r>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p:nvPr/>
        </p:nvSpPr>
        <p:spPr>
          <a:xfrm>
            <a:off x="799337" y="4121380"/>
            <a:ext cx="2373900"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7"/>
          <p:cNvSpPr/>
          <p:nvPr/>
        </p:nvSpPr>
        <p:spPr>
          <a:xfrm>
            <a:off x="5985150" y="4126552"/>
            <a:ext cx="2373900" cy="358500"/>
          </a:xfrm>
          <a:prstGeom prst="roundRect">
            <a:avLst>
              <a:gd name="adj" fmla="val 5742"/>
            </a:avLst>
          </a:prstGeom>
          <a:solidFill>
            <a:schemeClr val="lt2"/>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t>SARAN PENAMBAHAN FITUR</a:t>
            </a:r>
            <a:endParaRPr dirty="0"/>
          </a:p>
        </p:txBody>
      </p:sp>
      <p:sp>
        <p:nvSpPr>
          <p:cNvPr id="323" name="Google Shape;323;p7"/>
          <p:cNvSpPr txBox="1">
            <a:spLocks noGrp="1"/>
          </p:cNvSpPr>
          <p:nvPr>
            <p:ph type="subTitle" idx="2"/>
          </p:nvPr>
        </p:nvSpPr>
        <p:spPr>
          <a:xfrm>
            <a:off x="880487" y="4084930"/>
            <a:ext cx="22116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z="1800"/>
              <a:t>DISEMBUNYIKAN</a:t>
            </a:r>
            <a:endParaRPr sz="1800"/>
          </a:p>
        </p:txBody>
      </p:sp>
      <p:sp>
        <p:nvSpPr>
          <p:cNvPr id="324" name="Google Shape;324;p7"/>
          <p:cNvSpPr txBox="1">
            <a:spLocks noGrp="1"/>
          </p:cNvSpPr>
          <p:nvPr>
            <p:ph type="subTitle" idx="6"/>
          </p:nvPr>
        </p:nvSpPr>
        <p:spPr>
          <a:xfrm>
            <a:off x="6147450" y="4090102"/>
            <a:ext cx="2049300" cy="4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z="1800"/>
              <a:t>DITAMPILKAN</a:t>
            </a:r>
            <a:endParaRPr sz="1800"/>
          </a:p>
        </p:txBody>
      </p:sp>
      <p:sp>
        <p:nvSpPr>
          <p:cNvPr id="325" name="Google Shape;325;p7"/>
          <p:cNvSpPr txBox="1"/>
          <p:nvPr/>
        </p:nvSpPr>
        <p:spPr>
          <a:xfrm>
            <a:off x="1986287" y="1382046"/>
            <a:ext cx="5171424" cy="430857"/>
          </a:xfrm>
          <a:prstGeom prst="rect">
            <a:avLst/>
          </a:prstGeom>
          <a:noFill/>
          <a:ln>
            <a:noFill/>
          </a:ln>
        </p:spPr>
        <p:txBody>
          <a:bodyPr spcFirstLastPara="1" wrap="square" lIns="91425" tIns="91425" rIns="91425" bIns="91425" anchor="t" anchorCtr="0">
            <a:spAutoFit/>
          </a:bodyPr>
          <a:lstStyle/>
          <a:p>
            <a:pPr marL="469900" marR="0" lvl="0" indent="-342900" algn="ctr" rtl="0">
              <a:lnSpc>
                <a:spcPct val="100000"/>
              </a:lnSpc>
              <a:spcBef>
                <a:spcPts val="0"/>
              </a:spcBef>
              <a:spcAft>
                <a:spcPts val="0"/>
              </a:spcAft>
              <a:buClr>
                <a:schemeClr val="dk1"/>
              </a:buClr>
              <a:buSzPts val="1600"/>
              <a:buFont typeface="Arial"/>
              <a:buAutoNum type="arabicPeriod"/>
            </a:pPr>
            <a:r>
              <a:rPr lang="en-US" sz="1600" b="1" i="0" u="none" strike="noStrike" cap="none">
                <a:solidFill>
                  <a:schemeClr val="dk1"/>
                </a:solidFill>
                <a:latin typeface="Inter"/>
                <a:ea typeface="Inter"/>
                <a:cs typeface="Inter"/>
                <a:sym typeface="Inter"/>
              </a:rPr>
              <a:t>Tombol Tampilkan dan Sembunyikan Parameter</a:t>
            </a:r>
            <a:endParaRPr sz="1600" b="1" i="0" u="none" strike="noStrike" cap="none">
              <a:solidFill>
                <a:schemeClr val="dk1"/>
              </a:solidFill>
              <a:latin typeface="Inter"/>
              <a:ea typeface="Inter"/>
              <a:cs typeface="Inter"/>
              <a:sym typeface="Inter"/>
            </a:endParaRPr>
          </a:p>
        </p:txBody>
      </p:sp>
      <p:sp>
        <p:nvSpPr>
          <p:cNvPr id="326" name="Google Shape;326;p7"/>
          <p:cNvSpPr/>
          <p:nvPr/>
        </p:nvSpPr>
        <p:spPr>
          <a:xfrm>
            <a:off x="1058511" y="1931129"/>
            <a:ext cx="1826778" cy="1957960"/>
          </a:xfrm>
          <a:prstGeom prst="roundRect">
            <a:avLst>
              <a:gd name="adj" fmla="val 16667"/>
            </a:avLst>
          </a:prstGeom>
          <a:blipFill rotWithShape="1">
            <a:blip r:embed="rId3">
              <a:alphaModFix/>
            </a:blip>
            <a:stretch>
              <a:fillRect t="-88214"/>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7"/>
          <p:cNvSpPr/>
          <p:nvPr/>
        </p:nvSpPr>
        <p:spPr>
          <a:xfrm>
            <a:off x="6258711" y="1972523"/>
            <a:ext cx="1826778" cy="1957959"/>
          </a:xfrm>
          <a:prstGeom prst="roundRect">
            <a:avLst>
              <a:gd name="adj" fmla="val 16667"/>
            </a:avLst>
          </a:prstGeom>
          <a:blipFill rotWithShape="1">
            <a:blip r:embed="rId4">
              <a:alphaModFix/>
            </a:blip>
            <a:stretch>
              <a:fillRect/>
            </a:stretch>
          </a:blipFill>
          <a:ln w="25400" cap="flat" cmpd="sng">
            <a:solidFill>
              <a:schemeClr val="dk1"/>
            </a:solidFill>
            <a:prstDash val="solid"/>
            <a:round/>
            <a:headEnd type="none" w="sm" len="sm"/>
            <a:tailEnd type="none" w="sm" len="sm"/>
          </a:ln>
          <a:effectLst>
            <a:outerShdw dist="38100" dir="2700000" sx="101000" sy="101000" algn="tl" rotWithShape="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28" name="Google Shape;328;p7"/>
          <p:cNvGrpSpPr/>
          <p:nvPr/>
        </p:nvGrpSpPr>
        <p:grpSpPr>
          <a:xfrm>
            <a:off x="3514389" y="2482835"/>
            <a:ext cx="2115219" cy="968612"/>
            <a:chOff x="3514390" y="2482835"/>
            <a:chExt cx="2115219" cy="968612"/>
          </a:xfrm>
        </p:grpSpPr>
        <p:pic>
          <p:nvPicPr>
            <p:cNvPr id="329" name="Google Shape;329;p7"/>
            <p:cNvPicPr preferRelativeResize="0"/>
            <p:nvPr/>
          </p:nvPicPr>
          <p:blipFill rotWithShape="1">
            <a:blip r:embed="rId5">
              <a:alphaModFix/>
            </a:blip>
            <a:srcRect/>
            <a:stretch/>
          </p:blipFill>
          <p:spPr>
            <a:xfrm>
              <a:off x="4660997" y="2482835"/>
              <a:ext cx="968612" cy="968612"/>
            </a:xfrm>
            <a:prstGeom prst="rect">
              <a:avLst/>
            </a:prstGeom>
            <a:noFill/>
            <a:ln>
              <a:noFill/>
            </a:ln>
          </p:spPr>
        </p:pic>
        <p:pic>
          <p:nvPicPr>
            <p:cNvPr id="330" name="Google Shape;330;p7"/>
            <p:cNvPicPr preferRelativeResize="0"/>
            <p:nvPr/>
          </p:nvPicPr>
          <p:blipFill rotWithShape="1">
            <a:blip r:embed="rId5">
              <a:alphaModFix/>
            </a:blip>
            <a:srcRect/>
            <a:stretch/>
          </p:blipFill>
          <p:spPr>
            <a:xfrm flipH="1">
              <a:off x="3514390" y="2482835"/>
              <a:ext cx="968611" cy="968612"/>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Little Pop-Up Windows Meeting by Slidesgo">
  <a:themeElements>
    <a:clrScheme name="Simple Light">
      <a:dk1>
        <a:srgbClr val="2D2E27"/>
      </a:dk1>
      <a:lt1>
        <a:srgbClr val="FCF4E6"/>
      </a:lt1>
      <a:dk2>
        <a:srgbClr val="FFB09C"/>
      </a:dk2>
      <a:lt2>
        <a:srgbClr val="9FF1B7"/>
      </a:lt2>
      <a:accent1>
        <a:srgbClr val="B5F1C6"/>
      </a:accent1>
      <a:accent2>
        <a:srgbClr val="787FF0"/>
      </a:accent2>
      <a:accent3>
        <a:srgbClr val="898FF0"/>
      </a:accent3>
      <a:accent4>
        <a:srgbClr val="FFBBAA"/>
      </a:accent4>
      <a:accent5>
        <a:srgbClr val="9FF1B7"/>
      </a:accent5>
      <a:accent6>
        <a:srgbClr val="787FF0"/>
      </a:accent6>
      <a:hlink>
        <a:srgbClr val="2D2E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994</Words>
  <Application>Microsoft Office PowerPoint</Application>
  <PresentationFormat>Peragaan Layar (16:9)</PresentationFormat>
  <Paragraphs>110</Paragraphs>
  <Slides>29</Slides>
  <Notes>29</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29</vt:i4>
      </vt:variant>
    </vt:vector>
  </HeadingPairs>
  <TitlesOfParts>
    <vt:vector size="35" baseType="lpstr">
      <vt:lpstr>Arial</vt:lpstr>
      <vt:lpstr>Montserrat</vt:lpstr>
      <vt:lpstr>Calibri</vt:lpstr>
      <vt:lpstr>Inter</vt:lpstr>
      <vt:lpstr>Rubik Light</vt:lpstr>
      <vt:lpstr>Little Pop-Up Windows Meeting by Slidesgo</vt:lpstr>
      <vt:lpstr>PENGAMBANGAN DSS JATAYU</vt:lpstr>
      <vt:lpstr>ANALISIS DESAIN DSS JATAYU</vt:lpstr>
      <vt:lpstr>Presentasi PowerPoint</vt:lpstr>
      <vt:lpstr>DESAIN MOCKUP TAMPILAN BARU DSS JATAYU</vt:lpstr>
      <vt:lpstr>PERUBAHAN ANTARMUKA</vt:lpstr>
      <vt:lpstr>PERUBAHAN ANTARMUKA</vt:lpstr>
      <vt:lpstr>PERUBAHAN ANTARMUKA</vt:lpstr>
      <vt:lpstr>SARAN PENAMBAHAN FITUR</vt:lpstr>
      <vt:lpstr>SARAN PENAMBAHAN FITUR</vt:lpstr>
      <vt:lpstr>SARAN PENAMBAHAN FITUR</vt:lpstr>
      <vt:lpstr>PERBANDINGAN  WEB DENGAN MOCKUP</vt:lpstr>
      <vt:lpstr>Presentasi PowerPoint</vt:lpstr>
      <vt:lpstr>Presentasi PowerPoint</vt:lpstr>
      <vt:lpstr>Presentasi PowerPoint</vt:lpstr>
      <vt:lpstr> SARAN PENAMBAHAN HALAMAN</vt:lpstr>
      <vt:lpstr>Presentasi PowerPoint</vt:lpstr>
      <vt:lpstr>Presentasi PowerPoint</vt:lpstr>
      <vt:lpstr>Presentasi PowerPoint</vt:lpstr>
      <vt:lpstr>Presentasi PowerPoint</vt:lpstr>
      <vt:lpstr>Presentasi PowerPoint</vt:lpstr>
      <vt:lpstr>Presentasi PowerPoint</vt:lpstr>
      <vt:lpstr>Presentasi PowerPoint</vt:lpstr>
      <vt:lpstr>PEMBUATAN WEB</vt:lpstr>
      <vt:lpstr>METODE PEMBUATAN WEB</vt:lpstr>
      <vt:lpstr>KENDALA DAN SOLUSI PEMBUATAN</vt:lpstr>
      <vt:lpstr>FITUR YANG AKAN DISEMATKAN</vt:lpstr>
      <vt:lpstr>FITUR YANG SUDAH DISEMATKAN</vt:lpstr>
      <vt:lpstr>DEMONSTRASI WEB DSS JATAYU</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JATAYU</dc:title>
  <cp:lastModifiedBy>Muhammad Farras Adi</cp:lastModifiedBy>
  <cp:revision>1</cp:revision>
  <dcterms:modified xsi:type="dcterms:W3CDTF">2021-08-19T02:29:26Z</dcterms:modified>
</cp:coreProperties>
</file>